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notesSlides/notesSlide4.xml" ContentType="application/vnd.openxmlformats-officedocument.presentationml.notesSlide+xml"/>
  <Override PartName="/ppt/tags/tag2.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3.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05" r:id="rId1"/>
  </p:sldMasterIdLst>
  <p:notesMasterIdLst>
    <p:notesMasterId r:id="rId210"/>
  </p:notesMasterIdLst>
  <p:sldIdLst>
    <p:sldId id="256" r:id="rId2"/>
    <p:sldId id="341" r:id="rId3"/>
    <p:sldId id="342" r:id="rId4"/>
    <p:sldId id="344" r:id="rId5"/>
    <p:sldId id="345" r:id="rId6"/>
    <p:sldId id="369" r:id="rId7"/>
    <p:sldId id="368" r:id="rId8"/>
    <p:sldId id="349" r:id="rId9"/>
    <p:sldId id="348" r:id="rId10"/>
    <p:sldId id="276" r:id="rId11"/>
    <p:sldId id="353" r:id="rId12"/>
    <p:sldId id="355" r:id="rId13"/>
    <p:sldId id="257" r:id="rId14"/>
    <p:sldId id="258" r:id="rId15"/>
    <p:sldId id="259" r:id="rId16"/>
    <p:sldId id="354" r:id="rId17"/>
    <p:sldId id="260" r:id="rId18"/>
    <p:sldId id="261" r:id="rId19"/>
    <p:sldId id="262" r:id="rId20"/>
    <p:sldId id="263" r:id="rId21"/>
    <p:sldId id="264" r:id="rId22"/>
    <p:sldId id="265" r:id="rId23"/>
    <p:sldId id="359" r:id="rId24"/>
    <p:sldId id="325" r:id="rId25"/>
    <p:sldId id="333" r:id="rId26"/>
    <p:sldId id="330" r:id="rId27"/>
    <p:sldId id="332" r:id="rId28"/>
    <p:sldId id="360" r:id="rId29"/>
    <p:sldId id="364" r:id="rId30"/>
    <p:sldId id="267" r:id="rId31"/>
    <p:sldId id="361" r:id="rId32"/>
    <p:sldId id="362" r:id="rId33"/>
    <p:sldId id="277" r:id="rId34"/>
    <p:sldId id="318" r:id="rId35"/>
    <p:sldId id="363" r:id="rId36"/>
    <p:sldId id="320" r:id="rId37"/>
    <p:sldId id="356" r:id="rId38"/>
    <p:sldId id="357" r:id="rId39"/>
    <p:sldId id="358" r:id="rId40"/>
    <p:sldId id="326" r:id="rId41"/>
    <p:sldId id="270" r:id="rId42"/>
    <p:sldId id="271" r:id="rId43"/>
    <p:sldId id="272" r:id="rId44"/>
    <p:sldId id="273" r:id="rId45"/>
    <p:sldId id="275" r:id="rId46"/>
    <p:sldId id="293" r:id="rId47"/>
    <p:sldId id="294" r:id="rId48"/>
    <p:sldId id="278" r:id="rId49"/>
    <p:sldId id="383" r:id="rId50"/>
    <p:sldId id="388" r:id="rId51"/>
    <p:sldId id="389" r:id="rId52"/>
    <p:sldId id="390" r:id="rId53"/>
    <p:sldId id="382" r:id="rId54"/>
    <p:sldId id="378" r:id="rId55"/>
    <p:sldId id="379" r:id="rId56"/>
    <p:sldId id="380" r:id="rId57"/>
    <p:sldId id="381" r:id="rId58"/>
    <p:sldId id="286" r:id="rId59"/>
    <p:sldId id="287" r:id="rId60"/>
    <p:sldId id="288" r:id="rId61"/>
    <p:sldId id="289" r:id="rId62"/>
    <p:sldId id="290" r:id="rId63"/>
    <p:sldId id="351" r:id="rId64"/>
    <p:sldId id="338" r:id="rId65"/>
    <p:sldId id="297" r:id="rId66"/>
    <p:sldId id="298" r:id="rId67"/>
    <p:sldId id="299" r:id="rId68"/>
    <p:sldId id="365" r:id="rId69"/>
    <p:sldId id="340" r:id="rId70"/>
    <p:sldId id="301" r:id="rId71"/>
    <p:sldId id="370" r:id="rId72"/>
    <p:sldId id="391" r:id="rId73"/>
    <p:sldId id="372" r:id="rId74"/>
    <p:sldId id="392" r:id="rId75"/>
    <p:sldId id="393" r:id="rId76"/>
    <p:sldId id="394" r:id="rId77"/>
    <p:sldId id="395" r:id="rId78"/>
    <p:sldId id="396" r:id="rId79"/>
    <p:sldId id="411" r:id="rId80"/>
    <p:sldId id="398" r:id="rId81"/>
    <p:sldId id="397" r:id="rId82"/>
    <p:sldId id="399" r:id="rId83"/>
    <p:sldId id="400" r:id="rId84"/>
    <p:sldId id="401" r:id="rId85"/>
    <p:sldId id="402" r:id="rId86"/>
    <p:sldId id="409" r:id="rId87"/>
    <p:sldId id="410" r:id="rId88"/>
    <p:sldId id="403" r:id="rId89"/>
    <p:sldId id="404" r:id="rId90"/>
    <p:sldId id="406" r:id="rId91"/>
    <p:sldId id="407" r:id="rId92"/>
    <p:sldId id="408" r:id="rId93"/>
    <p:sldId id="412" r:id="rId94"/>
    <p:sldId id="513" r:id="rId95"/>
    <p:sldId id="514" r:id="rId96"/>
    <p:sldId id="413" r:id="rId97"/>
    <p:sldId id="373" r:id="rId98"/>
    <p:sldId id="384" r:id="rId99"/>
    <p:sldId id="387" r:id="rId100"/>
    <p:sldId id="431" r:id="rId101"/>
    <p:sldId id="437" r:id="rId102"/>
    <p:sldId id="420" r:id="rId103"/>
    <p:sldId id="419" r:id="rId104"/>
    <p:sldId id="433" r:id="rId105"/>
    <p:sldId id="515" r:id="rId106"/>
    <p:sldId id="418" r:id="rId107"/>
    <p:sldId id="434" r:id="rId108"/>
    <p:sldId id="421" r:id="rId109"/>
    <p:sldId id="435" r:id="rId110"/>
    <p:sldId id="424" r:id="rId111"/>
    <p:sldId id="516" r:id="rId112"/>
    <p:sldId id="417" r:id="rId113"/>
    <p:sldId id="423" r:id="rId114"/>
    <p:sldId id="438" r:id="rId115"/>
    <p:sldId id="426" r:id="rId116"/>
    <p:sldId id="428" r:id="rId117"/>
    <p:sldId id="432" r:id="rId118"/>
    <p:sldId id="429" r:id="rId119"/>
    <p:sldId id="430" r:id="rId120"/>
    <p:sldId id="447" r:id="rId121"/>
    <p:sldId id="439" r:id="rId122"/>
    <p:sldId id="440" r:id="rId123"/>
    <p:sldId id="441" r:id="rId124"/>
    <p:sldId id="442" r:id="rId125"/>
    <p:sldId id="445" r:id="rId126"/>
    <p:sldId id="446" r:id="rId127"/>
    <p:sldId id="450" r:id="rId128"/>
    <p:sldId id="448" r:id="rId129"/>
    <p:sldId id="451" r:id="rId130"/>
    <p:sldId id="452" r:id="rId131"/>
    <p:sldId id="453" r:id="rId132"/>
    <p:sldId id="454" r:id="rId133"/>
    <p:sldId id="455" r:id="rId134"/>
    <p:sldId id="458" r:id="rId135"/>
    <p:sldId id="457" r:id="rId136"/>
    <p:sldId id="464" r:id="rId137"/>
    <p:sldId id="459" r:id="rId138"/>
    <p:sldId id="463" r:id="rId139"/>
    <p:sldId id="460" r:id="rId140"/>
    <p:sldId id="462" r:id="rId141"/>
    <p:sldId id="461" r:id="rId142"/>
    <p:sldId id="465" r:id="rId143"/>
    <p:sldId id="470" r:id="rId144"/>
    <p:sldId id="471" r:id="rId145"/>
    <p:sldId id="472" r:id="rId146"/>
    <p:sldId id="473" r:id="rId147"/>
    <p:sldId id="466" r:id="rId148"/>
    <p:sldId id="468" r:id="rId149"/>
    <p:sldId id="467" r:id="rId150"/>
    <p:sldId id="469" r:id="rId151"/>
    <p:sldId id="474" r:id="rId152"/>
    <p:sldId id="475" r:id="rId153"/>
    <p:sldId id="477" r:id="rId154"/>
    <p:sldId id="478" r:id="rId155"/>
    <p:sldId id="479" r:id="rId156"/>
    <p:sldId id="480" r:id="rId157"/>
    <p:sldId id="481" r:id="rId158"/>
    <p:sldId id="482" r:id="rId159"/>
    <p:sldId id="483" r:id="rId160"/>
    <p:sldId id="484" r:id="rId161"/>
    <p:sldId id="485" r:id="rId162"/>
    <p:sldId id="486" r:id="rId163"/>
    <p:sldId id="487" r:id="rId164"/>
    <p:sldId id="488" r:id="rId165"/>
    <p:sldId id="490" r:id="rId166"/>
    <p:sldId id="489" r:id="rId167"/>
    <p:sldId id="491" r:id="rId168"/>
    <p:sldId id="492" r:id="rId169"/>
    <p:sldId id="500" r:id="rId170"/>
    <p:sldId id="493" r:id="rId171"/>
    <p:sldId id="494" r:id="rId172"/>
    <p:sldId id="518" r:id="rId173"/>
    <p:sldId id="496" r:id="rId174"/>
    <p:sldId id="497" r:id="rId175"/>
    <p:sldId id="502" r:id="rId176"/>
    <p:sldId id="503" r:id="rId177"/>
    <p:sldId id="519" r:id="rId178"/>
    <p:sldId id="505" r:id="rId179"/>
    <p:sldId id="506" r:id="rId180"/>
    <p:sldId id="520" r:id="rId181"/>
    <p:sldId id="507" r:id="rId182"/>
    <p:sldId id="512" r:id="rId183"/>
    <p:sldId id="509" r:id="rId184"/>
    <p:sldId id="510" r:id="rId185"/>
    <p:sldId id="521" r:id="rId186"/>
    <p:sldId id="522" r:id="rId187"/>
    <p:sldId id="523" r:id="rId188"/>
    <p:sldId id="526" r:id="rId189"/>
    <p:sldId id="524" r:id="rId190"/>
    <p:sldId id="525" r:id="rId191"/>
    <p:sldId id="371" r:id="rId192"/>
    <p:sldId id="300" r:id="rId193"/>
    <p:sldId id="366" r:id="rId194"/>
    <p:sldId id="367" r:id="rId195"/>
    <p:sldId id="302" r:id="rId196"/>
    <p:sldId id="303" r:id="rId197"/>
    <p:sldId id="304" r:id="rId198"/>
    <p:sldId id="305" r:id="rId199"/>
    <p:sldId id="306" r:id="rId200"/>
    <p:sldId id="307" r:id="rId201"/>
    <p:sldId id="308" r:id="rId202"/>
    <p:sldId id="309" r:id="rId203"/>
    <p:sldId id="310" r:id="rId204"/>
    <p:sldId id="311" r:id="rId205"/>
    <p:sldId id="312" r:id="rId206"/>
    <p:sldId id="313" r:id="rId207"/>
    <p:sldId id="314" r:id="rId208"/>
    <p:sldId id="315" r:id="rId209"/>
  </p:sldIdLst>
  <p:sldSz cx="12188825" cy="6858000"/>
  <p:notesSz cx="6858000" cy="9144000"/>
  <p:embeddedFontLst>
    <p:embeddedFont>
      <p:font typeface="DM Mono" panose="020B0509040201040103" pitchFamily="49" charset="77"/>
      <p:regular r:id="rId211"/>
      <p:italic r:id="rId212"/>
    </p:embeddedFont>
    <p:embeddedFont>
      <p:font typeface="DM Mono Medium" panose="020F0502020204030204" pitchFamily="34" charset="0"/>
      <p:regular r:id="rId213"/>
      <p:italic r:id="rId214"/>
    </p:embeddedFont>
    <p:embeddedFont>
      <p:font typeface="DM Sans" pitchFamily="2" charset="77"/>
      <p:regular r:id="rId215"/>
      <p:bold r:id="rId216"/>
      <p:italic r:id="rId217"/>
      <p:boldItalic r:id="rId218"/>
    </p:embeddedFont>
    <p:embeddedFont>
      <p:font typeface="DM Sans Medium" pitchFamily="2" charset="77"/>
      <p:regular r:id="rId219"/>
      <p:bold r:id="rId220"/>
      <p:italic r:id="rId221"/>
      <p:boldItalic r:id="rId222"/>
    </p:embeddedFont>
    <p:embeddedFont>
      <p:font typeface="Impact" panose="020B0806030902050204" pitchFamily="34" charset="0"/>
      <p:regular r:id="rId223"/>
    </p:embeddedFont>
    <p:embeddedFont>
      <p:font typeface="Inter" panose="02000503000000020004" pitchFamily="2" charset="0"/>
      <p:regular r:id="rId224"/>
      <p:bold r:id="rId225"/>
    </p:embeddedFont>
    <p:embeddedFont>
      <p:font typeface="Nothing You Could Do" panose="02000000000000000000" pitchFamily="2" charset="0"/>
      <p:regular r:id="rId22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1368BE52-D695-D04A-A51A-3AB18D34FC96}">
          <p14:sldIdLst>
            <p14:sldId id="256"/>
          </p14:sldIdLst>
        </p14:section>
        <p14:section name="Intro -2 mins (2:30)" id="{DDC39A85-1A3F-9842-8322-B95779DAFA6B}">
          <p14:sldIdLst>
            <p14:sldId id="341"/>
            <p14:sldId id="342"/>
            <p14:sldId id="344"/>
            <p14:sldId id="345"/>
            <p14:sldId id="369"/>
            <p14:sldId id="368"/>
            <p14:sldId id="349"/>
            <p14:sldId id="348"/>
          </p14:sldIdLst>
        </p14:section>
        <p14:section name="The bug - 5 mins (7:30)" id="{C14D927E-9464-7041-905F-4805733AF566}">
          <p14:sldIdLst>
            <p14:sldId id="276"/>
            <p14:sldId id="353"/>
            <p14:sldId id="355"/>
            <p14:sldId id="257"/>
            <p14:sldId id="258"/>
            <p14:sldId id="259"/>
            <p14:sldId id="354"/>
            <p14:sldId id="260"/>
            <p14:sldId id="261"/>
            <p14:sldId id="262"/>
            <p14:sldId id="263"/>
            <p14:sldId id="264"/>
            <p14:sldId id="265"/>
            <p14:sldId id="359"/>
            <p14:sldId id="325"/>
            <p14:sldId id="333"/>
            <p14:sldId id="330"/>
            <p14:sldId id="332"/>
            <p14:sldId id="360"/>
            <p14:sldId id="364"/>
            <p14:sldId id="267"/>
            <p14:sldId id="361"/>
            <p14:sldId id="362"/>
            <p14:sldId id="277"/>
            <p14:sldId id="318"/>
            <p14:sldId id="363"/>
            <p14:sldId id="320"/>
            <p14:sldId id="356"/>
            <p14:sldId id="357"/>
            <p14:sldId id="358"/>
            <p14:sldId id="326"/>
            <p14:sldId id="270"/>
            <p14:sldId id="271"/>
            <p14:sldId id="272"/>
            <p14:sldId id="273"/>
            <p14:sldId id="275"/>
          </p14:sldIdLst>
        </p14:section>
        <p14:section name="The test" id="{652D6630-AD7F-CC4B-98BF-78CD76FD9303}">
          <p14:sldIdLst>
            <p14:sldId id="293"/>
            <p14:sldId id="294"/>
            <p14:sldId id="278"/>
            <p14:sldId id="383"/>
            <p14:sldId id="388"/>
            <p14:sldId id="389"/>
            <p14:sldId id="390"/>
            <p14:sldId id="382"/>
            <p14:sldId id="378"/>
            <p14:sldId id="379"/>
            <p14:sldId id="380"/>
            <p14:sldId id="381"/>
            <p14:sldId id="286"/>
            <p14:sldId id="287"/>
            <p14:sldId id="288"/>
            <p14:sldId id="289"/>
            <p14:sldId id="290"/>
            <p14:sldId id="351"/>
            <p14:sldId id="338"/>
            <p14:sldId id="297"/>
            <p14:sldId id="298"/>
            <p14:sldId id="299"/>
            <p14:sldId id="365"/>
            <p14:sldId id="340"/>
            <p14:sldId id="301"/>
            <p14:sldId id="370"/>
            <p14:sldId id="391"/>
            <p14:sldId id="372"/>
            <p14:sldId id="392"/>
            <p14:sldId id="393"/>
            <p14:sldId id="394"/>
            <p14:sldId id="395"/>
            <p14:sldId id="396"/>
            <p14:sldId id="411"/>
            <p14:sldId id="398"/>
            <p14:sldId id="397"/>
            <p14:sldId id="399"/>
            <p14:sldId id="400"/>
            <p14:sldId id="401"/>
            <p14:sldId id="402"/>
            <p14:sldId id="409"/>
            <p14:sldId id="410"/>
            <p14:sldId id="403"/>
            <p14:sldId id="404"/>
            <p14:sldId id="406"/>
            <p14:sldId id="407"/>
            <p14:sldId id="408"/>
          </p14:sldIdLst>
        </p14:section>
        <p14:section name="Code Example" id="{175FE5B8-5047-9E4D-AA14-521C08E19BAB}">
          <p14:sldIdLst>
            <p14:sldId id="412"/>
            <p14:sldId id="513"/>
            <p14:sldId id="514"/>
            <p14:sldId id="413"/>
            <p14:sldId id="373"/>
            <p14:sldId id="384"/>
            <p14:sldId id="387"/>
            <p14:sldId id="431"/>
            <p14:sldId id="437"/>
            <p14:sldId id="420"/>
            <p14:sldId id="419"/>
            <p14:sldId id="433"/>
            <p14:sldId id="515"/>
            <p14:sldId id="418"/>
            <p14:sldId id="434"/>
            <p14:sldId id="421"/>
            <p14:sldId id="435"/>
            <p14:sldId id="424"/>
            <p14:sldId id="516"/>
            <p14:sldId id="417"/>
            <p14:sldId id="423"/>
            <p14:sldId id="438"/>
            <p14:sldId id="426"/>
            <p14:sldId id="428"/>
            <p14:sldId id="432"/>
            <p14:sldId id="429"/>
            <p14:sldId id="430"/>
            <p14:sldId id="447"/>
            <p14:sldId id="439"/>
            <p14:sldId id="440"/>
            <p14:sldId id="441"/>
            <p14:sldId id="442"/>
            <p14:sldId id="445"/>
            <p14:sldId id="446"/>
            <p14:sldId id="450"/>
            <p14:sldId id="448"/>
            <p14:sldId id="451"/>
            <p14:sldId id="452"/>
            <p14:sldId id="453"/>
            <p14:sldId id="454"/>
            <p14:sldId id="455"/>
            <p14:sldId id="458"/>
            <p14:sldId id="457"/>
            <p14:sldId id="464"/>
            <p14:sldId id="459"/>
            <p14:sldId id="463"/>
            <p14:sldId id="460"/>
            <p14:sldId id="462"/>
            <p14:sldId id="461"/>
            <p14:sldId id="465"/>
            <p14:sldId id="470"/>
            <p14:sldId id="471"/>
            <p14:sldId id="472"/>
            <p14:sldId id="473"/>
            <p14:sldId id="466"/>
            <p14:sldId id="468"/>
            <p14:sldId id="467"/>
            <p14:sldId id="469"/>
            <p14:sldId id="474"/>
            <p14:sldId id="475"/>
            <p14:sldId id="477"/>
            <p14:sldId id="478"/>
            <p14:sldId id="479"/>
            <p14:sldId id="480"/>
            <p14:sldId id="481"/>
            <p14:sldId id="482"/>
            <p14:sldId id="483"/>
            <p14:sldId id="484"/>
            <p14:sldId id="485"/>
            <p14:sldId id="486"/>
            <p14:sldId id="487"/>
            <p14:sldId id="488"/>
            <p14:sldId id="490"/>
            <p14:sldId id="489"/>
            <p14:sldId id="491"/>
            <p14:sldId id="492"/>
            <p14:sldId id="500"/>
            <p14:sldId id="493"/>
            <p14:sldId id="494"/>
            <p14:sldId id="518"/>
            <p14:sldId id="496"/>
            <p14:sldId id="497"/>
            <p14:sldId id="502"/>
            <p14:sldId id="503"/>
            <p14:sldId id="519"/>
            <p14:sldId id="505"/>
            <p14:sldId id="506"/>
            <p14:sldId id="520"/>
            <p14:sldId id="507"/>
            <p14:sldId id="512"/>
            <p14:sldId id="509"/>
            <p14:sldId id="510"/>
            <p14:sldId id="521"/>
            <p14:sldId id="522"/>
            <p14:sldId id="523"/>
            <p14:sldId id="526"/>
            <p14:sldId id="524"/>
            <p14:sldId id="525"/>
            <p14:sldId id="371"/>
            <p14:sldId id="300"/>
            <p14:sldId id="366"/>
            <p14:sldId id="367"/>
            <p14:sldId id="302"/>
            <p14:sldId id="303"/>
            <p14:sldId id="304"/>
            <p14:sldId id="305"/>
            <p14:sldId id="306"/>
            <p14:sldId id="307"/>
          </p14:sldIdLst>
        </p14:section>
        <p14:section name="Unused slides" id="{0224A10C-9B3A-BD44-9629-260EA2B90369}">
          <p14:sldIdLst>
            <p14:sldId id="308"/>
            <p14:sldId id="309"/>
            <p14:sldId id="310"/>
            <p14:sldId id="311"/>
            <p14:sldId id="312"/>
            <p14:sldId id="313"/>
            <p14:sldId id="314"/>
            <p14:sldId id="31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000"/>
    <a:srgbClr val="85DDB5"/>
    <a:srgbClr val="00B0F0"/>
    <a:srgbClr val="00B6E0"/>
    <a:srgbClr val="BFE8F1"/>
    <a:srgbClr val="F16047"/>
    <a:srgbClr val="008F00"/>
    <a:srgbClr val="8EFA00"/>
    <a:srgbClr val="00E400"/>
    <a:srgbClr val="97EA9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5F6AE26-5EB4-0549-94D9-81324903284B}" v="1267" dt="2022-05-31T23:50:01.787"/>
  </p1510:revLst>
</p1510:revInfo>
</file>

<file path=ppt/tableStyles.xml><?xml version="1.0" encoding="utf-8"?>
<a:tblStyleLst xmlns:a="http://schemas.openxmlformats.org/drawingml/2006/main" def="{D7E440C0-9F9F-4B7A-B09E-0B7364B92A36}">
  <a:tblStyle styleId="{D7E440C0-9F9F-4B7A-B09E-0B7364B92A36}"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9224"/>
    <p:restoredTop sz="73878"/>
  </p:normalViewPr>
  <p:slideViewPr>
    <p:cSldViewPr snapToGrid="0" snapToObjects="1">
      <p:cViewPr varScale="1">
        <p:scale>
          <a:sx n="93" d="100"/>
          <a:sy n="93" d="100"/>
        </p:scale>
        <p:origin x="784" y="192"/>
      </p:cViewPr>
      <p:guideLst/>
    </p:cSldViewPr>
  </p:slideViewPr>
  <p:notesTextViewPr>
    <p:cViewPr>
      <p:scale>
        <a:sx n="1" d="1"/>
        <a:sy n="1" d="1"/>
      </p:scale>
      <p:origin x="0" y="0"/>
    </p:cViewPr>
  </p:notesTextViewPr>
  <p:sorterViewPr>
    <p:cViewPr>
      <p:scale>
        <a:sx n="45" d="100"/>
        <a:sy n="45" d="100"/>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font" Target="fonts/font16.fntdata"/><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font" Target="fonts/font6.fntdata"/><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presProps" Target="presProps.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font" Target="fonts/font7.fntdata"/><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viewProps" Target="viewProps.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font" Target="fonts/font8.fntdata"/><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theme" Target="theme/theme1.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font" Target="fonts/font9.fntdata"/><Relationship Id="rId230" Type="http://schemas.openxmlformats.org/officeDocument/2006/relationships/tableStyles" Target="tableStyles.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font" Target="fonts/font10.fntdata"/><Relationship Id="rId225" Type="http://schemas.openxmlformats.org/officeDocument/2006/relationships/font" Target="fonts/font15.fntdata"/><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notesMaster" Target="notesMasters/notesMaster1.xml"/><Relationship Id="rId215" Type="http://schemas.openxmlformats.org/officeDocument/2006/relationships/font" Target="fonts/font5.fntdata"/><Relationship Id="rId26" Type="http://schemas.openxmlformats.org/officeDocument/2006/relationships/slide" Target="slides/slide25.xml"/><Relationship Id="rId231" Type="http://schemas.microsoft.com/office/2015/10/relationships/revisionInfo" Target="revisionInfo.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font" Target="fonts/font11.fntdata"/><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font" Target="fonts/font1.fntdata"/><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font" Target="fonts/font12.fntdata"/><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font" Target="fonts/font2.fntdata"/><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font" Target="fonts/font13.fntdata"/><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font" Target="fonts/font3.fntdata"/><Relationship Id="rId2" Type="http://schemas.openxmlformats.org/officeDocument/2006/relationships/slide" Target="slides/slide1.xml"/><Relationship Id="rId29" Type="http://schemas.openxmlformats.org/officeDocument/2006/relationships/slide" Target="slides/slide2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font" Target="fonts/font14.fntdata"/><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font" Target="fonts/font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2063"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g10fbcab3b51_0_19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3" name="Google Shape;473;g10fbcab3b51_0_1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CA" dirty="0"/>
              <a:t>Good Afternoon, My name is Jacqueline Bilston. I’m a software developer with Yelp on the Clickstream Platform team. Today I’d like to share with you the story of how I learned to efficiently test my ETL pipelines.  I have a lot of really cool stuff to share, so if you would save your questions until the end, I will make sure to take time after the presentation to answer them.</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8"/>
        <p:cNvGrpSpPr/>
        <p:nvPr/>
      </p:nvGrpSpPr>
      <p:grpSpPr>
        <a:xfrm>
          <a:off x="0" y="0"/>
          <a:ext cx="0" cy="0"/>
          <a:chOff x="0" y="0"/>
          <a:chExt cx="0" cy="0"/>
        </a:xfrm>
      </p:grpSpPr>
      <p:sp>
        <p:nvSpPr>
          <p:cNvPr id="869" name="Google Shape;869;g1248e9d7396_0_3: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0" name="Google Shape;870;g1248e9d7396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I don’t just work on one pipeline. I work on a system of pipelines, each of which depends on one another.</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This is a diagram one of my teammates made for one half of the system I help maintain.</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Manually checking that each one of these pieces works together would be a nightmare</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My data is important. It’s used to inform machine learning models that have a direct impact on our customers, and the small businesses we try to support.</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This means that my team prefers to automate all the testing we can.</a:t>
            </a: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30142225"/>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14862039"/>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18409973"/>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31363864"/>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23749411"/>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57073206"/>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633323869"/>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04556347"/>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657558989"/>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330346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8"/>
        <p:cNvGrpSpPr/>
        <p:nvPr/>
      </p:nvGrpSpPr>
      <p:grpSpPr>
        <a:xfrm>
          <a:off x="0" y="0"/>
          <a:ext cx="0" cy="0"/>
          <a:chOff x="0" y="0"/>
          <a:chExt cx="0" cy="0"/>
        </a:xfrm>
      </p:grpSpPr>
      <p:sp>
        <p:nvSpPr>
          <p:cNvPr id="869" name="Google Shape;869;g1248e9d7396_0_3: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0" name="Google Shape;870;g1248e9d7396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I don’t just work on one pipeline. I work on a system of pipelines, each of which depends on one another.</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This is a diagram one of my teammates made for one half of the system I help maintain.</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Manually checking that each one of these pieces works together would be a nightmare</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My data is important. It’s used to inform machine learning models that have a direct impact on our customers, and the small businesses we try to support.</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This means that my team prefers to automate all the testing we can.</a:t>
            </a:r>
          </a:p>
        </p:txBody>
      </p:sp>
    </p:spTree>
    <p:extLst>
      <p:ext uri="{BB962C8B-B14F-4D97-AF65-F5344CB8AC3E}">
        <p14:creationId xmlns:p14="http://schemas.microsoft.com/office/powerpoint/2010/main" val="2294710599"/>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109464656"/>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132312503"/>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633787078"/>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04582135"/>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81929269"/>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23554651"/>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20094051"/>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6003963"/>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36315674"/>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2527682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8"/>
        <p:cNvGrpSpPr/>
        <p:nvPr/>
      </p:nvGrpSpPr>
      <p:grpSpPr>
        <a:xfrm>
          <a:off x="0" y="0"/>
          <a:ext cx="0" cy="0"/>
          <a:chOff x="0" y="0"/>
          <a:chExt cx="0" cy="0"/>
        </a:xfrm>
      </p:grpSpPr>
      <p:sp>
        <p:nvSpPr>
          <p:cNvPr id="869" name="Google Shape;869;g1248e9d7396_0_3: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0" name="Google Shape;870;g1248e9d7396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I don’t just work on one pipeline. I work on a system of pipelines, each of which depends on one another.</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This is a diagram one of my teammates made for one half of the system I help maintain.</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Manually checking that each one of these pieces works together would be a nightmare</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My data is important. It’s used to inform machine learning models that have a direct impact on our customers, and the small businesses we try to support.</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This means that my team prefers to automate all the testing we can.</a:t>
            </a:r>
          </a:p>
        </p:txBody>
      </p:sp>
    </p:spTree>
    <p:extLst>
      <p:ext uri="{BB962C8B-B14F-4D97-AF65-F5344CB8AC3E}">
        <p14:creationId xmlns:p14="http://schemas.microsoft.com/office/powerpoint/2010/main" val="1483620121"/>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32825579"/>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14288332"/>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533590441"/>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05721384"/>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94327396"/>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75507139"/>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42467775"/>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52137400"/>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79870495"/>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8916128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g11eb6608f85_0_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3" name="Google Shape;483;g11eb6608f85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96749523"/>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78816312"/>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67065543"/>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95398590"/>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475781"/>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16789321"/>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45691951"/>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9914015"/>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664911833"/>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9609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Google Shape;490;gf3edd3360f_0_81: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1" name="Google Shape;491;gf3edd3360f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374854239"/>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07178277"/>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5131532"/>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40272018"/>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57455394"/>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10688841"/>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540369193"/>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25503652"/>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30406778"/>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397814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
        <p:cNvGrpSpPr/>
        <p:nvPr/>
      </p:nvGrpSpPr>
      <p:grpSpPr>
        <a:xfrm>
          <a:off x="0" y="0"/>
          <a:ext cx="0" cy="0"/>
          <a:chOff x="0" y="0"/>
          <a:chExt cx="0" cy="0"/>
        </a:xfrm>
      </p:grpSpPr>
      <p:sp>
        <p:nvSpPr>
          <p:cNvPr id="498" name="Google Shape;498;g11e55e00af0_0_35: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9" name="Google Shape;499;g11e55e00af0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61605984"/>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3588698"/>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663387470"/>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84305578"/>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91342933"/>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157232"/>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90200917"/>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74765194"/>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81093838"/>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943941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
        <p:cNvGrpSpPr/>
        <p:nvPr/>
      </p:nvGrpSpPr>
      <p:grpSpPr>
        <a:xfrm>
          <a:off x="0" y="0"/>
          <a:ext cx="0" cy="0"/>
          <a:chOff x="0" y="0"/>
          <a:chExt cx="0" cy="0"/>
        </a:xfrm>
      </p:grpSpPr>
      <p:sp>
        <p:nvSpPr>
          <p:cNvPr id="540" name="Google Shape;540;g122a417ca9a_0_7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1" name="Google Shape;541;g122a417ca9a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80410937"/>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86097900"/>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74995448"/>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22088512"/>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3635886"/>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5051211"/>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07940938"/>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571914282"/>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5894687"/>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27613963"/>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6863975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
        <p:cNvGrpSpPr/>
        <p:nvPr/>
      </p:nvGrpSpPr>
      <p:grpSpPr>
        <a:xfrm>
          <a:off x="0" y="0"/>
          <a:ext cx="0" cy="0"/>
          <a:chOff x="0" y="0"/>
          <a:chExt cx="0" cy="0"/>
        </a:xfrm>
      </p:grpSpPr>
      <p:sp>
        <p:nvSpPr>
          <p:cNvPr id="507" name="Google Shape;507;g122a417ca9a_0_4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8" name="Google Shape;508;g122a417ca9a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82160509"/>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73840276"/>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8554330"/>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156147699"/>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6704549"/>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66283992"/>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81348650"/>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697061332"/>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543354119"/>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49331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Google Shape;518;g122a417ca9a_0_5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9" name="Google Shape;519;g122a417ca9a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49527300"/>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73791456"/>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81347326"/>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85193212"/>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199896616"/>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314143111"/>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20505363"/>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622312894"/>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13159646"/>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510739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8"/>
        <p:cNvGrpSpPr/>
        <p:nvPr/>
      </p:nvGrpSpPr>
      <p:grpSpPr>
        <a:xfrm>
          <a:off x="0" y="0"/>
          <a:ext cx="0" cy="0"/>
          <a:chOff x="0" y="0"/>
          <a:chExt cx="0" cy="0"/>
        </a:xfrm>
      </p:grpSpPr>
      <p:sp>
        <p:nvSpPr>
          <p:cNvPr id="529" name="Google Shape;529;g122a417ca9a_0_6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0" name="Google Shape;530;g122a417ca9a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92973959"/>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8"/>
        <p:cNvGrpSpPr/>
        <p:nvPr/>
      </p:nvGrpSpPr>
      <p:grpSpPr>
        <a:xfrm>
          <a:off x="0" y="0"/>
          <a:ext cx="0" cy="0"/>
          <a:chOff x="0" y="0"/>
          <a:chExt cx="0" cy="0"/>
        </a:xfrm>
      </p:grpSpPr>
      <p:sp>
        <p:nvSpPr>
          <p:cNvPr id="1179" name="Google Shape;1179;g125aca41d6a_0_2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0" name="Google Shape;1180;g125aca41d6a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3"/>
        <p:cNvGrpSpPr/>
        <p:nvPr/>
      </p:nvGrpSpPr>
      <p:grpSpPr>
        <a:xfrm>
          <a:off x="0" y="0"/>
          <a:ext cx="0" cy="0"/>
          <a:chOff x="0" y="0"/>
          <a:chExt cx="0" cy="0"/>
        </a:xfrm>
      </p:grpSpPr>
      <p:sp>
        <p:nvSpPr>
          <p:cNvPr id="1194" name="Google Shape;1194;g125aca41d6a_0_4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5" name="Google Shape;1195;g125aca41d6a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36331597"/>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3"/>
        <p:cNvGrpSpPr/>
        <p:nvPr/>
      </p:nvGrpSpPr>
      <p:grpSpPr>
        <a:xfrm>
          <a:off x="0" y="0"/>
          <a:ext cx="0" cy="0"/>
          <a:chOff x="0" y="0"/>
          <a:chExt cx="0" cy="0"/>
        </a:xfrm>
      </p:grpSpPr>
      <p:sp>
        <p:nvSpPr>
          <p:cNvPr id="1194" name="Google Shape;1194;g125aca41d6a_0_4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5" name="Google Shape;1195;g125aca41d6a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23705980"/>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0"/>
        <p:cNvGrpSpPr/>
        <p:nvPr/>
      </p:nvGrpSpPr>
      <p:grpSpPr>
        <a:xfrm>
          <a:off x="0" y="0"/>
          <a:ext cx="0" cy="0"/>
          <a:chOff x="0" y="0"/>
          <a:chExt cx="0" cy="0"/>
        </a:xfrm>
      </p:grpSpPr>
      <p:sp>
        <p:nvSpPr>
          <p:cNvPr id="1211" name="Google Shape;1211;g12623526ef5_0_16: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2" name="Google Shape;1212;g12623526ef5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1"/>
        <p:cNvGrpSpPr/>
        <p:nvPr/>
      </p:nvGrpSpPr>
      <p:grpSpPr>
        <a:xfrm>
          <a:off x="0" y="0"/>
          <a:ext cx="0" cy="0"/>
          <a:chOff x="0" y="0"/>
          <a:chExt cx="0" cy="0"/>
        </a:xfrm>
      </p:grpSpPr>
      <p:sp>
        <p:nvSpPr>
          <p:cNvPr id="1222" name="Google Shape;1222;g1267721b4d1_0_1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3" name="Google Shape;1223;g1267721b4d1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2"/>
        <p:cNvGrpSpPr/>
        <p:nvPr/>
      </p:nvGrpSpPr>
      <p:grpSpPr>
        <a:xfrm>
          <a:off x="0" y="0"/>
          <a:ext cx="0" cy="0"/>
          <a:chOff x="0" y="0"/>
          <a:chExt cx="0" cy="0"/>
        </a:xfrm>
      </p:grpSpPr>
      <p:sp>
        <p:nvSpPr>
          <p:cNvPr id="1233" name="Google Shape;1233;g1267721b4d1_0_2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4" name="Google Shape;1234;g1267721b4d1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3"/>
        <p:cNvGrpSpPr/>
        <p:nvPr/>
      </p:nvGrpSpPr>
      <p:grpSpPr>
        <a:xfrm>
          <a:off x="0" y="0"/>
          <a:ext cx="0" cy="0"/>
          <a:chOff x="0" y="0"/>
          <a:chExt cx="0" cy="0"/>
        </a:xfrm>
      </p:grpSpPr>
      <p:sp>
        <p:nvSpPr>
          <p:cNvPr id="1244" name="Google Shape;1244;g12623526ef5_0_74: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5" name="Google Shape;1245;g12623526ef5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4"/>
        <p:cNvGrpSpPr/>
        <p:nvPr/>
      </p:nvGrpSpPr>
      <p:grpSpPr>
        <a:xfrm>
          <a:off x="0" y="0"/>
          <a:ext cx="0" cy="0"/>
          <a:chOff x="0" y="0"/>
          <a:chExt cx="0" cy="0"/>
        </a:xfrm>
      </p:grpSpPr>
      <p:sp>
        <p:nvSpPr>
          <p:cNvPr id="1255" name="Google Shape;1255;g124c0fb9b03_0_598: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6" name="Google Shape;1256;g124c0fb9b03_0_5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1200"/>
              </a:spcBef>
              <a:spcAft>
                <a:spcPts val="0"/>
              </a:spcAft>
              <a:buClr>
                <a:schemeClr val="dk1"/>
              </a:buClr>
              <a:buSzPts val="1000"/>
              <a:buChar char="●"/>
            </a:pPr>
            <a:r>
              <a:rPr lang="en" sz="1000" b="1">
                <a:solidFill>
                  <a:schemeClr val="dk1"/>
                </a:solidFill>
              </a:rPr>
              <a:t>Efficient tests are: Fast, Confidence Inspiring, Reproducible and easy to write</a:t>
            </a:r>
            <a:endParaRPr sz="1000" b="1">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b="1">
                <a:solidFill>
                  <a:schemeClr val="dk1"/>
                </a:solidFill>
              </a:rPr>
              <a:t>The easiest tests to write are the ones that are set up for you.</a:t>
            </a:r>
            <a:endParaRPr/>
          </a:p>
        </p:txBody>
      </p:sp>
    </p:spTree>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3"/>
        <p:cNvGrpSpPr/>
        <p:nvPr/>
      </p:nvGrpSpPr>
      <p:grpSpPr>
        <a:xfrm>
          <a:off x="0" y="0"/>
          <a:ext cx="0" cy="0"/>
          <a:chOff x="0" y="0"/>
          <a:chExt cx="0" cy="0"/>
        </a:xfrm>
      </p:grpSpPr>
      <p:sp>
        <p:nvSpPr>
          <p:cNvPr id="1304" name="Google Shape;1304;g11054eeab4c_0_765: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5" name="Google Shape;1305;g11054eeab4c_0_7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g11e55e00af0_0_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3" name="Google Shape;483;g11e55e00af0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
        <p:cNvGrpSpPr/>
        <p:nvPr/>
      </p:nvGrpSpPr>
      <p:grpSpPr>
        <a:xfrm>
          <a:off x="0" y="0"/>
          <a:ext cx="0" cy="0"/>
          <a:chOff x="0" y="0"/>
          <a:chExt cx="0" cy="0"/>
        </a:xfrm>
      </p:grpSpPr>
      <p:sp>
        <p:nvSpPr>
          <p:cNvPr id="540" name="Google Shape;540;g122a417ca9a_0_7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1" name="Google Shape;541;g122a417ca9a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8"/>
        <p:cNvGrpSpPr/>
        <p:nvPr/>
      </p:nvGrpSpPr>
      <p:grpSpPr>
        <a:xfrm>
          <a:off x="0" y="0"/>
          <a:ext cx="0" cy="0"/>
          <a:chOff x="0" y="0"/>
          <a:chExt cx="0" cy="0"/>
        </a:xfrm>
      </p:grpSpPr>
      <p:sp>
        <p:nvSpPr>
          <p:cNvPr id="1319" name="Google Shape;1319;g12785880b2a_0_4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0" name="Google Shape;1320;g12785880b2a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1200"/>
              </a:spcBef>
              <a:spcAft>
                <a:spcPts val="0"/>
              </a:spcAft>
              <a:buClr>
                <a:schemeClr val="dk1"/>
              </a:buClr>
              <a:buSzPts val="1000"/>
              <a:buChar char="●"/>
            </a:pPr>
            <a:r>
              <a:rPr lang="en" sz="1000" b="1">
                <a:solidFill>
                  <a:schemeClr val="dk1"/>
                </a:solidFill>
              </a:rPr>
              <a:t>Efficient tests are: Fast, Confidence Inspiring, Reproducible and easy to write</a:t>
            </a:r>
            <a:endParaRPr sz="1000" b="1">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b="1">
                <a:solidFill>
                  <a:schemeClr val="dk1"/>
                </a:solidFill>
              </a:rPr>
              <a:t>The easiest tests to write are the ones that are set up for you.</a:t>
            </a:r>
            <a:endParaRPr/>
          </a:p>
        </p:txBody>
      </p:sp>
    </p:spTree>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9"/>
        <p:cNvGrpSpPr/>
        <p:nvPr/>
      </p:nvGrpSpPr>
      <p:grpSpPr>
        <a:xfrm>
          <a:off x="0" y="0"/>
          <a:ext cx="0" cy="0"/>
          <a:chOff x="0" y="0"/>
          <a:chExt cx="0" cy="0"/>
        </a:xfrm>
      </p:grpSpPr>
      <p:sp>
        <p:nvSpPr>
          <p:cNvPr id="1330" name="Google Shape;1330;g12785880b2a_0_93: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1" name="Google Shape;1331;g12785880b2a_0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1200"/>
              </a:spcBef>
              <a:spcAft>
                <a:spcPts val="0"/>
              </a:spcAft>
              <a:buClr>
                <a:schemeClr val="dk1"/>
              </a:buClr>
              <a:buSzPts val="1000"/>
              <a:buChar char="●"/>
            </a:pPr>
            <a:r>
              <a:rPr lang="en" sz="1000" b="1">
                <a:solidFill>
                  <a:schemeClr val="dk1"/>
                </a:solidFill>
              </a:rPr>
              <a:t>Efficient tests are: Fast, Confidence Inspiring, Reproducible and easy to write</a:t>
            </a:r>
            <a:endParaRPr sz="1000" b="1">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b="1">
                <a:solidFill>
                  <a:schemeClr val="dk1"/>
                </a:solidFill>
              </a:rPr>
              <a:t>The easiest tests to write are the ones that are set up for you.</a:t>
            </a:r>
            <a:endParaRPr/>
          </a:p>
        </p:txBody>
      </p:sp>
    </p:spTree>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1"/>
        <p:cNvGrpSpPr/>
        <p:nvPr/>
      </p:nvGrpSpPr>
      <p:grpSpPr>
        <a:xfrm>
          <a:off x="0" y="0"/>
          <a:ext cx="0" cy="0"/>
          <a:chOff x="0" y="0"/>
          <a:chExt cx="0" cy="0"/>
        </a:xfrm>
      </p:grpSpPr>
      <p:sp>
        <p:nvSpPr>
          <p:cNvPr id="1352" name="Google Shape;1352;g12785880b2a_0_13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3" name="Google Shape;1353;g12785880b2a_0_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1200"/>
              </a:spcBef>
              <a:spcAft>
                <a:spcPts val="0"/>
              </a:spcAft>
              <a:buClr>
                <a:schemeClr val="dk1"/>
              </a:buClr>
              <a:buSzPts val="1000"/>
              <a:buChar char="●"/>
            </a:pPr>
            <a:r>
              <a:rPr lang="en" sz="1000" b="1">
                <a:solidFill>
                  <a:schemeClr val="dk1"/>
                </a:solidFill>
              </a:rPr>
              <a:t>Efficient tests are: Fast, Confidence Inspiring, Reproducible and easy to write</a:t>
            </a:r>
            <a:endParaRPr sz="1000" b="1">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b="1">
                <a:solidFill>
                  <a:schemeClr val="dk1"/>
                </a:solidFill>
              </a:rPr>
              <a:t>The easiest tests to write are the ones that are set up for you.</a:t>
            </a:r>
            <a:endParaRPr/>
          </a:p>
        </p:txBody>
      </p:sp>
    </p:spTree>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2"/>
        <p:cNvGrpSpPr/>
        <p:nvPr/>
      </p:nvGrpSpPr>
      <p:grpSpPr>
        <a:xfrm>
          <a:off x="0" y="0"/>
          <a:ext cx="0" cy="0"/>
          <a:chOff x="0" y="0"/>
          <a:chExt cx="0" cy="0"/>
        </a:xfrm>
      </p:grpSpPr>
      <p:sp>
        <p:nvSpPr>
          <p:cNvPr id="1373" name="Google Shape;1373;g12785880b2a_0_151: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4" name="Google Shape;1374;g12785880b2a_0_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1200"/>
              </a:spcBef>
              <a:spcAft>
                <a:spcPts val="0"/>
              </a:spcAft>
              <a:buClr>
                <a:schemeClr val="dk1"/>
              </a:buClr>
              <a:buSzPts val="1000"/>
              <a:buChar char="●"/>
            </a:pPr>
            <a:r>
              <a:rPr lang="en" sz="1000" b="1">
                <a:solidFill>
                  <a:schemeClr val="dk1"/>
                </a:solidFill>
              </a:rPr>
              <a:t>Efficient tests are: Fast, Confidence Inspiring, Reproducible and easy to write</a:t>
            </a:r>
            <a:endParaRPr sz="1000" b="1">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b="1">
                <a:solidFill>
                  <a:schemeClr val="dk1"/>
                </a:solidFill>
              </a:rPr>
              <a:t>The easiest tests to write are the ones that are set up for you.</a:t>
            </a:r>
            <a:endParaRPr/>
          </a:p>
        </p:txBody>
      </p:sp>
    </p:spTree>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3"/>
        <p:cNvGrpSpPr/>
        <p:nvPr/>
      </p:nvGrpSpPr>
      <p:grpSpPr>
        <a:xfrm>
          <a:off x="0" y="0"/>
          <a:ext cx="0" cy="0"/>
          <a:chOff x="0" y="0"/>
          <a:chExt cx="0" cy="0"/>
        </a:xfrm>
      </p:grpSpPr>
      <p:sp>
        <p:nvSpPr>
          <p:cNvPr id="1394" name="Google Shape;1394;g12785880b2a_0_171: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5" name="Google Shape;1395;g12785880b2a_0_1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1200"/>
              </a:spcBef>
              <a:spcAft>
                <a:spcPts val="0"/>
              </a:spcAft>
              <a:buClr>
                <a:schemeClr val="dk1"/>
              </a:buClr>
              <a:buSzPts val="1000"/>
              <a:buChar char="●"/>
            </a:pPr>
            <a:r>
              <a:rPr lang="en" sz="1000" b="1">
                <a:solidFill>
                  <a:schemeClr val="dk1"/>
                </a:solidFill>
              </a:rPr>
              <a:t>Efficient tests are: Fast, Confidence Inspiring, Reproducible and easy to write</a:t>
            </a:r>
            <a:endParaRPr sz="1000" b="1">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b="1">
                <a:solidFill>
                  <a:schemeClr val="dk1"/>
                </a:solidFill>
              </a:rPr>
              <a:t>The easiest tests to write are the ones that are set up for you.</a:t>
            </a:r>
            <a:endParaRPr/>
          </a:p>
        </p:txBody>
      </p:sp>
    </p:spTree>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5"/>
        <p:cNvGrpSpPr/>
        <p:nvPr/>
      </p:nvGrpSpPr>
      <p:grpSpPr>
        <a:xfrm>
          <a:off x="0" y="0"/>
          <a:ext cx="0" cy="0"/>
          <a:chOff x="0" y="0"/>
          <a:chExt cx="0" cy="0"/>
        </a:xfrm>
      </p:grpSpPr>
      <p:sp>
        <p:nvSpPr>
          <p:cNvPr id="1416" name="Google Shape;1416;g12785880b2a_0_194: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7" name="Google Shape;1417;g12785880b2a_0_1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1200"/>
              </a:spcBef>
              <a:spcAft>
                <a:spcPts val="0"/>
              </a:spcAft>
              <a:buClr>
                <a:schemeClr val="dk1"/>
              </a:buClr>
              <a:buSzPts val="1000"/>
              <a:buChar char="●"/>
            </a:pPr>
            <a:r>
              <a:rPr lang="en" sz="1000" b="1">
                <a:solidFill>
                  <a:schemeClr val="dk1"/>
                </a:solidFill>
              </a:rPr>
              <a:t>Efficient tests are: Fast, Confidence Inspiring, Reproducible and easy to write</a:t>
            </a:r>
            <a:endParaRPr sz="1000" b="1">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b="1">
                <a:solidFill>
                  <a:schemeClr val="dk1"/>
                </a:solidFill>
              </a:rPr>
              <a:t>The easiest tests to write are the ones that are set up for you.</a:t>
            </a:r>
            <a:endParaRPr/>
          </a:p>
        </p:txBody>
      </p:sp>
    </p:spTree>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7"/>
        <p:cNvGrpSpPr/>
        <p:nvPr/>
      </p:nvGrpSpPr>
      <p:grpSpPr>
        <a:xfrm>
          <a:off x="0" y="0"/>
          <a:ext cx="0" cy="0"/>
          <a:chOff x="0" y="0"/>
          <a:chExt cx="0" cy="0"/>
        </a:xfrm>
      </p:grpSpPr>
      <p:sp>
        <p:nvSpPr>
          <p:cNvPr id="1438" name="Google Shape;1438;g12785880b2a_0_215: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9" name="Google Shape;1439;g12785880b2a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1200"/>
              </a:spcBef>
              <a:spcAft>
                <a:spcPts val="0"/>
              </a:spcAft>
              <a:buClr>
                <a:schemeClr val="dk1"/>
              </a:buClr>
              <a:buSzPts val="1000"/>
              <a:buChar char="●"/>
            </a:pPr>
            <a:r>
              <a:rPr lang="en" sz="1000" b="1">
                <a:solidFill>
                  <a:schemeClr val="dk1"/>
                </a:solidFill>
              </a:rPr>
              <a:t>Efficient tests are: Fast, Confidence Inspiring, Reproducible and easy to write</a:t>
            </a:r>
            <a:endParaRPr sz="1000" b="1">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b="1">
                <a:solidFill>
                  <a:schemeClr val="dk1"/>
                </a:solidFill>
              </a:rPr>
              <a:t>The easiest tests to write are the ones that are set up for you.</a:t>
            </a:r>
            <a:endParaRPr/>
          </a:p>
        </p:txBody>
      </p:sp>
    </p:spTree>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8"/>
        <p:cNvGrpSpPr/>
        <p:nvPr/>
      </p:nvGrpSpPr>
      <p:grpSpPr>
        <a:xfrm>
          <a:off x="0" y="0"/>
          <a:ext cx="0" cy="0"/>
          <a:chOff x="0" y="0"/>
          <a:chExt cx="0" cy="0"/>
        </a:xfrm>
      </p:grpSpPr>
      <p:sp>
        <p:nvSpPr>
          <p:cNvPr id="1459" name="Google Shape;1459;g12785880b2a_0_236: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0" name="Google Shape;1460;g12785880b2a_0_2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1200"/>
              </a:spcBef>
              <a:spcAft>
                <a:spcPts val="0"/>
              </a:spcAft>
              <a:buClr>
                <a:schemeClr val="dk1"/>
              </a:buClr>
              <a:buSzPts val="1000"/>
              <a:buChar char="●"/>
            </a:pPr>
            <a:r>
              <a:rPr lang="en" sz="1000" b="1">
                <a:solidFill>
                  <a:schemeClr val="dk1"/>
                </a:solidFill>
              </a:rPr>
              <a:t>Efficient tests are: Fast, Confidence Inspiring, Reproducible and easy to write</a:t>
            </a:r>
            <a:endParaRPr sz="1000" b="1">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b="1">
                <a:solidFill>
                  <a:schemeClr val="dk1"/>
                </a:solidFill>
              </a:rPr>
              <a:t>The easiest tests to write are the ones that are set up for you.</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
        <p:cNvGrpSpPr/>
        <p:nvPr/>
      </p:nvGrpSpPr>
      <p:grpSpPr>
        <a:xfrm>
          <a:off x="0" y="0"/>
          <a:ext cx="0" cy="0"/>
          <a:chOff x="0" y="0"/>
          <a:chExt cx="0" cy="0"/>
        </a:xfrm>
      </p:grpSpPr>
      <p:sp>
        <p:nvSpPr>
          <p:cNvPr id="551" name="Google Shape;551;g122a417ca9a_0_3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2" name="Google Shape;552;g122a417ca9a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Google Shape;560;g124eb64c8a4_0_147: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1" name="Google Shape;561;g124eb64c8a4_0_1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
        <p:cNvGrpSpPr/>
        <p:nvPr/>
      </p:nvGrpSpPr>
      <p:grpSpPr>
        <a:xfrm>
          <a:off x="0" y="0"/>
          <a:ext cx="0" cy="0"/>
          <a:chOff x="0" y="0"/>
          <a:chExt cx="0" cy="0"/>
        </a:xfrm>
      </p:grpSpPr>
      <p:sp>
        <p:nvSpPr>
          <p:cNvPr id="573" name="Google Shape;573;g124c0fb9b03_0_46: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4" name="Google Shape;574;g124c0fb9b03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1200"/>
              </a:spcAft>
              <a:buNone/>
            </a:pPr>
            <a:endParaRPr/>
          </a:p>
        </p:txBody>
      </p:sp>
    </p:spTree>
    <p:extLst>
      <p:ext uri="{BB962C8B-B14F-4D97-AF65-F5344CB8AC3E}">
        <p14:creationId xmlns:p14="http://schemas.microsoft.com/office/powerpoint/2010/main" val="330768042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8"/>
        <p:cNvGrpSpPr/>
        <p:nvPr/>
      </p:nvGrpSpPr>
      <p:grpSpPr>
        <a:xfrm>
          <a:off x="0" y="0"/>
          <a:ext cx="0" cy="0"/>
          <a:chOff x="0" y="0"/>
          <a:chExt cx="0" cy="0"/>
        </a:xfrm>
      </p:grpSpPr>
      <p:sp>
        <p:nvSpPr>
          <p:cNvPr id="869" name="Google Shape;869;g1248e9d7396_0_3: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0" name="Google Shape;870;g1248e9d7396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000" b="1" dirty="0">
                <a:solidFill>
                  <a:schemeClr val="dk1"/>
                </a:solidFill>
              </a:rPr>
              <a:t>-Lucky to be working on the Clickstream team, which means we help analyze user events. </a:t>
            </a:r>
            <a:endParaRPr sz="1000" b="1" dirty="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sz="1000" b="1" dirty="0">
                <a:solidFill>
                  <a:schemeClr val="dk1"/>
                </a:solidFill>
              </a:rPr>
              <a:t> - With a team passionate about quality software</a:t>
            </a:r>
            <a:endParaRPr sz="1000" b="1" dirty="0">
              <a:solidFill>
                <a:schemeClr val="dk1"/>
              </a:solidFill>
            </a:endParaRPr>
          </a:p>
          <a:p>
            <a:pPr marL="457200" lvl="0" indent="-292100" algn="l" rtl="0">
              <a:lnSpc>
                <a:spcPct val="115000"/>
              </a:lnSpc>
              <a:spcBef>
                <a:spcPts val="1200"/>
              </a:spcBef>
              <a:spcAft>
                <a:spcPts val="0"/>
              </a:spcAft>
              <a:buClr>
                <a:schemeClr val="dk1"/>
              </a:buClr>
              <a:buSzPts val="1000"/>
              <a:buChar char="●"/>
            </a:pPr>
            <a:r>
              <a:rPr lang="en" sz="1000" b="1" dirty="0">
                <a:solidFill>
                  <a:schemeClr val="dk1"/>
                </a:solidFill>
              </a:rPr>
              <a:t>Already had some testing infrastructure set up</a:t>
            </a:r>
            <a:endParaRPr sz="1000" b="1" dirty="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b="1" dirty="0">
                <a:solidFill>
                  <a:schemeClr val="dk1"/>
                </a:solidFill>
              </a:rPr>
              <a:t>Automated testing for data pipelines is HARD</a:t>
            </a:r>
            <a:endParaRPr sz="1000" b="1" dirty="0">
              <a:solidFill>
                <a:schemeClr val="dk1"/>
              </a:solidFill>
            </a:endParaRPr>
          </a:p>
          <a:p>
            <a:pPr marL="914400" lvl="1" indent="-292100" algn="l" rtl="0">
              <a:lnSpc>
                <a:spcPct val="115000"/>
              </a:lnSpc>
              <a:spcBef>
                <a:spcPts val="0"/>
              </a:spcBef>
              <a:spcAft>
                <a:spcPts val="0"/>
              </a:spcAft>
              <a:buClr>
                <a:schemeClr val="dk1"/>
              </a:buClr>
              <a:buSzPts val="1000"/>
              <a:buChar char="●"/>
            </a:pPr>
            <a:r>
              <a:rPr lang="en" sz="1000" b="1" dirty="0">
                <a:solidFill>
                  <a:schemeClr val="dk1"/>
                </a:solidFill>
              </a:rPr>
              <a:t>Lots of integration points</a:t>
            </a:r>
            <a:endParaRPr sz="1000" b="1" dirty="0">
              <a:solidFill>
                <a:schemeClr val="dk1"/>
              </a:solidFill>
            </a:endParaRPr>
          </a:p>
          <a:p>
            <a:pPr marL="914400" lvl="1" indent="-292100" algn="l" rtl="0">
              <a:lnSpc>
                <a:spcPct val="115000"/>
              </a:lnSpc>
              <a:spcBef>
                <a:spcPts val="0"/>
              </a:spcBef>
              <a:spcAft>
                <a:spcPts val="0"/>
              </a:spcAft>
              <a:buClr>
                <a:schemeClr val="dk1"/>
              </a:buClr>
              <a:buSzPts val="1000"/>
              <a:buChar char="●"/>
            </a:pPr>
            <a:r>
              <a:rPr lang="en" sz="1000" b="1" dirty="0">
                <a:solidFill>
                  <a:schemeClr val="dk1"/>
                </a:solidFill>
              </a:rPr>
              <a:t>Dealing with large amounts of data</a:t>
            </a:r>
            <a:endParaRPr sz="1000" b="1" dirty="0">
              <a:solidFill>
                <a:schemeClr val="dk1"/>
              </a:solidFill>
            </a:endParaRPr>
          </a:p>
          <a:p>
            <a:pPr marL="914400" lvl="1" indent="-292100" algn="l" rtl="0">
              <a:lnSpc>
                <a:spcPct val="115000"/>
              </a:lnSpc>
              <a:spcBef>
                <a:spcPts val="0"/>
              </a:spcBef>
              <a:spcAft>
                <a:spcPts val="0"/>
              </a:spcAft>
              <a:buClr>
                <a:schemeClr val="dk1"/>
              </a:buClr>
              <a:buSzPts val="1000"/>
              <a:buChar char="●"/>
            </a:pPr>
            <a:r>
              <a:rPr lang="en" sz="1000" b="1" dirty="0" err="1">
                <a:solidFill>
                  <a:schemeClr val="dk1"/>
                </a:solidFill>
              </a:rPr>
              <a:t>pySpark</a:t>
            </a:r>
            <a:r>
              <a:rPr lang="en" sz="1000" b="1" dirty="0">
                <a:solidFill>
                  <a:schemeClr val="dk1"/>
                </a:solidFill>
              </a:rPr>
              <a:t> isn’t optimized for working with small datasets</a:t>
            </a:r>
            <a:endParaRPr sz="1000" b="1" dirty="0">
              <a:solidFill>
                <a:schemeClr val="dk1"/>
              </a:solidFill>
            </a:endParaRPr>
          </a:p>
          <a:p>
            <a:pPr marL="914400" lvl="1" indent="-292100" algn="l" rtl="0">
              <a:lnSpc>
                <a:spcPct val="115000"/>
              </a:lnSpc>
              <a:spcBef>
                <a:spcPts val="0"/>
              </a:spcBef>
              <a:spcAft>
                <a:spcPts val="0"/>
              </a:spcAft>
              <a:buClr>
                <a:schemeClr val="dk1"/>
              </a:buClr>
              <a:buSzPts val="1000"/>
              <a:buChar char="●"/>
            </a:pPr>
            <a:r>
              <a:rPr lang="en" sz="1000" b="1" dirty="0">
                <a:solidFill>
                  <a:schemeClr val="dk1"/>
                </a:solidFill>
              </a:rPr>
              <a:t>Can be costly to run </a:t>
            </a:r>
            <a:r>
              <a:rPr lang="en" sz="1000" b="1" dirty="0" err="1">
                <a:solidFill>
                  <a:schemeClr val="dk1"/>
                </a:solidFill>
              </a:rPr>
              <a:t>pySpark</a:t>
            </a:r>
            <a:r>
              <a:rPr lang="en" sz="1000" b="1" dirty="0">
                <a:solidFill>
                  <a:schemeClr val="dk1"/>
                </a:solidFill>
              </a:rPr>
              <a:t> many times</a:t>
            </a:r>
            <a:endParaRPr sz="1000" b="1" dirty="0">
              <a:solidFill>
                <a:schemeClr val="dk1"/>
              </a:solidFill>
            </a:endParaRPr>
          </a:p>
          <a:p>
            <a:pPr marL="914400" lvl="1" indent="-292100" algn="l" rtl="0">
              <a:lnSpc>
                <a:spcPct val="115000"/>
              </a:lnSpc>
              <a:spcBef>
                <a:spcPts val="0"/>
              </a:spcBef>
              <a:spcAft>
                <a:spcPts val="0"/>
              </a:spcAft>
              <a:buClr>
                <a:schemeClr val="dk1"/>
              </a:buClr>
              <a:buSzPts val="1000"/>
              <a:buChar char="●"/>
            </a:pPr>
            <a:r>
              <a:rPr lang="en" sz="1000" b="1" dirty="0" err="1">
                <a:solidFill>
                  <a:schemeClr val="dk1"/>
                </a:solidFill>
              </a:rPr>
              <a:t>Dataframes</a:t>
            </a:r>
            <a:r>
              <a:rPr lang="en" sz="1000" b="1" dirty="0">
                <a:solidFill>
                  <a:schemeClr val="dk1"/>
                </a:solidFill>
              </a:rPr>
              <a:t> with many columns</a:t>
            </a:r>
            <a:endParaRPr sz="1000" b="1" dirty="0">
              <a:solidFill>
                <a:schemeClr val="dk1"/>
              </a:solidFill>
            </a:endParaRPr>
          </a:p>
          <a:p>
            <a:pPr marL="914400" lvl="1" indent="-292100" algn="l" rtl="0">
              <a:lnSpc>
                <a:spcPct val="115000"/>
              </a:lnSpc>
              <a:spcBef>
                <a:spcPts val="0"/>
              </a:spcBef>
              <a:spcAft>
                <a:spcPts val="0"/>
              </a:spcAft>
              <a:buClr>
                <a:schemeClr val="dk1"/>
              </a:buClr>
              <a:buSzPts val="1000"/>
              <a:buChar char="●"/>
            </a:pPr>
            <a:r>
              <a:rPr lang="en" sz="1000" b="1" dirty="0">
                <a:solidFill>
                  <a:schemeClr val="dk1"/>
                </a:solidFill>
              </a:rPr>
              <a:t>Often multiple sources of inputs and outputs</a:t>
            </a:r>
            <a:endParaRPr dirty="0"/>
          </a:p>
        </p:txBody>
      </p:sp>
    </p:spTree>
    <p:extLst>
      <p:ext uri="{BB962C8B-B14F-4D97-AF65-F5344CB8AC3E}">
        <p14:creationId xmlns:p14="http://schemas.microsoft.com/office/powerpoint/2010/main" val="123006648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3"/>
        <p:cNvGrpSpPr/>
        <p:nvPr/>
      </p:nvGrpSpPr>
      <p:grpSpPr>
        <a:xfrm>
          <a:off x="0" y="0"/>
          <a:ext cx="0" cy="0"/>
          <a:chOff x="0" y="0"/>
          <a:chExt cx="0" cy="0"/>
        </a:xfrm>
      </p:grpSpPr>
      <p:sp>
        <p:nvSpPr>
          <p:cNvPr id="1114" name="Google Shape;1114;g124c0fb9b03_0_408: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5" name="Google Shape;1115;g124c0fb9b03_0_4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000" b="1">
                <a:solidFill>
                  <a:schemeClr val="dk1"/>
                </a:solidFill>
              </a:rPr>
              <a:t>-Lucky to be working on the Clickstream team, which means we help analyze user events. </a:t>
            </a:r>
            <a:endParaRPr sz="1000" b="1">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sz="1000" b="1">
                <a:solidFill>
                  <a:schemeClr val="dk1"/>
                </a:solidFill>
              </a:rPr>
              <a:t> - With a team passionate about quality software</a:t>
            </a:r>
            <a:endParaRPr sz="1000" b="1">
              <a:solidFill>
                <a:schemeClr val="dk1"/>
              </a:solidFill>
            </a:endParaRPr>
          </a:p>
          <a:p>
            <a:pPr marL="457200" lvl="0" indent="-292100" algn="l" rtl="0">
              <a:lnSpc>
                <a:spcPct val="115000"/>
              </a:lnSpc>
              <a:spcBef>
                <a:spcPts val="1200"/>
              </a:spcBef>
              <a:spcAft>
                <a:spcPts val="0"/>
              </a:spcAft>
              <a:buClr>
                <a:schemeClr val="dk1"/>
              </a:buClr>
              <a:buSzPts val="1000"/>
              <a:buChar char="●"/>
            </a:pPr>
            <a:r>
              <a:rPr lang="en" sz="1000" b="1">
                <a:solidFill>
                  <a:schemeClr val="dk1"/>
                </a:solidFill>
              </a:rPr>
              <a:t>Already had some testing infrastructure set up</a:t>
            </a:r>
            <a:endParaRPr sz="1000" b="1">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b="1">
                <a:solidFill>
                  <a:schemeClr val="dk1"/>
                </a:solidFill>
              </a:rPr>
              <a:t>Automated testing for data pipelines is HARD</a:t>
            </a:r>
            <a:endParaRPr sz="1000" b="1">
              <a:solidFill>
                <a:schemeClr val="dk1"/>
              </a:solidFill>
            </a:endParaRPr>
          </a:p>
          <a:p>
            <a:pPr marL="914400" lvl="1" indent="-292100" algn="l" rtl="0">
              <a:lnSpc>
                <a:spcPct val="115000"/>
              </a:lnSpc>
              <a:spcBef>
                <a:spcPts val="0"/>
              </a:spcBef>
              <a:spcAft>
                <a:spcPts val="0"/>
              </a:spcAft>
              <a:buClr>
                <a:schemeClr val="dk1"/>
              </a:buClr>
              <a:buSzPts val="1000"/>
              <a:buChar char="●"/>
            </a:pPr>
            <a:r>
              <a:rPr lang="en" sz="1000" b="1">
                <a:solidFill>
                  <a:schemeClr val="dk1"/>
                </a:solidFill>
              </a:rPr>
              <a:t>Lots of integration points</a:t>
            </a:r>
            <a:endParaRPr sz="1000" b="1">
              <a:solidFill>
                <a:schemeClr val="dk1"/>
              </a:solidFill>
            </a:endParaRPr>
          </a:p>
          <a:p>
            <a:pPr marL="914400" lvl="1" indent="-292100" algn="l" rtl="0">
              <a:lnSpc>
                <a:spcPct val="115000"/>
              </a:lnSpc>
              <a:spcBef>
                <a:spcPts val="0"/>
              </a:spcBef>
              <a:spcAft>
                <a:spcPts val="0"/>
              </a:spcAft>
              <a:buClr>
                <a:schemeClr val="dk1"/>
              </a:buClr>
              <a:buSzPts val="1000"/>
              <a:buChar char="●"/>
            </a:pPr>
            <a:r>
              <a:rPr lang="en" sz="1000" b="1">
                <a:solidFill>
                  <a:schemeClr val="dk1"/>
                </a:solidFill>
              </a:rPr>
              <a:t>Dealing with large amounts of data</a:t>
            </a:r>
            <a:endParaRPr sz="1000" b="1">
              <a:solidFill>
                <a:schemeClr val="dk1"/>
              </a:solidFill>
            </a:endParaRPr>
          </a:p>
          <a:p>
            <a:pPr marL="914400" lvl="1" indent="-292100" algn="l" rtl="0">
              <a:lnSpc>
                <a:spcPct val="115000"/>
              </a:lnSpc>
              <a:spcBef>
                <a:spcPts val="0"/>
              </a:spcBef>
              <a:spcAft>
                <a:spcPts val="0"/>
              </a:spcAft>
              <a:buClr>
                <a:schemeClr val="dk1"/>
              </a:buClr>
              <a:buSzPts val="1000"/>
              <a:buChar char="●"/>
            </a:pPr>
            <a:r>
              <a:rPr lang="en" sz="1000" b="1">
                <a:solidFill>
                  <a:schemeClr val="dk1"/>
                </a:solidFill>
              </a:rPr>
              <a:t>pySpark isn’t optimized for working with small datasets</a:t>
            </a:r>
            <a:endParaRPr sz="1000" b="1">
              <a:solidFill>
                <a:schemeClr val="dk1"/>
              </a:solidFill>
            </a:endParaRPr>
          </a:p>
          <a:p>
            <a:pPr marL="914400" lvl="1" indent="-292100" algn="l" rtl="0">
              <a:lnSpc>
                <a:spcPct val="115000"/>
              </a:lnSpc>
              <a:spcBef>
                <a:spcPts val="0"/>
              </a:spcBef>
              <a:spcAft>
                <a:spcPts val="0"/>
              </a:spcAft>
              <a:buClr>
                <a:schemeClr val="dk1"/>
              </a:buClr>
              <a:buSzPts val="1000"/>
              <a:buChar char="●"/>
            </a:pPr>
            <a:r>
              <a:rPr lang="en" sz="1000" b="1">
                <a:solidFill>
                  <a:schemeClr val="dk1"/>
                </a:solidFill>
              </a:rPr>
              <a:t>Can be costly to run pySpark many times</a:t>
            </a:r>
            <a:endParaRPr sz="1000" b="1">
              <a:solidFill>
                <a:schemeClr val="dk1"/>
              </a:solidFill>
            </a:endParaRPr>
          </a:p>
          <a:p>
            <a:pPr marL="914400" lvl="1" indent="-292100" algn="l" rtl="0">
              <a:lnSpc>
                <a:spcPct val="115000"/>
              </a:lnSpc>
              <a:spcBef>
                <a:spcPts val="0"/>
              </a:spcBef>
              <a:spcAft>
                <a:spcPts val="0"/>
              </a:spcAft>
              <a:buClr>
                <a:schemeClr val="dk1"/>
              </a:buClr>
              <a:buSzPts val="1000"/>
              <a:buChar char="●"/>
            </a:pPr>
            <a:r>
              <a:rPr lang="en" sz="1000" b="1">
                <a:solidFill>
                  <a:schemeClr val="dk1"/>
                </a:solidFill>
              </a:rPr>
              <a:t>Dataframes with many columns</a:t>
            </a:r>
            <a:endParaRPr sz="1000" b="1">
              <a:solidFill>
                <a:schemeClr val="dk1"/>
              </a:solidFill>
            </a:endParaRPr>
          </a:p>
          <a:p>
            <a:pPr marL="914400" lvl="1" indent="-292100" algn="l" rtl="0">
              <a:lnSpc>
                <a:spcPct val="115000"/>
              </a:lnSpc>
              <a:spcBef>
                <a:spcPts val="0"/>
              </a:spcBef>
              <a:spcAft>
                <a:spcPts val="0"/>
              </a:spcAft>
              <a:buClr>
                <a:schemeClr val="dk1"/>
              </a:buClr>
              <a:buSzPts val="1000"/>
              <a:buChar char="●"/>
            </a:pPr>
            <a:r>
              <a:rPr lang="en" sz="1000" b="1">
                <a:solidFill>
                  <a:schemeClr val="dk1"/>
                </a:solidFill>
              </a:rPr>
              <a:t>Often multiple sources of inputs and out puts</a:t>
            </a:r>
            <a:endParaRPr/>
          </a:p>
        </p:txBody>
      </p:sp>
    </p:spTree>
    <p:extLst>
      <p:ext uri="{BB962C8B-B14F-4D97-AF65-F5344CB8AC3E}">
        <p14:creationId xmlns:p14="http://schemas.microsoft.com/office/powerpoint/2010/main" val="34959477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4072640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5314730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8"/>
        <p:cNvGrpSpPr/>
        <p:nvPr/>
      </p:nvGrpSpPr>
      <p:grpSpPr>
        <a:xfrm>
          <a:off x="0" y="0"/>
          <a:ext cx="0" cy="0"/>
          <a:chOff x="0" y="0"/>
          <a:chExt cx="0" cy="0"/>
        </a:xfrm>
      </p:grpSpPr>
      <p:sp>
        <p:nvSpPr>
          <p:cNvPr id="869" name="Google Shape;869;g1248e9d7396_0_3: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0" name="Google Shape;870;g1248e9d7396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000" b="1" dirty="0">
                <a:solidFill>
                  <a:schemeClr val="dk1"/>
                </a:solidFill>
              </a:rPr>
              <a:t>-Lucky to be working on the Clickstream team, which means we help analyze user events. </a:t>
            </a:r>
            <a:endParaRPr sz="1000" b="1" dirty="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sz="1000" b="1" dirty="0">
                <a:solidFill>
                  <a:schemeClr val="dk1"/>
                </a:solidFill>
              </a:rPr>
              <a:t> - With a team passionate about quality software</a:t>
            </a:r>
            <a:endParaRPr sz="1000" b="1" dirty="0">
              <a:solidFill>
                <a:schemeClr val="dk1"/>
              </a:solidFill>
            </a:endParaRPr>
          </a:p>
          <a:p>
            <a:pPr marL="457200" lvl="0" indent="-292100" algn="l" rtl="0">
              <a:lnSpc>
                <a:spcPct val="115000"/>
              </a:lnSpc>
              <a:spcBef>
                <a:spcPts val="1200"/>
              </a:spcBef>
              <a:spcAft>
                <a:spcPts val="0"/>
              </a:spcAft>
              <a:buClr>
                <a:schemeClr val="dk1"/>
              </a:buClr>
              <a:buSzPts val="1000"/>
              <a:buChar char="●"/>
            </a:pPr>
            <a:r>
              <a:rPr lang="en" sz="1000" b="1" dirty="0">
                <a:solidFill>
                  <a:schemeClr val="dk1"/>
                </a:solidFill>
              </a:rPr>
              <a:t>Already had some testing infrastructure set up</a:t>
            </a:r>
            <a:endParaRPr sz="1000" b="1" dirty="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b="1" dirty="0">
                <a:solidFill>
                  <a:schemeClr val="dk1"/>
                </a:solidFill>
              </a:rPr>
              <a:t>Automated testing for data pipelines is HARD</a:t>
            </a:r>
            <a:endParaRPr sz="1000" b="1" dirty="0">
              <a:solidFill>
                <a:schemeClr val="dk1"/>
              </a:solidFill>
            </a:endParaRPr>
          </a:p>
          <a:p>
            <a:pPr marL="914400" lvl="1" indent="-292100" algn="l" rtl="0">
              <a:lnSpc>
                <a:spcPct val="115000"/>
              </a:lnSpc>
              <a:spcBef>
                <a:spcPts val="0"/>
              </a:spcBef>
              <a:spcAft>
                <a:spcPts val="0"/>
              </a:spcAft>
              <a:buClr>
                <a:schemeClr val="dk1"/>
              </a:buClr>
              <a:buSzPts val="1000"/>
              <a:buChar char="●"/>
            </a:pPr>
            <a:r>
              <a:rPr lang="en" sz="1000" b="1" dirty="0">
                <a:solidFill>
                  <a:schemeClr val="dk1"/>
                </a:solidFill>
              </a:rPr>
              <a:t>Lots of integration points</a:t>
            </a:r>
            <a:endParaRPr sz="1000" b="1" dirty="0">
              <a:solidFill>
                <a:schemeClr val="dk1"/>
              </a:solidFill>
            </a:endParaRPr>
          </a:p>
          <a:p>
            <a:pPr marL="914400" lvl="1" indent="-292100" algn="l" rtl="0">
              <a:lnSpc>
                <a:spcPct val="115000"/>
              </a:lnSpc>
              <a:spcBef>
                <a:spcPts val="0"/>
              </a:spcBef>
              <a:spcAft>
                <a:spcPts val="0"/>
              </a:spcAft>
              <a:buClr>
                <a:schemeClr val="dk1"/>
              </a:buClr>
              <a:buSzPts val="1000"/>
              <a:buChar char="●"/>
            </a:pPr>
            <a:r>
              <a:rPr lang="en" sz="1000" b="1" dirty="0">
                <a:solidFill>
                  <a:schemeClr val="dk1"/>
                </a:solidFill>
              </a:rPr>
              <a:t>Dealing with large amounts of data</a:t>
            </a:r>
            <a:endParaRPr sz="1000" b="1" dirty="0">
              <a:solidFill>
                <a:schemeClr val="dk1"/>
              </a:solidFill>
            </a:endParaRPr>
          </a:p>
          <a:p>
            <a:pPr marL="914400" lvl="1" indent="-292100" algn="l" rtl="0">
              <a:lnSpc>
                <a:spcPct val="115000"/>
              </a:lnSpc>
              <a:spcBef>
                <a:spcPts val="0"/>
              </a:spcBef>
              <a:spcAft>
                <a:spcPts val="0"/>
              </a:spcAft>
              <a:buClr>
                <a:schemeClr val="dk1"/>
              </a:buClr>
              <a:buSzPts val="1000"/>
              <a:buChar char="●"/>
            </a:pPr>
            <a:r>
              <a:rPr lang="en" sz="1000" b="1" dirty="0" err="1">
                <a:solidFill>
                  <a:schemeClr val="dk1"/>
                </a:solidFill>
              </a:rPr>
              <a:t>pySpark</a:t>
            </a:r>
            <a:r>
              <a:rPr lang="en" sz="1000" b="1" dirty="0">
                <a:solidFill>
                  <a:schemeClr val="dk1"/>
                </a:solidFill>
              </a:rPr>
              <a:t> isn’t optimized for working with small datasets</a:t>
            </a:r>
            <a:endParaRPr sz="1000" b="1" dirty="0">
              <a:solidFill>
                <a:schemeClr val="dk1"/>
              </a:solidFill>
            </a:endParaRPr>
          </a:p>
          <a:p>
            <a:pPr marL="914400" lvl="1" indent="-292100" algn="l" rtl="0">
              <a:lnSpc>
                <a:spcPct val="115000"/>
              </a:lnSpc>
              <a:spcBef>
                <a:spcPts val="0"/>
              </a:spcBef>
              <a:spcAft>
                <a:spcPts val="0"/>
              </a:spcAft>
              <a:buClr>
                <a:schemeClr val="dk1"/>
              </a:buClr>
              <a:buSzPts val="1000"/>
              <a:buChar char="●"/>
            </a:pPr>
            <a:r>
              <a:rPr lang="en" sz="1000" b="1" dirty="0">
                <a:solidFill>
                  <a:schemeClr val="dk1"/>
                </a:solidFill>
              </a:rPr>
              <a:t>Can be costly to run </a:t>
            </a:r>
            <a:r>
              <a:rPr lang="en" sz="1000" b="1" dirty="0" err="1">
                <a:solidFill>
                  <a:schemeClr val="dk1"/>
                </a:solidFill>
              </a:rPr>
              <a:t>pySpark</a:t>
            </a:r>
            <a:r>
              <a:rPr lang="en" sz="1000" b="1" dirty="0">
                <a:solidFill>
                  <a:schemeClr val="dk1"/>
                </a:solidFill>
              </a:rPr>
              <a:t> many times</a:t>
            </a:r>
            <a:endParaRPr sz="1000" b="1" dirty="0">
              <a:solidFill>
                <a:schemeClr val="dk1"/>
              </a:solidFill>
            </a:endParaRPr>
          </a:p>
          <a:p>
            <a:pPr marL="914400" lvl="1" indent="-292100" algn="l" rtl="0">
              <a:lnSpc>
                <a:spcPct val="115000"/>
              </a:lnSpc>
              <a:spcBef>
                <a:spcPts val="0"/>
              </a:spcBef>
              <a:spcAft>
                <a:spcPts val="0"/>
              </a:spcAft>
              <a:buClr>
                <a:schemeClr val="dk1"/>
              </a:buClr>
              <a:buSzPts val="1000"/>
              <a:buChar char="●"/>
            </a:pPr>
            <a:r>
              <a:rPr lang="en" sz="1000" b="1" dirty="0" err="1">
                <a:solidFill>
                  <a:schemeClr val="dk1"/>
                </a:solidFill>
              </a:rPr>
              <a:t>Dataframes</a:t>
            </a:r>
            <a:r>
              <a:rPr lang="en" sz="1000" b="1" dirty="0">
                <a:solidFill>
                  <a:schemeClr val="dk1"/>
                </a:solidFill>
              </a:rPr>
              <a:t> with many columns</a:t>
            </a:r>
            <a:endParaRPr sz="1000" b="1" dirty="0">
              <a:solidFill>
                <a:schemeClr val="dk1"/>
              </a:solidFill>
            </a:endParaRPr>
          </a:p>
          <a:p>
            <a:pPr marL="914400" lvl="1" indent="-292100" algn="l" rtl="0">
              <a:lnSpc>
                <a:spcPct val="115000"/>
              </a:lnSpc>
              <a:spcBef>
                <a:spcPts val="0"/>
              </a:spcBef>
              <a:spcAft>
                <a:spcPts val="0"/>
              </a:spcAft>
              <a:buClr>
                <a:schemeClr val="dk1"/>
              </a:buClr>
              <a:buSzPts val="1000"/>
              <a:buChar char="●"/>
            </a:pPr>
            <a:r>
              <a:rPr lang="en" sz="1000" b="1" dirty="0">
                <a:solidFill>
                  <a:schemeClr val="dk1"/>
                </a:solidFill>
              </a:rPr>
              <a:t>Often multiple sources of inputs and outputs</a:t>
            </a:r>
            <a:endParaRPr dirty="0"/>
          </a:p>
        </p:txBody>
      </p:sp>
    </p:spTree>
    <p:extLst>
      <p:ext uri="{BB962C8B-B14F-4D97-AF65-F5344CB8AC3E}">
        <p14:creationId xmlns:p14="http://schemas.microsoft.com/office/powerpoint/2010/main" val="61218749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
        <p:cNvGrpSpPr/>
        <p:nvPr/>
      </p:nvGrpSpPr>
      <p:grpSpPr>
        <a:xfrm>
          <a:off x="0" y="0"/>
          <a:ext cx="0" cy="0"/>
          <a:chOff x="0" y="0"/>
          <a:chExt cx="0" cy="0"/>
        </a:xfrm>
      </p:grpSpPr>
      <p:sp>
        <p:nvSpPr>
          <p:cNvPr id="573" name="Google Shape;573;g124c0fb9b03_0_46: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4" name="Google Shape;574;g124c0fb9b03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1200"/>
              </a:spcAft>
              <a:buNone/>
            </a:pPr>
            <a:endParaRPr/>
          </a:p>
        </p:txBody>
      </p:sp>
    </p:spTree>
    <p:extLst>
      <p:ext uri="{BB962C8B-B14F-4D97-AF65-F5344CB8AC3E}">
        <p14:creationId xmlns:p14="http://schemas.microsoft.com/office/powerpoint/2010/main" val="21574864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11e55e00af0_0_16: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11e55e00af0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9"/>
        <p:cNvGrpSpPr/>
        <p:nvPr/>
      </p:nvGrpSpPr>
      <p:grpSpPr>
        <a:xfrm>
          <a:off x="0" y="0"/>
          <a:ext cx="0" cy="0"/>
          <a:chOff x="0" y="0"/>
          <a:chExt cx="0" cy="0"/>
        </a:xfrm>
      </p:grpSpPr>
      <p:sp>
        <p:nvSpPr>
          <p:cNvPr id="580" name="Google Shape;580;gf3edd3360f_0_9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1" name="Google Shape;581;gf3edd3360f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4412"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8535335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5"/>
        <p:cNvGrpSpPr/>
        <p:nvPr/>
      </p:nvGrpSpPr>
      <p:grpSpPr>
        <a:xfrm>
          <a:off x="0" y="0"/>
          <a:ext cx="0" cy="0"/>
          <a:chOff x="0" y="0"/>
          <a:chExt cx="0" cy="0"/>
        </a:xfrm>
      </p:grpSpPr>
      <p:sp>
        <p:nvSpPr>
          <p:cNvPr id="876" name="Google Shape;876;g124c0fb9b03_0_248: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7" name="Google Shape;877;g124c0fb9b03_0_2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DBT is the Data Build Tool</a:t>
            </a:r>
            <a:endParaRPr/>
          </a:p>
          <a:p>
            <a:pPr marL="0" lvl="0" indent="0" algn="l" rtl="0">
              <a:spcBef>
                <a:spcPts val="0"/>
              </a:spcBef>
              <a:spcAft>
                <a:spcPts val="0"/>
              </a:spcAft>
              <a:buNone/>
            </a:pPr>
            <a:endParaRPr/>
          </a:p>
          <a:p>
            <a:pPr marL="0" lvl="0" indent="0" algn="l" rtl="0">
              <a:spcBef>
                <a:spcPts val="0"/>
              </a:spcBef>
              <a:spcAft>
                <a:spcPts val="0"/>
              </a:spcAft>
              <a:buNone/>
            </a:pPr>
            <a:r>
              <a:rPr lang="en"/>
              <a:t>It is traditionally an ELT tool that allows you to transform data in your warehouse, but it has a bunch of features that also make it useful for ETL too. </a:t>
            </a:r>
            <a:endParaRPr/>
          </a:p>
          <a:p>
            <a:pPr marL="0" lvl="0" indent="0" algn="l" rtl="0">
              <a:spcBef>
                <a:spcPts val="0"/>
              </a:spcBef>
              <a:spcAft>
                <a:spcPts val="0"/>
              </a:spcAft>
              <a:buNone/>
            </a:pPr>
            <a:endParaRPr/>
          </a:p>
          <a:p>
            <a:pPr marL="0" lvl="0" indent="0" algn="l" rtl="0">
              <a:spcBef>
                <a:spcPts val="0"/>
              </a:spcBef>
              <a:spcAft>
                <a:spcPts val="0"/>
              </a:spcAft>
              <a:buNone/>
            </a:pPr>
            <a:r>
              <a:rPr lang="en"/>
              <a:t>In this specific case, it allows us to place checks on our output datasets in production and set alerts on that output.</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
        <p:cNvGrpSpPr/>
        <p:nvPr/>
      </p:nvGrpSpPr>
      <p:grpSpPr>
        <a:xfrm>
          <a:off x="0" y="0"/>
          <a:ext cx="0" cy="0"/>
          <a:chOff x="0" y="0"/>
          <a:chExt cx="0" cy="0"/>
        </a:xfrm>
      </p:grpSpPr>
      <p:sp>
        <p:nvSpPr>
          <p:cNvPr id="573" name="Google Shape;573;g124c0fb9b03_0_46: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4" name="Google Shape;574;g124c0fb9b03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1200"/>
              </a:spcAft>
              <a:buNone/>
            </a:pPr>
            <a:endParaRPr/>
          </a:p>
        </p:txBody>
      </p:sp>
    </p:spTree>
    <p:extLst>
      <p:ext uri="{BB962C8B-B14F-4D97-AF65-F5344CB8AC3E}">
        <p14:creationId xmlns:p14="http://schemas.microsoft.com/office/powerpoint/2010/main" val="303083002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
        <p:cNvGrpSpPr/>
        <p:nvPr/>
      </p:nvGrpSpPr>
      <p:grpSpPr>
        <a:xfrm>
          <a:off x="0" y="0"/>
          <a:ext cx="0" cy="0"/>
          <a:chOff x="0" y="0"/>
          <a:chExt cx="0" cy="0"/>
        </a:xfrm>
      </p:grpSpPr>
      <p:sp>
        <p:nvSpPr>
          <p:cNvPr id="573" name="Google Shape;573;g124c0fb9b03_0_46: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4" name="Google Shape;574;g124c0fb9b03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1200"/>
              </a:spcAft>
              <a:buNone/>
            </a:pPr>
            <a:endParaRPr/>
          </a:p>
        </p:txBody>
      </p:sp>
    </p:spTree>
    <p:extLst>
      <p:ext uri="{BB962C8B-B14F-4D97-AF65-F5344CB8AC3E}">
        <p14:creationId xmlns:p14="http://schemas.microsoft.com/office/powerpoint/2010/main" val="136534767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
        <p:cNvGrpSpPr/>
        <p:nvPr/>
      </p:nvGrpSpPr>
      <p:grpSpPr>
        <a:xfrm>
          <a:off x="0" y="0"/>
          <a:ext cx="0" cy="0"/>
          <a:chOff x="0" y="0"/>
          <a:chExt cx="0" cy="0"/>
        </a:xfrm>
      </p:grpSpPr>
      <p:sp>
        <p:nvSpPr>
          <p:cNvPr id="573" name="Google Shape;573;g124c0fb9b03_0_46: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4" name="Google Shape;574;g124c0fb9b03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1200"/>
              </a:spcAft>
              <a:buNone/>
            </a:pPr>
            <a:endParaRPr dirty="0"/>
          </a:p>
        </p:txBody>
      </p:sp>
    </p:spTree>
    <p:extLst>
      <p:ext uri="{BB962C8B-B14F-4D97-AF65-F5344CB8AC3E}">
        <p14:creationId xmlns:p14="http://schemas.microsoft.com/office/powerpoint/2010/main" val="229492182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8"/>
        <p:cNvGrpSpPr/>
        <p:nvPr/>
      </p:nvGrpSpPr>
      <p:grpSpPr>
        <a:xfrm>
          <a:off x="0" y="0"/>
          <a:ext cx="0" cy="0"/>
          <a:chOff x="0" y="0"/>
          <a:chExt cx="0" cy="0"/>
        </a:xfrm>
      </p:grpSpPr>
      <p:sp>
        <p:nvSpPr>
          <p:cNvPr id="869" name="Google Shape;869;g1248e9d7396_0_3: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0" name="Google Shape;870;g1248e9d7396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I don’t just work on one pipeline. I work on a system of pipelines, each of which depends on one another.</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This is a diagram one of my teammates made for one half of the system I help maintain.</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Manually checking that each one of these pieces works together would be a nightmare</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My data is important. It’s used to inform machine learning models that have a direct impact on our customers, and the small businesses we try to support.</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This means that my team prefers to automate all the testing we can.</a:t>
            </a:r>
          </a:p>
        </p:txBody>
      </p:sp>
    </p:spTree>
    <p:extLst>
      <p:ext uri="{BB962C8B-B14F-4D97-AF65-F5344CB8AC3E}">
        <p14:creationId xmlns:p14="http://schemas.microsoft.com/office/powerpoint/2010/main" val="242328754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8"/>
        <p:cNvGrpSpPr/>
        <p:nvPr/>
      </p:nvGrpSpPr>
      <p:grpSpPr>
        <a:xfrm>
          <a:off x="0" y="0"/>
          <a:ext cx="0" cy="0"/>
          <a:chOff x="0" y="0"/>
          <a:chExt cx="0" cy="0"/>
        </a:xfrm>
      </p:grpSpPr>
      <p:sp>
        <p:nvSpPr>
          <p:cNvPr id="869" name="Google Shape;869;g1248e9d7396_0_3: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0" name="Google Shape;870;g1248e9d7396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I don’t just work on one pipeline. I work on a system of pipelines, each of which depends on one another.</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This is a diagram one of my teammates made for one half of the system I help maintain.</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Manually checking that each one of these pieces works together would be a nightmare</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My data is important. It’s used to inform machine learning models that have a direct impact on our customers, and the small businesses we try to support.</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This means that my team prefers to automate all the testing we can.</a:t>
            </a:r>
          </a:p>
        </p:txBody>
      </p:sp>
    </p:spTree>
    <p:extLst>
      <p:ext uri="{BB962C8B-B14F-4D97-AF65-F5344CB8AC3E}">
        <p14:creationId xmlns:p14="http://schemas.microsoft.com/office/powerpoint/2010/main" val="336606427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8"/>
        <p:cNvGrpSpPr/>
        <p:nvPr/>
      </p:nvGrpSpPr>
      <p:grpSpPr>
        <a:xfrm>
          <a:off x="0" y="0"/>
          <a:ext cx="0" cy="0"/>
          <a:chOff x="0" y="0"/>
          <a:chExt cx="0" cy="0"/>
        </a:xfrm>
      </p:grpSpPr>
      <p:sp>
        <p:nvSpPr>
          <p:cNvPr id="869" name="Google Shape;869;g1248e9d7396_0_3: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0" name="Google Shape;870;g1248e9d7396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I don’t just work on one pipeline. I work on a system of pipelines, each of which depends on one another.</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This is a diagram one of my teammates made for one half of the system I help maintain.</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Manually checking that each one of these pieces works together would be a nightmare</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My data is important. It’s used to inform machine learning models that have a direct impact on our customers, and the small businesses we try to support.</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This means that my team prefers to automate all the testing we can.</a:t>
            </a:r>
          </a:p>
        </p:txBody>
      </p:sp>
    </p:spTree>
    <p:extLst>
      <p:ext uri="{BB962C8B-B14F-4D97-AF65-F5344CB8AC3E}">
        <p14:creationId xmlns:p14="http://schemas.microsoft.com/office/powerpoint/2010/main" val="270094383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6"/>
        <p:cNvGrpSpPr/>
        <p:nvPr/>
      </p:nvGrpSpPr>
      <p:grpSpPr>
        <a:xfrm>
          <a:off x="0" y="0"/>
          <a:ext cx="0" cy="0"/>
          <a:chOff x="0" y="0"/>
          <a:chExt cx="0" cy="0"/>
        </a:xfrm>
      </p:grpSpPr>
      <p:sp>
        <p:nvSpPr>
          <p:cNvPr id="807" name="Google Shape;807;g124c0fb9b03_0_135: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8" name="Google Shape;808;g124c0fb9b03_0_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1200"/>
              </a:spcBef>
              <a:spcAft>
                <a:spcPts val="0"/>
              </a:spcAft>
              <a:buClr>
                <a:schemeClr val="dk1"/>
              </a:buClr>
              <a:buSzPts val="1000"/>
              <a:buChar char="●"/>
            </a:pPr>
            <a:r>
              <a:rPr lang="en" sz="1000" b="1">
                <a:solidFill>
                  <a:schemeClr val="dk1"/>
                </a:solidFill>
              </a:rPr>
              <a:t>Efficient tests are: Fast, Confidence Inspiring, Reproducible and easy to write</a:t>
            </a:r>
            <a:endParaRPr sz="1000" b="1">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b="1">
                <a:solidFill>
                  <a:schemeClr val="dk1"/>
                </a:solidFill>
              </a:rPr>
              <a:t>The easiest tests to write are the ones that are set up for you.</a:t>
            </a:r>
            <a:endParaRPr/>
          </a:p>
        </p:txBody>
      </p:sp>
    </p:spTree>
    <p:extLst>
      <p:ext uri="{BB962C8B-B14F-4D97-AF65-F5344CB8AC3E}">
        <p14:creationId xmlns:p14="http://schemas.microsoft.com/office/powerpoint/2010/main" val="27771170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11e55e00af0_0_16: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11e55e00af0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573648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5"/>
        <p:cNvGrpSpPr/>
        <p:nvPr/>
      </p:nvGrpSpPr>
      <p:grpSpPr>
        <a:xfrm>
          <a:off x="0" y="0"/>
          <a:ext cx="0" cy="0"/>
          <a:chOff x="0" y="0"/>
          <a:chExt cx="0" cy="0"/>
        </a:xfrm>
      </p:grpSpPr>
      <p:sp>
        <p:nvSpPr>
          <p:cNvPr id="616" name="Google Shape;616;g124eb64c8a4_0_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7" name="Google Shape;617;g124eb64c8a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1200"/>
              </a:spcBef>
              <a:spcAft>
                <a:spcPts val="0"/>
              </a:spcAft>
              <a:buClr>
                <a:schemeClr val="dk1"/>
              </a:buClr>
              <a:buSzPts val="1000"/>
              <a:buChar char="●"/>
            </a:pPr>
            <a:r>
              <a:rPr lang="en" sz="1000" b="1">
                <a:solidFill>
                  <a:schemeClr val="dk1"/>
                </a:solidFill>
              </a:rPr>
              <a:t>Efficient tests are: Fast, Confidence Inspiring, Reproducible and easy to write</a:t>
            </a:r>
            <a:endParaRPr sz="1000" b="1">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b="1">
                <a:solidFill>
                  <a:schemeClr val="dk1"/>
                </a:solidFill>
              </a:rPr>
              <a:t>The easiest tests to write are the ones that are set up for you.</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7"/>
        <p:cNvGrpSpPr/>
        <p:nvPr/>
      </p:nvGrpSpPr>
      <p:grpSpPr>
        <a:xfrm>
          <a:off x="0" y="0"/>
          <a:ext cx="0" cy="0"/>
          <a:chOff x="0" y="0"/>
          <a:chExt cx="0" cy="0"/>
        </a:xfrm>
      </p:grpSpPr>
      <p:sp>
        <p:nvSpPr>
          <p:cNvPr id="658" name="Google Shape;658;g124eb64c8a4_0_5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9" name="Google Shape;659;g124eb64c8a4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1200"/>
              </a:spcBef>
              <a:spcAft>
                <a:spcPts val="0"/>
              </a:spcAft>
              <a:buClr>
                <a:schemeClr val="dk1"/>
              </a:buClr>
              <a:buSzPts val="1000"/>
              <a:buChar char="●"/>
            </a:pPr>
            <a:r>
              <a:rPr lang="en" sz="1000" b="1">
                <a:solidFill>
                  <a:schemeClr val="dk1"/>
                </a:solidFill>
              </a:rPr>
              <a:t>Efficient tests are: Fast, Confidence Inspiring, Reproducible and easy to write</a:t>
            </a:r>
            <a:endParaRPr sz="1000" b="1">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b="1">
                <a:solidFill>
                  <a:schemeClr val="dk1"/>
                </a:solidFill>
              </a:rPr>
              <a:t>The easiest tests to write are the ones that are set up for you.</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7"/>
        <p:cNvGrpSpPr/>
        <p:nvPr/>
      </p:nvGrpSpPr>
      <p:grpSpPr>
        <a:xfrm>
          <a:off x="0" y="0"/>
          <a:ext cx="0" cy="0"/>
          <a:chOff x="0" y="0"/>
          <a:chExt cx="0" cy="0"/>
        </a:xfrm>
      </p:grpSpPr>
      <p:sp>
        <p:nvSpPr>
          <p:cNvPr id="708" name="Google Shape;708;g1251ccded53_0_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9" name="Google Shape;709;g1251ccded5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1200"/>
              </a:spcBef>
              <a:spcAft>
                <a:spcPts val="0"/>
              </a:spcAft>
              <a:buClr>
                <a:schemeClr val="dk1"/>
              </a:buClr>
              <a:buSzPts val="1000"/>
              <a:buChar char="●"/>
            </a:pPr>
            <a:r>
              <a:rPr lang="en" sz="1000" b="1">
                <a:solidFill>
                  <a:schemeClr val="dk1"/>
                </a:solidFill>
              </a:rPr>
              <a:t>Efficient tests are: Fast, Confidence Inspiring, Reproducible and easy to write</a:t>
            </a:r>
            <a:endParaRPr sz="1000" b="1">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b="1">
                <a:solidFill>
                  <a:schemeClr val="dk1"/>
                </a:solidFill>
              </a:rPr>
              <a:t>The easiest tests to write are the ones that are set up for you.</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7"/>
        <p:cNvGrpSpPr/>
        <p:nvPr/>
      </p:nvGrpSpPr>
      <p:grpSpPr>
        <a:xfrm>
          <a:off x="0" y="0"/>
          <a:ext cx="0" cy="0"/>
          <a:chOff x="0" y="0"/>
          <a:chExt cx="0" cy="0"/>
        </a:xfrm>
      </p:grpSpPr>
      <p:sp>
        <p:nvSpPr>
          <p:cNvPr id="758" name="Google Shape;758;g1251ccded53_0_48: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9" name="Google Shape;759;g1251ccded53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1200"/>
              </a:spcBef>
              <a:spcAft>
                <a:spcPts val="0"/>
              </a:spcAft>
              <a:buClr>
                <a:schemeClr val="dk1"/>
              </a:buClr>
              <a:buSzPts val="1000"/>
              <a:buChar char="●"/>
            </a:pPr>
            <a:r>
              <a:rPr lang="en" sz="1000" b="1">
                <a:solidFill>
                  <a:schemeClr val="dk1"/>
                </a:solidFill>
              </a:rPr>
              <a:t>Efficient tests are: Fast, Confidence Inspiring, Reproducible and easy to write</a:t>
            </a:r>
            <a:endParaRPr sz="1000" b="1">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b="1">
                <a:solidFill>
                  <a:schemeClr val="dk1"/>
                </a:solidFill>
              </a:rPr>
              <a:t>The easiest tests to write are the ones that are set up for you.</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3"/>
        <p:cNvGrpSpPr/>
        <p:nvPr/>
      </p:nvGrpSpPr>
      <p:grpSpPr>
        <a:xfrm>
          <a:off x="0" y="0"/>
          <a:ext cx="0" cy="0"/>
          <a:chOff x="0" y="0"/>
          <a:chExt cx="0" cy="0"/>
        </a:xfrm>
      </p:grpSpPr>
      <p:sp>
        <p:nvSpPr>
          <p:cNvPr id="844" name="Google Shape;844;g12431048d57_0_33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5" name="Google Shape;845;g12431048d57_0_3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1200"/>
              </a:spcBef>
              <a:spcAft>
                <a:spcPts val="0"/>
              </a:spcAft>
              <a:buClr>
                <a:schemeClr val="dk1"/>
              </a:buClr>
              <a:buSzPts val="1000"/>
              <a:buChar char="●"/>
            </a:pPr>
            <a:r>
              <a:rPr lang="en" sz="1000" b="1">
                <a:solidFill>
                  <a:schemeClr val="dk1"/>
                </a:solidFill>
              </a:rPr>
              <a:t>Efficient tests are: Fast, Confidence Inspiring, Reproducible and easy to write</a:t>
            </a:r>
            <a:endParaRPr sz="1000" b="1">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b="1">
                <a:solidFill>
                  <a:schemeClr val="dk1"/>
                </a:solidFill>
              </a:rPr>
              <a:t>The easiest tests to write are the ones that are set up for you.</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0"/>
        <p:cNvGrpSpPr/>
        <p:nvPr/>
      </p:nvGrpSpPr>
      <p:grpSpPr>
        <a:xfrm>
          <a:off x="0" y="0"/>
          <a:ext cx="0" cy="0"/>
          <a:chOff x="0" y="0"/>
          <a:chExt cx="0" cy="0"/>
        </a:xfrm>
      </p:grpSpPr>
      <p:sp>
        <p:nvSpPr>
          <p:cNvPr id="1091" name="Google Shape;1091;g12431048d57_0_118: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2" name="Google Shape;1092;g12431048d57_0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1200"/>
              </a:spcBef>
              <a:spcAft>
                <a:spcPts val="0"/>
              </a:spcAft>
              <a:buClr>
                <a:schemeClr val="dk1"/>
              </a:buClr>
              <a:buSzPts val="1000"/>
              <a:buChar char="●"/>
            </a:pPr>
            <a:r>
              <a:rPr lang="en" sz="1000" b="1">
                <a:solidFill>
                  <a:schemeClr val="dk1"/>
                </a:solidFill>
              </a:rPr>
              <a:t>Efficient tests are: Fast, Confidence Inspiring, Reproducible and easy to write</a:t>
            </a:r>
            <a:endParaRPr sz="1000" b="1">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b="1">
                <a:solidFill>
                  <a:schemeClr val="dk1"/>
                </a:solidFill>
              </a:rPr>
              <a:t>The easiest tests to write are the ones that are set up for you.</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7"/>
        <p:cNvGrpSpPr/>
        <p:nvPr/>
      </p:nvGrpSpPr>
      <p:grpSpPr>
        <a:xfrm>
          <a:off x="0" y="0"/>
          <a:ext cx="0" cy="0"/>
          <a:chOff x="0" y="0"/>
          <a:chExt cx="0" cy="0"/>
        </a:xfrm>
      </p:grpSpPr>
      <p:sp>
        <p:nvSpPr>
          <p:cNvPr id="1098" name="Google Shape;1098;g1251ccded53_0_96: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9" name="Google Shape;1099;g1251ccded53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1200"/>
              </a:spcBef>
              <a:spcAft>
                <a:spcPts val="0"/>
              </a:spcAft>
              <a:buClr>
                <a:schemeClr val="dk1"/>
              </a:buClr>
              <a:buSzPts val="1000"/>
              <a:buChar char="●"/>
            </a:pPr>
            <a:r>
              <a:rPr lang="en" sz="1000" b="1">
                <a:solidFill>
                  <a:schemeClr val="dk1"/>
                </a:solidFill>
              </a:rPr>
              <a:t>Efficient tests are: Fast, Confidence Inspiring, Reproducible and easy to write</a:t>
            </a:r>
            <a:endParaRPr sz="1000" b="1">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b="1">
                <a:solidFill>
                  <a:schemeClr val="dk1"/>
                </a:solidFill>
              </a:rPr>
              <a:t>The easiest tests to write are the ones that are set up for you.</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7071125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559497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11e55e00af0_0_16: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11e55e00af0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0244734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6342991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2956459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6343409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5065660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82322293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9357683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0940744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9"/>
        <p:cNvGrpSpPr/>
        <p:nvPr/>
      </p:nvGrpSpPr>
      <p:grpSpPr>
        <a:xfrm>
          <a:off x="0" y="0"/>
          <a:ext cx="0" cy="0"/>
          <a:chOff x="0" y="0"/>
          <a:chExt cx="0" cy="0"/>
        </a:xfrm>
      </p:grpSpPr>
      <p:sp>
        <p:nvSpPr>
          <p:cNvPr id="980" name="Google Shape;980;g124c0fb9b03_0_29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1" name="Google Shape;981;g124c0fb9b03_0_2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9"/>
        <p:cNvGrpSpPr/>
        <p:nvPr/>
      </p:nvGrpSpPr>
      <p:grpSpPr>
        <a:xfrm>
          <a:off x="0" y="0"/>
          <a:ext cx="0" cy="0"/>
          <a:chOff x="0" y="0"/>
          <a:chExt cx="0" cy="0"/>
        </a:xfrm>
      </p:grpSpPr>
      <p:sp>
        <p:nvSpPr>
          <p:cNvPr id="990" name="Google Shape;990;g122a417ca9a_0_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1" name="Google Shape;991;g122a417ca9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0"/>
        <p:cNvGrpSpPr/>
        <p:nvPr/>
      </p:nvGrpSpPr>
      <p:grpSpPr>
        <a:xfrm>
          <a:off x="0" y="0"/>
          <a:ext cx="0" cy="0"/>
          <a:chOff x="0" y="0"/>
          <a:chExt cx="0" cy="0"/>
        </a:xfrm>
      </p:grpSpPr>
      <p:sp>
        <p:nvSpPr>
          <p:cNvPr id="1001" name="Google Shape;1001;g122a417ca9a_0_1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2" name="Google Shape;1002;g122a417ca9a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11e55e00af0_0_16: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11e55e00af0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074778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1"/>
        <p:cNvGrpSpPr/>
        <p:nvPr/>
      </p:nvGrpSpPr>
      <p:grpSpPr>
        <a:xfrm>
          <a:off x="0" y="0"/>
          <a:ext cx="0" cy="0"/>
          <a:chOff x="0" y="0"/>
          <a:chExt cx="0" cy="0"/>
        </a:xfrm>
      </p:grpSpPr>
      <p:sp>
        <p:nvSpPr>
          <p:cNvPr id="1012" name="Google Shape;1012;g122a417ca9a_0_2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3" name="Google Shape;1013;g122a417ca9a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4"/>
        <p:cNvGrpSpPr/>
        <p:nvPr/>
      </p:nvGrpSpPr>
      <p:grpSpPr>
        <a:xfrm>
          <a:off x="0" y="0"/>
          <a:ext cx="0" cy="0"/>
          <a:chOff x="0" y="0"/>
          <a:chExt cx="0" cy="0"/>
        </a:xfrm>
      </p:grpSpPr>
      <p:sp>
        <p:nvSpPr>
          <p:cNvPr id="1025" name="Google Shape;1025;g124c0fb9b03_0_303: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6" name="Google Shape;1026;g124c0fb9b03_0_3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3"/>
        <p:cNvGrpSpPr/>
        <p:nvPr/>
      </p:nvGrpSpPr>
      <p:grpSpPr>
        <a:xfrm>
          <a:off x="0" y="0"/>
          <a:ext cx="0" cy="0"/>
          <a:chOff x="0" y="0"/>
          <a:chExt cx="0" cy="0"/>
        </a:xfrm>
      </p:grpSpPr>
      <p:sp>
        <p:nvSpPr>
          <p:cNvPr id="1114" name="Google Shape;1114;g124c0fb9b03_0_408: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5" name="Google Shape;1115;g124c0fb9b03_0_4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000" b="1">
                <a:solidFill>
                  <a:schemeClr val="dk1"/>
                </a:solidFill>
              </a:rPr>
              <a:t>-Lucky to be working on the Clickstream team, which means we help analyze user events. </a:t>
            </a:r>
            <a:endParaRPr sz="1000" b="1">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sz="1000" b="1">
                <a:solidFill>
                  <a:schemeClr val="dk1"/>
                </a:solidFill>
              </a:rPr>
              <a:t> - With a team passionate about quality software</a:t>
            </a:r>
            <a:endParaRPr sz="1000" b="1">
              <a:solidFill>
                <a:schemeClr val="dk1"/>
              </a:solidFill>
            </a:endParaRPr>
          </a:p>
          <a:p>
            <a:pPr marL="457200" lvl="0" indent="-292100" algn="l" rtl="0">
              <a:lnSpc>
                <a:spcPct val="115000"/>
              </a:lnSpc>
              <a:spcBef>
                <a:spcPts val="1200"/>
              </a:spcBef>
              <a:spcAft>
                <a:spcPts val="0"/>
              </a:spcAft>
              <a:buClr>
                <a:schemeClr val="dk1"/>
              </a:buClr>
              <a:buSzPts val="1000"/>
              <a:buChar char="●"/>
            </a:pPr>
            <a:r>
              <a:rPr lang="en" sz="1000" b="1">
                <a:solidFill>
                  <a:schemeClr val="dk1"/>
                </a:solidFill>
              </a:rPr>
              <a:t>Already had some testing infrastructure set up</a:t>
            </a:r>
            <a:endParaRPr sz="1000" b="1">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b="1">
                <a:solidFill>
                  <a:schemeClr val="dk1"/>
                </a:solidFill>
              </a:rPr>
              <a:t>Automated testing for data pipelines is HARD</a:t>
            </a:r>
            <a:endParaRPr sz="1000" b="1">
              <a:solidFill>
                <a:schemeClr val="dk1"/>
              </a:solidFill>
            </a:endParaRPr>
          </a:p>
          <a:p>
            <a:pPr marL="914400" lvl="1" indent="-292100" algn="l" rtl="0">
              <a:lnSpc>
                <a:spcPct val="115000"/>
              </a:lnSpc>
              <a:spcBef>
                <a:spcPts val="0"/>
              </a:spcBef>
              <a:spcAft>
                <a:spcPts val="0"/>
              </a:spcAft>
              <a:buClr>
                <a:schemeClr val="dk1"/>
              </a:buClr>
              <a:buSzPts val="1000"/>
              <a:buChar char="●"/>
            </a:pPr>
            <a:r>
              <a:rPr lang="en" sz="1000" b="1">
                <a:solidFill>
                  <a:schemeClr val="dk1"/>
                </a:solidFill>
              </a:rPr>
              <a:t>Lots of integration points</a:t>
            </a:r>
            <a:endParaRPr sz="1000" b="1">
              <a:solidFill>
                <a:schemeClr val="dk1"/>
              </a:solidFill>
            </a:endParaRPr>
          </a:p>
          <a:p>
            <a:pPr marL="914400" lvl="1" indent="-292100" algn="l" rtl="0">
              <a:lnSpc>
                <a:spcPct val="115000"/>
              </a:lnSpc>
              <a:spcBef>
                <a:spcPts val="0"/>
              </a:spcBef>
              <a:spcAft>
                <a:spcPts val="0"/>
              </a:spcAft>
              <a:buClr>
                <a:schemeClr val="dk1"/>
              </a:buClr>
              <a:buSzPts val="1000"/>
              <a:buChar char="●"/>
            </a:pPr>
            <a:r>
              <a:rPr lang="en" sz="1000" b="1">
                <a:solidFill>
                  <a:schemeClr val="dk1"/>
                </a:solidFill>
              </a:rPr>
              <a:t>Dealing with large amounts of data</a:t>
            </a:r>
            <a:endParaRPr sz="1000" b="1">
              <a:solidFill>
                <a:schemeClr val="dk1"/>
              </a:solidFill>
            </a:endParaRPr>
          </a:p>
          <a:p>
            <a:pPr marL="914400" lvl="1" indent="-292100" algn="l" rtl="0">
              <a:lnSpc>
                <a:spcPct val="115000"/>
              </a:lnSpc>
              <a:spcBef>
                <a:spcPts val="0"/>
              </a:spcBef>
              <a:spcAft>
                <a:spcPts val="0"/>
              </a:spcAft>
              <a:buClr>
                <a:schemeClr val="dk1"/>
              </a:buClr>
              <a:buSzPts val="1000"/>
              <a:buChar char="●"/>
            </a:pPr>
            <a:r>
              <a:rPr lang="en" sz="1000" b="1">
                <a:solidFill>
                  <a:schemeClr val="dk1"/>
                </a:solidFill>
              </a:rPr>
              <a:t>pySpark isn’t optimized for working with small datasets</a:t>
            </a:r>
            <a:endParaRPr sz="1000" b="1">
              <a:solidFill>
                <a:schemeClr val="dk1"/>
              </a:solidFill>
            </a:endParaRPr>
          </a:p>
          <a:p>
            <a:pPr marL="914400" lvl="1" indent="-292100" algn="l" rtl="0">
              <a:lnSpc>
                <a:spcPct val="115000"/>
              </a:lnSpc>
              <a:spcBef>
                <a:spcPts val="0"/>
              </a:spcBef>
              <a:spcAft>
                <a:spcPts val="0"/>
              </a:spcAft>
              <a:buClr>
                <a:schemeClr val="dk1"/>
              </a:buClr>
              <a:buSzPts val="1000"/>
              <a:buChar char="●"/>
            </a:pPr>
            <a:r>
              <a:rPr lang="en" sz="1000" b="1">
                <a:solidFill>
                  <a:schemeClr val="dk1"/>
                </a:solidFill>
              </a:rPr>
              <a:t>Can be costly to run pySpark many times</a:t>
            </a:r>
            <a:endParaRPr sz="1000" b="1">
              <a:solidFill>
                <a:schemeClr val="dk1"/>
              </a:solidFill>
            </a:endParaRPr>
          </a:p>
          <a:p>
            <a:pPr marL="914400" lvl="1" indent="-292100" algn="l" rtl="0">
              <a:lnSpc>
                <a:spcPct val="115000"/>
              </a:lnSpc>
              <a:spcBef>
                <a:spcPts val="0"/>
              </a:spcBef>
              <a:spcAft>
                <a:spcPts val="0"/>
              </a:spcAft>
              <a:buClr>
                <a:schemeClr val="dk1"/>
              </a:buClr>
              <a:buSzPts val="1000"/>
              <a:buChar char="●"/>
            </a:pPr>
            <a:r>
              <a:rPr lang="en" sz="1000" b="1">
                <a:solidFill>
                  <a:schemeClr val="dk1"/>
                </a:solidFill>
              </a:rPr>
              <a:t>Dataframes with many columns</a:t>
            </a:r>
            <a:endParaRPr sz="1000" b="1">
              <a:solidFill>
                <a:schemeClr val="dk1"/>
              </a:solidFill>
            </a:endParaRPr>
          </a:p>
          <a:p>
            <a:pPr marL="914400" lvl="1" indent="-292100" algn="l" rtl="0">
              <a:lnSpc>
                <a:spcPct val="115000"/>
              </a:lnSpc>
              <a:spcBef>
                <a:spcPts val="0"/>
              </a:spcBef>
              <a:spcAft>
                <a:spcPts val="0"/>
              </a:spcAft>
              <a:buClr>
                <a:schemeClr val="dk1"/>
              </a:buClr>
              <a:buSzPts val="1000"/>
              <a:buChar char="●"/>
            </a:pPr>
            <a:r>
              <a:rPr lang="en" sz="1000" b="1">
                <a:solidFill>
                  <a:schemeClr val="dk1"/>
                </a:solidFill>
              </a:rPr>
              <a:t>Often multiple sources of inputs and out puts</a:t>
            </a:r>
            <a:endParaRPr/>
          </a:p>
        </p:txBody>
      </p:sp>
    </p:spTree>
    <p:extLst>
      <p:ext uri="{BB962C8B-B14F-4D97-AF65-F5344CB8AC3E}">
        <p14:creationId xmlns:p14="http://schemas.microsoft.com/office/powerpoint/2010/main" val="303161513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6094447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6"/>
        <p:cNvGrpSpPr/>
        <p:nvPr/>
      </p:nvGrpSpPr>
      <p:grpSpPr>
        <a:xfrm>
          <a:off x="0" y="0"/>
          <a:ext cx="0" cy="0"/>
          <a:chOff x="0" y="0"/>
          <a:chExt cx="0" cy="0"/>
        </a:xfrm>
      </p:grpSpPr>
      <p:sp>
        <p:nvSpPr>
          <p:cNvPr id="1147" name="Google Shape;1147;g124c0fb9b03_0_45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8" name="Google Shape;1148;g124c0fb9b03_0_4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1200"/>
              </a:spcBef>
              <a:spcAft>
                <a:spcPts val="0"/>
              </a:spcAft>
              <a:buClr>
                <a:schemeClr val="dk1"/>
              </a:buClr>
              <a:buSzPts val="1000"/>
              <a:buChar char="●"/>
            </a:pPr>
            <a:r>
              <a:rPr lang="en" sz="1000" b="1" dirty="0">
                <a:solidFill>
                  <a:schemeClr val="dk1"/>
                </a:solidFill>
              </a:rPr>
              <a:t>Efficient tests are: Fast, Confidence Inspiring, Reproducible and easy to write</a:t>
            </a:r>
            <a:endParaRPr sz="1000" b="1" dirty="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b="1" dirty="0">
                <a:solidFill>
                  <a:schemeClr val="dk1"/>
                </a:solidFill>
              </a:rPr>
              <a:t>The easiest tests to write are the ones that are set up for you.</a:t>
            </a:r>
            <a:endParaRPr dirty="0"/>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3"/>
        <p:cNvGrpSpPr/>
        <p:nvPr/>
      </p:nvGrpSpPr>
      <p:grpSpPr>
        <a:xfrm>
          <a:off x="0" y="0"/>
          <a:ext cx="0" cy="0"/>
          <a:chOff x="0" y="0"/>
          <a:chExt cx="0" cy="0"/>
        </a:xfrm>
      </p:grpSpPr>
      <p:sp>
        <p:nvSpPr>
          <p:cNvPr id="1154" name="Google Shape;1154;g1251ccded53_0_103: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5" name="Google Shape;1155;g1251ccded53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1200"/>
              </a:spcBef>
              <a:spcAft>
                <a:spcPts val="0"/>
              </a:spcAft>
              <a:buClr>
                <a:schemeClr val="dk1"/>
              </a:buClr>
              <a:buSzPts val="1000"/>
              <a:buChar char="●"/>
            </a:pPr>
            <a:r>
              <a:rPr lang="en" sz="1000" b="1">
                <a:solidFill>
                  <a:schemeClr val="dk1"/>
                </a:solidFill>
              </a:rPr>
              <a:t>Efficient tests are: Fast, Confidence Inspiring, Reproducible and easy to write</a:t>
            </a:r>
            <a:endParaRPr sz="1000" b="1">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b="1">
                <a:solidFill>
                  <a:schemeClr val="dk1"/>
                </a:solidFill>
              </a:rPr>
              <a:t>The easiest tests to write are the ones that are set up for you.</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9939913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9120061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3"/>
        <p:cNvGrpSpPr/>
        <p:nvPr/>
      </p:nvGrpSpPr>
      <p:grpSpPr>
        <a:xfrm>
          <a:off x="0" y="0"/>
          <a:ext cx="0" cy="0"/>
          <a:chOff x="0" y="0"/>
          <a:chExt cx="0" cy="0"/>
        </a:xfrm>
      </p:grpSpPr>
      <p:sp>
        <p:nvSpPr>
          <p:cNvPr id="1194" name="Google Shape;1194;g125aca41d6a_0_4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5" name="Google Shape;1195;g125aca41d6a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11e55e00af0_0_16: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11e55e00af0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8465171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3260827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5144332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3264507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1714189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95085867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9046116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1180814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9703793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89319543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335199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11e55e00af0_0_16: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11e55e00af0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8585969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90055709"/>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26791346"/>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0814713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90420998"/>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2250627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67798993"/>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14492427"/>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89851272"/>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101739756"/>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419169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11e55e00af0_0_16: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11e55e00af0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18557123"/>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2732782"/>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30689140"/>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87364417"/>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839319139"/>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16351823"/>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13806980"/>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138019245"/>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05843793"/>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74221120"/>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1377664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1.xml"/><Relationship Id="rId4" Type="http://schemas.openxmlformats.org/officeDocument/2006/relationships/image" Target="../media/image15.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6.png"/><Relationship Id="rId1" Type="http://schemas.openxmlformats.org/officeDocument/2006/relationships/slideMaster" Target="../slideMasters/slideMaster1.xml"/><Relationship Id="rId4" Type="http://schemas.openxmlformats.org/officeDocument/2006/relationships/image" Target="../media/image15.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7.png"/><Relationship Id="rId1" Type="http://schemas.openxmlformats.org/officeDocument/2006/relationships/slideMaster" Target="../slideMasters/slideMaster1.xml"/><Relationship Id="rId4" Type="http://schemas.openxmlformats.org/officeDocument/2006/relationships/image" Target="../media/image15.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8.png"/><Relationship Id="rId1" Type="http://schemas.openxmlformats.org/officeDocument/2006/relationships/slideMaster" Target="../slideMasters/slideMaster1.xml"/><Relationship Id="rId4" Type="http://schemas.openxmlformats.org/officeDocument/2006/relationships/image" Target="../media/image15.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9.png"/><Relationship Id="rId1" Type="http://schemas.openxmlformats.org/officeDocument/2006/relationships/slideMaster" Target="../slideMasters/slideMaster1.xml"/><Relationship Id="rId4" Type="http://schemas.openxmlformats.org/officeDocument/2006/relationships/image" Target="../media/image15.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0.png"/><Relationship Id="rId1" Type="http://schemas.openxmlformats.org/officeDocument/2006/relationships/slideMaster" Target="../slideMasters/slideMaster1.xml"/><Relationship Id="rId4" Type="http://schemas.openxmlformats.org/officeDocument/2006/relationships/image" Target="../media/image15.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1.png"/><Relationship Id="rId1" Type="http://schemas.openxmlformats.org/officeDocument/2006/relationships/slideMaster" Target="../slideMasters/slideMaster1.xml"/><Relationship Id="rId4" Type="http://schemas.openxmlformats.org/officeDocument/2006/relationships/image" Target="../media/image15.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2.png"/><Relationship Id="rId1" Type="http://schemas.openxmlformats.org/officeDocument/2006/relationships/slideMaster" Target="../slideMasters/slideMaster1.xml"/><Relationship Id="rId4" Type="http://schemas.openxmlformats.org/officeDocument/2006/relationships/image" Target="../media/image15.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3.png"/><Relationship Id="rId1" Type="http://schemas.openxmlformats.org/officeDocument/2006/relationships/slideMaster" Target="../slideMasters/slideMaster1.xml"/><Relationship Id="rId4" Type="http://schemas.openxmlformats.org/officeDocument/2006/relationships/image" Target="../media/image15.png"/></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5.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01 Title - Blue Square" type="title">
  <p:cSld name="TITLE">
    <p:spTree>
      <p:nvGrpSpPr>
        <p:cNvPr id="1" name="Shape 10"/>
        <p:cNvGrpSpPr/>
        <p:nvPr/>
      </p:nvGrpSpPr>
      <p:grpSpPr>
        <a:xfrm>
          <a:off x="0" y="0"/>
          <a:ext cx="0" cy="0"/>
          <a:chOff x="0" y="0"/>
          <a:chExt cx="0" cy="0"/>
        </a:xfrm>
      </p:grpSpPr>
      <p:pic>
        <p:nvPicPr>
          <p:cNvPr id="11" name="Google Shape;11;p2"/>
          <p:cNvPicPr preferRelativeResize="0"/>
          <p:nvPr/>
        </p:nvPicPr>
        <p:blipFill>
          <a:blip r:embed="rId2">
            <a:alphaModFix/>
          </a:blip>
          <a:stretch>
            <a:fillRect/>
          </a:stretch>
        </p:blipFill>
        <p:spPr>
          <a:xfrm>
            <a:off x="0" y="1714"/>
            <a:ext cx="12188948" cy="6856292"/>
          </a:xfrm>
          <a:prstGeom prst="rect">
            <a:avLst/>
          </a:prstGeom>
          <a:noFill/>
          <a:ln>
            <a:noFill/>
          </a:ln>
        </p:spPr>
      </p:pic>
      <p:sp>
        <p:nvSpPr>
          <p:cNvPr id="12" name="Google Shape;12;p2"/>
          <p:cNvSpPr txBox="1">
            <a:spLocks noGrp="1"/>
          </p:cNvSpPr>
          <p:nvPr>
            <p:ph type="ctrTitle"/>
          </p:nvPr>
        </p:nvSpPr>
        <p:spPr>
          <a:xfrm>
            <a:off x="3468025" y="609602"/>
            <a:ext cx="6170100" cy="2941800"/>
          </a:xfrm>
          <a:prstGeom prst="rect">
            <a:avLst/>
          </a:prstGeom>
          <a:noFill/>
          <a:ln>
            <a:noFill/>
          </a:ln>
        </p:spPr>
        <p:txBody>
          <a:bodyPr spcFirstLastPara="1" wrap="square" lIns="0" tIns="0" rIns="0" bIns="0" anchor="b" anchorCtr="0">
            <a:noAutofit/>
          </a:bodyPr>
          <a:lstStyle>
            <a:lvl1pPr lvl="0">
              <a:lnSpc>
                <a:spcPct val="85000"/>
              </a:lnSpc>
              <a:spcBef>
                <a:spcPts val="0"/>
              </a:spcBef>
              <a:spcAft>
                <a:spcPts val="0"/>
              </a:spcAft>
              <a:buClr>
                <a:schemeClr val="dk1"/>
              </a:buClr>
              <a:buSzPts val="6400"/>
              <a:buFont typeface="DM Sans"/>
              <a:buNone/>
              <a:defRPr sz="6400">
                <a:latin typeface="DM Sans"/>
                <a:ea typeface="DM Sans"/>
                <a:cs typeface="DM Sans"/>
                <a:sym typeface="DM Sans"/>
              </a:defRPr>
            </a:lvl1pPr>
            <a:lvl2pPr lvl="1">
              <a:spcBef>
                <a:spcPts val="0"/>
              </a:spcBef>
              <a:spcAft>
                <a:spcPts val="0"/>
              </a:spcAft>
              <a:buSzPts val="1500"/>
              <a:buNone/>
              <a:defRPr/>
            </a:lvl2pPr>
            <a:lvl3pPr lvl="2">
              <a:spcBef>
                <a:spcPts val="0"/>
              </a:spcBef>
              <a:spcAft>
                <a:spcPts val="0"/>
              </a:spcAft>
              <a:buSzPts val="1500"/>
              <a:buNone/>
              <a:defRPr/>
            </a:lvl3pPr>
            <a:lvl4pPr lvl="3">
              <a:spcBef>
                <a:spcPts val="0"/>
              </a:spcBef>
              <a:spcAft>
                <a:spcPts val="0"/>
              </a:spcAft>
              <a:buSzPts val="1500"/>
              <a:buNone/>
              <a:defRPr/>
            </a:lvl4pPr>
            <a:lvl5pPr lvl="4">
              <a:spcBef>
                <a:spcPts val="0"/>
              </a:spcBef>
              <a:spcAft>
                <a:spcPts val="0"/>
              </a:spcAft>
              <a:buSzPts val="1500"/>
              <a:buNone/>
              <a:defRPr/>
            </a:lvl5pPr>
            <a:lvl6pPr lvl="5">
              <a:spcBef>
                <a:spcPts val="0"/>
              </a:spcBef>
              <a:spcAft>
                <a:spcPts val="0"/>
              </a:spcAft>
              <a:buSzPts val="1500"/>
              <a:buNone/>
              <a:defRPr/>
            </a:lvl6pPr>
            <a:lvl7pPr lvl="6">
              <a:spcBef>
                <a:spcPts val="0"/>
              </a:spcBef>
              <a:spcAft>
                <a:spcPts val="0"/>
              </a:spcAft>
              <a:buSzPts val="1500"/>
              <a:buNone/>
              <a:defRPr/>
            </a:lvl7pPr>
            <a:lvl8pPr lvl="7">
              <a:spcBef>
                <a:spcPts val="0"/>
              </a:spcBef>
              <a:spcAft>
                <a:spcPts val="0"/>
              </a:spcAft>
              <a:buSzPts val="1500"/>
              <a:buNone/>
              <a:defRPr/>
            </a:lvl8pPr>
            <a:lvl9pPr lvl="8">
              <a:spcBef>
                <a:spcPts val="0"/>
              </a:spcBef>
              <a:spcAft>
                <a:spcPts val="0"/>
              </a:spcAft>
              <a:buSzPts val="1500"/>
              <a:buNone/>
              <a:defRPr/>
            </a:lvl9pPr>
          </a:lstStyle>
          <a:p>
            <a:endParaRPr/>
          </a:p>
        </p:txBody>
      </p:sp>
      <p:sp>
        <p:nvSpPr>
          <p:cNvPr id="13" name="Google Shape;13;p2"/>
          <p:cNvSpPr txBox="1">
            <a:spLocks noGrp="1"/>
          </p:cNvSpPr>
          <p:nvPr>
            <p:ph type="subTitle" idx="1"/>
          </p:nvPr>
        </p:nvSpPr>
        <p:spPr>
          <a:xfrm>
            <a:off x="3468025" y="3864525"/>
            <a:ext cx="5253000" cy="1120200"/>
          </a:xfrm>
          <a:prstGeom prst="rect">
            <a:avLst/>
          </a:prstGeom>
          <a:noFill/>
          <a:ln>
            <a:noFill/>
          </a:ln>
        </p:spPr>
        <p:txBody>
          <a:bodyPr spcFirstLastPara="1" wrap="square" lIns="0" tIns="0" rIns="0" bIns="0" anchor="t" anchorCtr="0">
            <a:noAutofit/>
          </a:bodyPr>
          <a:lstStyle>
            <a:lvl1pPr lvl="0">
              <a:lnSpc>
                <a:spcPct val="90000"/>
              </a:lnSpc>
              <a:spcBef>
                <a:spcPts val="1100"/>
              </a:spcBef>
              <a:spcAft>
                <a:spcPts val="0"/>
              </a:spcAft>
              <a:buClr>
                <a:schemeClr val="dk1"/>
              </a:buClr>
              <a:buSzPts val="3200"/>
              <a:buNone/>
              <a:defRPr sz="32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900"/>
              <a:buNone/>
              <a:defRPr sz="19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4" name="Google Shape;14;p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pic>
        <p:nvPicPr>
          <p:cNvPr id="15" name="Google Shape;15;p2"/>
          <p:cNvPicPr preferRelativeResize="0"/>
          <p:nvPr/>
        </p:nvPicPr>
        <p:blipFill>
          <a:blip r:embed="rId3">
            <a:alphaModFix/>
          </a:blip>
          <a:stretch>
            <a:fillRect/>
          </a:stretch>
        </p:blipFill>
        <p:spPr>
          <a:xfrm>
            <a:off x="761800" y="609600"/>
            <a:ext cx="1647324" cy="549808"/>
          </a:xfrm>
          <a:prstGeom prst="rect">
            <a:avLst/>
          </a:prstGeom>
          <a:noFill/>
          <a:ln>
            <a:noFill/>
          </a:ln>
        </p:spPr>
      </p:pic>
      <p:pic>
        <p:nvPicPr>
          <p:cNvPr id="16" name="Google Shape;16;p2"/>
          <p:cNvPicPr preferRelativeResize="0"/>
          <p:nvPr/>
        </p:nvPicPr>
        <p:blipFill>
          <a:blip r:embed="rId4">
            <a:alphaModFix/>
          </a:blip>
          <a:stretch>
            <a:fillRect/>
          </a:stretch>
        </p:blipFill>
        <p:spPr>
          <a:xfrm>
            <a:off x="761800" y="6113215"/>
            <a:ext cx="1647326" cy="135183"/>
          </a:xfrm>
          <a:prstGeom prst="rect">
            <a:avLst/>
          </a:prstGeom>
          <a:noFill/>
          <a:ln>
            <a:noFill/>
          </a:ln>
        </p:spPr>
      </p:pic>
      <p:sp>
        <p:nvSpPr>
          <p:cNvPr id="17" name="Google Shape;17;p2"/>
          <p:cNvSpPr txBox="1">
            <a:spLocks noGrp="1"/>
          </p:cNvSpPr>
          <p:nvPr>
            <p:ph type="subTitle" idx="2"/>
          </p:nvPr>
        </p:nvSpPr>
        <p:spPr>
          <a:xfrm>
            <a:off x="4380650" y="5785102"/>
            <a:ext cx="7041300" cy="1866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dk1"/>
              </a:buClr>
              <a:buSzPts val="1600"/>
              <a:buFont typeface="DM Mono Medium"/>
              <a:buNone/>
              <a:defRPr sz="1600">
                <a:latin typeface="DM Mono Medium"/>
                <a:ea typeface="DM Mono Medium"/>
                <a:cs typeface="DM Mono Medium"/>
                <a:sym typeface="DM Mono Medium"/>
              </a:defRPr>
            </a:lvl1pPr>
            <a:lvl2pPr lvl="1" algn="ctr" rtl="0">
              <a:lnSpc>
                <a:spcPct val="90000"/>
              </a:lnSpc>
              <a:spcBef>
                <a:spcPts val="500"/>
              </a:spcBef>
              <a:spcAft>
                <a:spcPts val="0"/>
              </a:spcAft>
              <a:buClr>
                <a:schemeClr val="dk1"/>
              </a:buClr>
              <a:buSzPts val="2000"/>
              <a:buNone/>
              <a:defRPr sz="2000"/>
            </a:lvl2pPr>
            <a:lvl3pPr lvl="2" algn="ctr" rtl="0">
              <a:lnSpc>
                <a:spcPct val="90000"/>
              </a:lnSpc>
              <a:spcBef>
                <a:spcPts val="500"/>
              </a:spcBef>
              <a:spcAft>
                <a:spcPts val="0"/>
              </a:spcAft>
              <a:buSzPts val="1900"/>
              <a:buNone/>
              <a:defRPr sz="1900"/>
            </a:lvl3pPr>
            <a:lvl4pPr lvl="3" algn="ctr" rtl="0">
              <a:lnSpc>
                <a:spcPct val="90000"/>
              </a:lnSpc>
              <a:spcBef>
                <a:spcPts val="500"/>
              </a:spcBef>
              <a:spcAft>
                <a:spcPts val="0"/>
              </a:spcAft>
              <a:buSzPts val="1600"/>
              <a:buNone/>
              <a:defRPr sz="1600"/>
            </a:lvl4pPr>
            <a:lvl5pPr lvl="4" algn="ctr" rtl="0">
              <a:lnSpc>
                <a:spcPct val="90000"/>
              </a:lnSpc>
              <a:spcBef>
                <a:spcPts val="500"/>
              </a:spcBef>
              <a:spcAft>
                <a:spcPts val="0"/>
              </a:spcAft>
              <a:buSzPts val="1600"/>
              <a:buNone/>
              <a:defRPr sz="1600"/>
            </a:lvl5pPr>
            <a:lvl6pPr lvl="5" algn="ctr" rtl="0">
              <a:lnSpc>
                <a:spcPct val="90000"/>
              </a:lnSpc>
              <a:spcBef>
                <a:spcPts val="500"/>
              </a:spcBef>
              <a:spcAft>
                <a:spcPts val="0"/>
              </a:spcAft>
              <a:buSzPts val="1600"/>
              <a:buNone/>
              <a:defRPr sz="1600"/>
            </a:lvl6pPr>
            <a:lvl7pPr lvl="6" algn="ctr" rtl="0">
              <a:lnSpc>
                <a:spcPct val="90000"/>
              </a:lnSpc>
              <a:spcBef>
                <a:spcPts val="500"/>
              </a:spcBef>
              <a:spcAft>
                <a:spcPts val="0"/>
              </a:spcAft>
              <a:buSzPts val="1600"/>
              <a:buNone/>
              <a:defRPr sz="1600"/>
            </a:lvl7pPr>
            <a:lvl8pPr lvl="7" algn="ctr" rtl="0">
              <a:lnSpc>
                <a:spcPct val="90000"/>
              </a:lnSpc>
              <a:spcBef>
                <a:spcPts val="500"/>
              </a:spcBef>
              <a:spcAft>
                <a:spcPts val="0"/>
              </a:spcAft>
              <a:buSzPts val="1600"/>
              <a:buNone/>
              <a:defRPr sz="1600"/>
            </a:lvl8pPr>
            <a:lvl9pPr lvl="8" algn="ctr" rtl="0">
              <a:lnSpc>
                <a:spcPct val="90000"/>
              </a:lnSpc>
              <a:spcBef>
                <a:spcPts val="500"/>
              </a:spcBef>
              <a:spcAft>
                <a:spcPts val="0"/>
              </a:spcAft>
              <a:buSzPts val="1600"/>
              <a:buNone/>
              <a:defRPr sz="1600"/>
            </a:lvl9pPr>
          </a:lstStyle>
          <a:p>
            <a:endParaRPr/>
          </a:p>
        </p:txBody>
      </p:sp>
      <p:sp>
        <p:nvSpPr>
          <p:cNvPr id="18" name="Google Shape;18;p2"/>
          <p:cNvSpPr txBox="1">
            <a:spLocks noGrp="1"/>
          </p:cNvSpPr>
          <p:nvPr>
            <p:ph type="subTitle" idx="3"/>
          </p:nvPr>
        </p:nvSpPr>
        <p:spPr>
          <a:xfrm>
            <a:off x="4380650" y="6095914"/>
            <a:ext cx="7041300" cy="2403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dk1"/>
              </a:buClr>
              <a:buSzPts val="1200"/>
              <a:buFont typeface="DM Mono"/>
              <a:buNone/>
              <a:defRPr sz="1200">
                <a:latin typeface="DM Mono"/>
                <a:ea typeface="DM Mono"/>
                <a:cs typeface="DM Mono"/>
                <a:sym typeface="DM Mono"/>
              </a:defRPr>
            </a:lvl1pPr>
            <a:lvl2pPr lvl="1" algn="ctr" rtl="0">
              <a:lnSpc>
                <a:spcPct val="90000"/>
              </a:lnSpc>
              <a:spcBef>
                <a:spcPts val="500"/>
              </a:spcBef>
              <a:spcAft>
                <a:spcPts val="0"/>
              </a:spcAft>
              <a:buClr>
                <a:schemeClr val="dk1"/>
              </a:buClr>
              <a:buSzPts val="2000"/>
              <a:buNone/>
              <a:defRPr sz="2000"/>
            </a:lvl2pPr>
            <a:lvl3pPr lvl="2" algn="ctr" rtl="0">
              <a:lnSpc>
                <a:spcPct val="90000"/>
              </a:lnSpc>
              <a:spcBef>
                <a:spcPts val="500"/>
              </a:spcBef>
              <a:spcAft>
                <a:spcPts val="0"/>
              </a:spcAft>
              <a:buSzPts val="1900"/>
              <a:buNone/>
              <a:defRPr sz="1900"/>
            </a:lvl3pPr>
            <a:lvl4pPr lvl="3" algn="ctr" rtl="0">
              <a:lnSpc>
                <a:spcPct val="90000"/>
              </a:lnSpc>
              <a:spcBef>
                <a:spcPts val="500"/>
              </a:spcBef>
              <a:spcAft>
                <a:spcPts val="0"/>
              </a:spcAft>
              <a:buSzPts val="1600"/>
              <a:buNone/>
              <a:defRPr sz="1600"/>
            </a:lvl4pPr>
            <a:lvl5pPr lvl="4" algn="ctr" rtl="0">
              <a:lnSpc>
                <a:spcPct val="90000"/>
              </a:lnSpc>
              <a:spcBef>
                <a:spcPts val="500"/>
              </a:spcBef>
              <a:spcAft>
                <a:spcPts val="0"/>
              </a:spcAft>
              <a:buSzPts val="1600"/>
              <a:buNone/>
              <a:defRPr sz="1600"/>
            </a:lvl5pPr>
            <a:lvl6pPr lvl="5" algn="ctr" rtl="0">
              <a:lnSpc>
                <a:spcPct val="90000"/>
              </a:lnSpc>
              <a:spcBef>
                <a:spcPts val="500"/>
              </a:spcBef>
              <a:spcAft>
                <a:spcPts val="0"/>
              </a:spcAft>
              <a:buSzPts val="1600"/>
              <a:buNone/>
              <a:defRPr sz="1600"/>
            </a:lvl6pPr>
            <a:lvl7pPr lvl="6" algn="ctr" rtl="0">
              <a:lnSpc>
                <a:spcPct val="90000"/>
              </a:lnSpc>
              <a:spcBef>
                <a:spcPts val="500"/>
              </a:spcBef>
              <a:spcAft>
                <a:spcPts val="0"/>
              </a:spcAft>
              <a:buSzPts val="1600"/>
              <a:buNone/>
              <a:defRPr sz="1600"/>
            </a:lvl7pPr>
            <a:lvl8pPr lvl="7" algn="ctr" rtl="0">
              <a:lnSpc>
                <a:spcPct val="90000"/>
              </a:lnSpc>
              <a:spcBef>
                <a:spcPts val="500"/>
              </a:spcBef>
              <a:spcAft>
                <a:spcPts val="0"/>
              </a:spcAft>
              <a:buSzPts val="1600"/>
              <a:buNone/>
              <a:defRPr sz="1600"/>
            </a:lvl8pPr>
            <a:lvl9pPr lvl="8" algn="ctr" rtl="0">
              <a:lnSpc>
                <a:spcPct val="90000"/>
              </a:lnSpc>
              <a:spcBef>
                <a:spcPts val="500"/>
              </a:spcBef>
              <a:spcAft>
                <a:spcPts val="0"/>
              </a:spcAft>
              <a:buSzPts val="1600"/>
              <a:buNone/>
              <a:defRPr sz="1600"/>
            </a:lvl9pPr>
          </a:lstStyle>
          <a:p>
            <a:endParaRPr/>
          </a:p>
        </p:txBody>
      </p:sp>
      <p:sp>
        <p:nvSpPr>
          <p:cNvPr id="19" name="Google Shape;19;p2"/>
          <p:cNvSpPr>
            <a:spLocks noGrp="1"/>
          </p:cNvSpPr>
          <p:nvPr>
            <p:ph type="pic" idx="4"/>
          </p:nvPr>
        </p:nvSpPr>
        <p:spPr>
          <a:xfrm>
            <a:off x="3468025" y="5650850"/>
            <a:ext cx="740700" cy="740700"/>
          </a:xfrm>
          <a:prstGeom prst="ellipse">
            <a:avLst/>
          </a:prstGeom>
          <a:noFill/>
          <a:ln>
            <a:noFill/>
          </a:ln>
        </p:spPr>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10 - Basic Content">
  <p:cSld name="OBJECT_1_2">
    <p:bg>
      <p:bgPr>
        <a:solidFill>
          <a:schemeClr val="lt1"/>
        </a:solidFill>
        <a:effectLst/>
      </p:bgPr>
    </p:bg>
    <p:spTree>
      <p:nvGrpSpPr>
        <p:cNvPr id="1" name="Shape 100"/>
        <p:cNvGrpSpPr/>
        <p:nvPr/>
      </p:nvGrpSpPr>
      <p:grpSpPr>
        <a:xfrm>
          <a:off x="0" y="0"/>
          <a:ext cx="0" cy="0"/>
          <a:chOff x="0" y="0"/>
          <a:chExt cx="0" cy="0"/>
        </a:xfrm>
      </p:grpSpPr>
      <p:sp>
        <p:nvSpPr>
          <p:cNvPr id="101" name="Google Shape;101;p11"/>
          <p:cNvSpPr txBox="1">
            <a:spLocks noGrp="1"/>
          </p:cNvSpPr>
          <p:nvPr>
            <p:ph type="title"/>
          </p:nvPr>
        </p:nvSpPr>
        <p:spPr>
          <a:xfrm>
            <a:off x="749245" y="535597"/>
            <a:ext cx="10659300" cy="583500"/>
          </a:xfrm>
          <a:prstGeom prst="rect">
            <a:avLst/>
          </a:prstGeom>
          <a:noFill/>
          <a:ln>
            <a:noFill/>
          </a:ln>
        </p:spPr>
        <p:txBody>
          <a:bodyPr spcFirstLastPara="1" wrap="square" lIns="0" tIns="0" rIns="0" bIns="0" anchor="ctr" anchorCtr="0">
            <a:noAutofit/>
          </a:bodyPr>
          <a:lstStyle>
            <a:lvl1pPr marR="0" lvl="0" algn="l" rtl="0">
              <a:lnSpc>
                <a:spcPct val="90000"/>
              </a:lnSpc>
              <a:spcBef>
                <a:spcPts val="0"/>
              </a:spcBef>
              <a:spcAft>
                <a:spcPts val="0"/>
              </a:spcAft>
              <a:buClr>
                <a:schemeClr val="dk1"/>
              </a:buClr>
              <a:buSzPts val="4000"/>
              <a:buFont typeface="DM Sans Medium"/>
              <a:buNone/>
              <a:defRPr sz="4000" i="0" u="none" strike="noStrike" cap="non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a:endParaRPr/>
          </a:p>
        </p:txBody>
      </p:sp>
      <p:sp>
        <p:nvSpPr>
          <p:cNvPr id="102" name="Google Shape;102;p11"/>
          <p:cNvSpPr txBox="1">
            <a:spLocks noGrp="1"/>
          </p:cNvSpPr>
          <p:nvPr>
            <p:ph type="subTitle" idx="1"/>
          </p:nvPr>
        </p:nvSpPr>
        <p:spPr>
          <a:xfrm>
            <a:off x="764809" y="1174702"/>
            <a:ext cx="10659300" cy="583500"/>
          </a:xfrm>
          <a:prstGeom prst="rect">
            <a:avLst/>
          </a:prstGeom>
        </p:spPr>
        <p:txBody>
          <a:bodyPr spcFirstLastPara="1" wrap="square" lIns="0" tIns="0" rIns="0" bIns="0" anchor="t" anchorCtr="0">
            <a:noAutofit/>
          </a:bodyPr>
          <a:lstStyle>
            <a:lvl1pPr lvl="0" rtl="0">
              <a:spcBef>
                <a:spcPts val="1100"/>
              </a:spcBef>
              <a:spcAft>
                <a:spcPts val="0"/>
              </a:spcAft>
              <a:buSzPts val="2400"/>
              <a:buFont typeface="DM Mono Medium"/>
              <a:buNone/>
              <a:defRPr sz="2400">
                <a:solidFill>
                  <a:schemeClr val="accent1"/>
                </a:solidFill>
                <a:latin typeface="DM Mono Medium"/>
                <a:ea typeface="DM Mono Medium"/>
                <a:cs typeface="DM Mono Medium"/>
                <a:sym typeface="DM Mono Medium"/>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a:endParaRPr/>
          </a:p>
        </p:txBody>
      </p:sp>
      <p:sp>
        <p:nvSpPr>
          <p:cNvPr id="103" name="Google Shape;103;p11"/>
          <p:cNvSpPr txBox="1">
            <a:spLocks noGrp="1"/>
          </p:cNvSpPr>
          <p:nvPr>
            <p:ph type="body" idx="2"/>
          </p:nvPr>
        </p:nvSpPr>
        <p:spPr>
          <a:xfrm>
            <a:off x="761809" y="1988833"/>
            <a:ext cx="10659300" cy="4149900"/>
          </a:xfrm>
          <a:prstGeom prst="rect">
            <a:avLst/>
          </a:prstGeom>
          <a:noFill/>
          <a:ln>
            <a:noFill/>
          </a:ln>
        </p:spPr>
        <p:txBody>
          <a:bodyPr spcFirstLastPara="1" wrap="square" lIns="0" tIns="0" rIns="0" bIns="0" anchor="t" anchorCtr="0">
            <a:noAutofit/>
          </a:bodyPr>
          <a:lstStyle>
            <a:lvl1pPr marL="457200" marR="0" lvl="0" indent="-381000" algn="l" rtl="0">
              <a:lnSpc>
                <a:spcPct val="115000"/>
              </a:lnSpc>
              <a:spcBef>
                <a:spcPts val="1100"/>
              </a:spcBef>
              <a:spcAft>
                <a:spcPts val="0"/>
              </a:spcAft>
              <a:buClr>
                <a:schemeClr val="accent1"/>
              </a:buClr>
              <a:buSzPts val="2400"/>
              <a:buFont typeface="DM Sans"/>
              <a:buChar char="•"/>
              <a:defRPr sz="2400" i="0" u="none" strike="noStrike" cap="none">
                <a:solidFill>
                  <a:schemeClr val="dk1"/>
                </a:solidFill>
                <a:latin typeface="DM Sans"/>
                <a:ea typeface="DM Sans"/>
                <a:cs typeface="DM Sans"/>
                <a:sym typeface="DM Sans"/>
              </a:defRPr>
            </a:lvl1pPr>
            <a:lvl2pPr marL="914400" marR="0" lvl="1" indent="-355600" algn="l" rtl="0">
              <a:lnSpc>
                <a:spcPct val="115000"/>
              </a:lnSpc>
              <a:spcBef>
                <a:spcPts val="500"/>
              </a:spcBef>
              <a:spcAft>
                <a:spcPts val="0"/>
              </a:spcAft>
              <a:buClr>
                <a:schemeClr val="accent4"/>
              </a:buClr>
              <a:buSzPts val="2000"/>
              <a:buFont typeface="DM Sans"/>
              <a:buChar char="•"/>
              <a:defRPr sz="2000" i="0" u="none" strike="noStrike" cap="none">
                <a:solidFill>
                  <a:schemeClr val="dk1"/>
                </a:solidFill>
                <a:latin typeface="DM Sans"/>
                <a:ea typeface="DM Sans"/>
                <a:cs typeface="DM Sans"/>
                <a:sym typeface="DM Sans"/>
              </a:defRPr>
            </a:lvl2pPr>
            <a:lvl3pPr marL="1371600" marR="0" lvl="2" indent="-330200" algn="l" rtl="0">
              <a:lnSpc>
                <a:spcPct val="115000"/>
              </a:lnSpc>
              <a:spcBef>
                <a:spcPts val="500"/>
              </a:spcBef>
              <a:spcAft>
                <a:spcPts val="0"/>
              </a:spcAft>
              <a:buClr>
                <a:schemeClr val="dk1"/>
              </a:buClr>
              <a:buSzPts val="1600"/>
              <a:buFont typeface="DM Sans"/>
              <a:buChar char="•"/>
              <a:defRPr sz="1600" i="0" u="none" strike="noStrike" cap="none">
                <a:solidFill>
                  <a:schemeClr val="dk1"/>
                </a:solidFill>
                <a:latin typeface="DM Sans"/>
                <a:ea typeface="DM Sans"/>
                <a:cs typeface="DM Sans"/>
                <a:sym typeface="DM Sans"/>
              </a:defRPr>
            </a:lvl3pPr>
            <a:lvl4pPr marL="1828800" marR="0" lvl="3" indent="-330200" algn="l" rtl="0">
              <a:lnSpc>
                <a:spcPct val="115000"/>
              </a:lnSpc>
              <a:spcBef>
                <a:spcPts val="500"/>
              </a:spcBef>
              <a:spcAft>
                <a:spcPts val="0"/>
              </a:spcAft>
              <a:buClr>
                <a:schemeClr val="dk1"/>
              </a:buClr>
              <a:buSzPts val="1600"/>
              <a:buFont typeface="DM Sans"/>
              <a:buChar char="•"/>
              <a:defRPr sz="1600" i="0" u="none" strike="noStrike" cap="none">
                <a:solidFill>
                  <a:schemeClr val="dk1"/>
                </a:solidFill>
                <a:latin typeface="DM Sans"/>
                <a:ea typeface="DM Sans"/>
                <a:cs typeface="DM Sans"/>
                <a:sym typeface="DM Sans"/>
              </a:defRPr>
            </a:lvl4pPr>
            <a:lvl5pPr marL="2286000" marR="0" lvl="4" indent="-330200" algn="l" rtl="0">
              <a:lnSpc>
                <a:spcPct val="115000"/>
              </a:lnSpc>
              <a:spcBef>
                <a:spcPts val="500"/>
              </a:spcBef>
              <a:spcAft>
                <a:spcPts val="0"/>
              </a:spcAft>
              <a:buClr>
                <a:schemeClr val="dk1"/>
              </a:buClr>
              <a:buSzPts val="1600"/>
              <a:buFont typeface="DM Sans"/>
              <a:buChar char="•"/>
              <a:defRPr sz="1600" i="0" u="none" strike="noStrike" cap="none">
                <a:solidFill>
                  <a:schemeClr val="dk1"/>
                </a:solidFill>
                <a:latin typeface="DM Sans"/>
                <a:ea typeface="DM Sans"/>
                <a:cs typeface="DM Sans"/>
                <a:sym typeface="DM Sans"/>
              </a:defRPr>
            </a:lvl5pPr>
            <a:lvl6pPr marL="2743200" marR="0" lvl="5" indent="-330200" algn="l" rtl="0">
              <a:lnSpc>
                <a:spcPct val="115000"/>
              </a:lnSpc>
              <a:spcBef>
                <a:spcPts val="500"/>
              </a:spcBef>
              <a:spcAft>
                <a:spcPts val="0"/>
              </a:spcAft>
              <a:buClr>
                <a:schemeClr val="dk1"/>
              </a:buClr>
              <a:buSzPts val="1600"/>
              <a:buFont typeface="DM Sans"/>
              <a:buChar char="•"/>
              <a:defRPr sz="1600" i="0" u="none" strike="noStrike" cap="none">
                <a:solidFill>
                  <a:schemeClr val="dk1"/>
                </a:solidFill>
                <a:latin typeface="DM Sans"/>
                <a:ea typeface="DM Sans"/>
                <a:cs typeface="DM Sans"/>
                <a:sym typeface="DM Sans"/>
              </a:defRPr>
            </a:lvl6pPr>
            <a:lvl7pPr marL="3200400" marR="0" lvl="6" indent="-330200" algn="l" rtl="0">
              <a:lnSpc>
                <a:spcPct val="115000"/>
              </a:lnSpc>
              <a:spcBef>
                <a:spcPts val="500"/>
              </a:spcBef>
              <a:spcAft>
                <a:spcPts val="0"/>
              </a:spcAft>
              <a:buClr>
                <a:schemeClr val="dk1"/>
              </a:buClr>
              <a:buSzPts val="1600"/>
              <a:buFont typeface="DM Sans"/>
              <a:buChar char="•"/>
              <a:defRPr sz="1600" i="0" u="none" strike="noStrike" cap="none">
                <a:solidFill>
                  <a:schemeClr val="dk1"/>
                </a:solidFill>
                <a:latin typeface="DM Sans"/>
                <a:ea typeface="DM Sans"/>
                <a:cs typeface="DM Sans"/>
                <a:sym typeface="DM Sans"/>
              </a:defRPr>
            </a:lvl7pPr>
            <a:lvl8pPr marL="3657600" marR="0" lvl="7" indent="-330200" algn="l" rtl="0">
              <a:lnSpc>
                <a:spcPct val="115000"/>
              </a:lnSpc>
              <a:spcBef>
                <a:spcPts val="500"/>
              </a:spcBef>
              <a:spcAft>
                <a:spcPts val="0"/>
              </a:spcAft>
              <a:buClr>
                <a:schemeClr val="dk1"/>
              </a:buClr>
              <a:buSzPts val="1600"/>
              <a:buFont typeface="DM Sans"/>
              <a:buChar char="•"/>
              <a:defRPr sz="1600" i="0" u="none" strike="noStrike" cap="none">
                <a:solidFill>
                  <a:schemeClr val="dk1"/>
                </a:solidFill>
                <a:latin typeface="DM Sans"/>
                <a:ea typeface="DM Sans"/>
                <a:cs typeface="DM Sans"/>
                <a:sym typeface="DM Sans"/>
              </a:defRPr>
            </a:lvl8pPr>
            <a:lvl9pPr marL="4114800" marR="0" lvl="8" indent="-330200" algn="l" rtl="0">
              <a:lnSpc>
                <a:spcPct val="115000"/>
              </a:lnSpc>
              <a:spcBef>
                <a:spcPts val="500"/>
              </a:spcBef>
              <a:spcAft>
                <a:spcPts val="0"/>
              </a:spcAft>
              <a:buClr>
                <a:schemeClr val="dk1"/>
              </a:buClr>
              <a:buSzPts val="1600"/>
              <a:buFont typeface="DM Sans"/>
              <a:buChar char="•"/>
              <a:defRPr sz="1600" i="0" u="none" strike="noStrike" cap="none">
                <a:solidFill>
                  <a:schemeClr val="dk1"/>
                </a:solidFill>
                <a:latin typeface="DM Sans"/>
                <a:ea typeface="DM Sans"/>
                <a:cs typeface="DM Sans"/>
                <a:sym typeface="DM Sans"/>
              </a:defRPr>
            </a:lvl9pPr>
          </a:lstStyle>
          <a:p>
            <a:endParaRPr/>
          </a:p>
        </p:txBody>
      </p:sp>
      <p:sp>
        <p:nvSpPr>
          <p:cNvPr id="104" name="Google Shape;104;p1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11 - One Column">
  <p:cSld name="OBJECT_2_1_1_1_2_1_3">
    <p:spTree>
      <p:nvGrpSpPr>
        <p:cNvPr id="1" name="Shape 105"/>
        <p:cNvGrpSpPr/>
        <p:nvPr/>
      </p:nvGrpSpPr>
      <p:grpSpPr>
        <a:xfrm>
          <a:off x="0" y="0"/>
          <a:ext cx="0" cy="0"/>
          <a:chOff x="0" y="0"/>
          <a:chExt cx="0" cy="0"/>
        </a:xfrm>
      </p:grpSpPr>
      <p:sp>
        <p:nvSpPr>
          <p:cNvPr id="106" name="Google Shape;106;p12"/>
          <p:cNvSpPr/>
          <p:nvPr/>
        </p:nvSpPr>
        <p:spPr>
          <a:xfrm>
            <a:off x="609450" y="1775625"/>
            <a:ext cx="10985100" cy="4472700"/>
          </a:xfrm>
          <a:prstGeom prst="roundRect">
            <a:avLst>
              <a:gd name="adj" fmla="val 3515"/>
            </a:avLst>
          </a:prstGeom>
          <a:solidFill>
            <a:srgbClr val="FFFFFF"/>
          </a:solidFill>
          <a:ln w="9525" cap="flat" cmpd="sng">
            <a:solidFill>
              <a:schemeClr val="dk2"/>
            </a:solidFill>
            <a:prstDash val="solid"/>
            <a:round/>
            <a:headEnd type="none" w="sm" len="sm"/>
            <a:tailEnd type="none" w="sm" len="sm"/>
          </a:ln>
          <a:effectLst>
            <a:outerShdw blurRad="571500" dist="19050" dir="5400000" algn="bl" rotWithShape="0">
              <a:srgbClr val="000000">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2"/>
          <p:cNvSpPr txBox="1">
            <a:spLocks noGrp="1"/>
          </p:cNvSpPr>
          <p:nvPr>
            <p:ph type="title"/>
          </p:nvPr>
        </p:nvSpPr>
        <p:spPr>
          <a:xfrm>
            <a:off x="749245" y="535597"/>
            <a:ext cx="10659300" cy="583500"/>
          </a:xfrm>
          <a:prstGeom prst="rect">
            <a:avLst/>
          </a:prstGeom>
          <a:noFill/>
          <a:ln>
            <a:noFill/>
          </a:ln>
        </p:spPr>
        <p:txBody>
          <a:bodyPr spcFirstLastPara="1" wrap="square" lIns="0" tIns="0" rIns="0" bIns="0" anchor="ctr" anchorCtr="0">
            <a:noAutofit/>
          </a:bodyPr>
          <a:lstStyle>
            <a:lvl1pPr marR="0" lvl="0" algn="l" rtl="0">
              <a:lnSpc>
                <a:spcPct val="90000"/>
              </a:lnSpc>
              <a:spcBef>
                <a:spcPts val="0"/>
              </a:spcBef>
              <a:spcAft>
                <a:spcPts val="0"/>
              </a:spcAft>
              <a:buClr>
                <a:schemeClr val="dk1"/>
              </a:buClr>
              <a:buSzPts val="4000"/>
              <a:buFont typeface="DM Sans Medium"/>
              <a:buNone/>
              <a:defRPr i="0" u="none" strike="noStrike" cap="non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a:endParaRPr/>
          </a:p>
        </p:txBody>
      </p:sp>
      <p:sp>
        <p:nvSpPr>
          <p:cNvPr id="108" name="Google Shape;108;p12"/>
          <p:cNvSpPr txBox="1">
            <a:spLocks noGrp="1"/>
          </p:cNvSpPr>
          <p:nvPr>
            <p:ph type="subTitle" idx="1"/>
          </p:nvPr>
        </p:nvSpPr>
        <p:spPr>
          <a:xfrm>
            <a:off x="764809" y="1174702"/>
            <a:ext cx="10659300" cy="583500"/>
          </a:xfrm>
          <a:prstGeom prst="rect">
            <a:avLst/>
          </a:prstGeom>
        </p:spPr>
        <p:txBody>
          <a:bodyPr spcFirstLastPara="1" wrap="square" lIns="0" tIns="0" rIns="0" bIns="0" anchor="t" anchorCtr="0">
            <a:noAutofit/>
          </a:bodyPr>
          <a:lstStyle>
            <a:lvl1pPr lvl="0" rtl="0">
              <a:spcBef>
                <a:spcPts val="1100"/>
              </a:spcBef>
              <a:spcAft>
                <a:spcPts val="0"/>
              </a:spcAft>
              <a:buSzPts val="2400"/>
              <a:buFont typeface="DM Mono Medium"/>
              <a:buNone/>
              <a:defRPr>
                <a:solidFill>
                  <a:schemeClr val="accent1"/>
                </a:solidFill>
                <a:latin typeface="DM Mono Medium"/>
                <a:ea typeface="DM Mono Medium"/>
                <a:cs typeface="DM Mono Medium"/>
                <a:sym typeface="DM Mono Medium"/>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a:endParaRPr/>
          </a:p>
        </p:txBody>
      </p:sp>
      <p:sp>
        <p:nvSpPr>
          <p:cNvPr id="109" name="Google Shape;109;p12"/>
          <p:cNvSpPr txBox="1">
            <a:spLocks noGrp="1"/>
          </p:cNvSpPr>
          <p:nvPr>
            <p:ph type="body" idx="2"/>
          </p:nvPr>
        </p:nvSpPr>
        <p:spPr>
          <a:xfrm>
            <a:off x="765975" y="2387049"/>
            <a:ext cx="10658100" cy="3698100"/>
          </a:xfrm>
          <a:prstGeom prst="rect">
            <a:avLst/>
          </a:prstGeom>
          <a:noFill/>
          <a:ln>
            <a:noFill/>
          </a:ln>
        </p:spPr>
        <p:txBody>
          <a:bodyPr spcFirstLastPara="1" wrap="square" lIns="0" tIns="0" rIns="0" bIns="0" anchor="t" anchorCtr="0">
            <a:noAutofit/>
          </a:bodyPr>
          <a:lstStyle>
            <a:lvl1pPr marL="457200" marR="0" lvl="0" indent="-355600" algn="l" rtl="0">
              <a:lnSpc>
                <a:spcPct val="115000"/>
              </a:lnSpc>
              <a:spcBef>
                <a:spcPts val="1100"/>
              </a:spcBef>
              <a:spcAft>
                <a:spcPts val="0"/>
              </a:spcAft>
              <a:buClr>
                <a:schemeClr val="accent1"/>
              </a:buClr>
              <a:buSzPts val="2000"/>
              <a:buFont typeface="DM Sans"/>
              <a:buChar char="•"/>
              <a:defRPr sz="2000" i="0" u="none" strike="noStrike" cap="none">
                <a:solidFill>
                  <a:schemeClr val="dk1"/>
                </a:solidFill>
                <a:latin typeface="DM Sans"/>
                <a:ea typeface="DM Sans"/>
                <a:cs typeface="DM Sans"/>
                <a:sym typeface="DM Sans"/>
              </a:defRPr>
            </a:lvl1pPr>
            <a:lvl2pPr marL="914400" marR="0" lvl="1" indent="-330200" algn="l" rtl="0">
              <a:lnSpc>
                <a:spcPct val="115000"/>
              </a:lnSpc>
              <a:spcBef>
                <a:spcPts val="500"/>
              </a:spcBef>
              <a:spcAft>
                <a:spcPts val="0"/>
              </a:spcAft>
              <a:buSzPts val="1600"/>
              <a:buFont typeface="DM Sans"/>
              <a:buChar char="•"/>
              <a:defRPr sz="1600" i="0" u="none" strike="noStrike" cap="none">
                <a:solidFill>
                  <a:schemeClr val="dk1"/>
                </a:solidFill>
                <a:latin typeface="DM Sans"/>
                <a:ea typeface="DM Sans"/>
                <a:cs typeface="DM Sans"/>
                <a:sym typeface="DM Sans"/>
              </a:defRPr>
            </a:lvl2pPr>
            <a:lvl3pPr marL="1371600" marR="0" lvl="2"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3pPr>
            <a:lvl4pPr marL="1828800" marR="0" lvl="3"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4pPr>
            <a:lvl5pPr marL="2286000" marR="0" lvl="4"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5pPr>
            <a:lvl6pPr marL="2743200" marR="0" lvl="5"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6pPr>
            <a:lvl7pPr marL="3200400" marR="0" lvl="6"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7pPr>
            <a:lvl8pPr marL="3657600" marR="0" lvl="7"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8pPr>
            <a:lvl9pPr marL="4114800" marR="0" lvl="8"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9pPr>
          </a:lstStyle>
          <a:p>
            <a:endParaRPr/>
          </a:p>
        </p:txBody>
      </p:sp>
      <p:sp>
        <p:nvSpPr>
          <p:cNvPr id="110" name="Google Shape;110;p12"/>
          <p:cNvSpPr txBox="1">
            <a:spLocks noGrp="1"/>
          </p:cNvSpPr>
          <p:nvPr>
            <p:ph type="subTitle" idx="3"/>
          </p:nvPr>
        </p:nvSpPr>
        <p:spPr>
          <a:xfrm>
            <a:off x="764800" y="1970325"/>
            <a:ext cx="10658100" cy="416700"/>
          </a:xfrm>
          <a:prstGeom prst="rect">
            <a:avLst/>
          </a:prstGeom>
        </p:spPr>
        <p:txBody>
          <a:bodyPr spcFirstLastPara="1" wrap="square" lIns="0" tIns="0" rIns="0" bIns="0" anchor="t" anchorCtr="0">
            <a:noAutofit/>
          </a:bodyPr>
          <a:lstStyle>
            <a:lvl1pPr lvl="0" rtl="0">
              <a:spcBef>
                <a:spcPts val="1100"/>
              </a:spcBef>
              <a:spcAft>
                <a:spcPts val="0"/>
              </a:spcAft>
              <a:buClr>
                <a:schemeClr val="dk1"/>
              </a:buClr>
              <a:buSzPts val="2000"/>
              <a:buNone/>
              <a:defRPr sz="2000" b="1"/>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a:endParaRPr/>
          </a:p>
        </p:txBody>
      </p:sp>
      <p:sp>
        <p:nvSpPr>
          <p:cNvPr id="111" name="Google Shape;111;p1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12 - Two Column">
  <p:cSld name="OBJECT_2_1_1_1_2_1_1_3">
    <p:spTree>
      <p:nvGrpSpPr>
        <p:cNvPr id="1" name="Shape 112"/>
        <p:cNvGrpSpPr/>
        <p:nvPr/>
      </p:nvGrpSpPr>
      <p:grpSpPr>
        <a:xfrm>
          <a:off x="0" y="0"/>
          <a:ext cx="0" cy="0"/>
          <a:chOff x="0" y="0"/>
          <a:chExt cx="0" cy="0"/>
        </a:xfrm>
      </p:grpSpPr>
      <p:sp>
        <p:nvSpPr>
          <p:cNvPr id="113" name="Google Shape;113;p13"/>
          <p:cNvSpPr/>
          <p:nvPr/>
        </p:nvSpPr>
        <p:spPr>
          <a:xfrm>
            <a:off x="6180021" y="1775625"/>
            <a:ext cx="5414700" cy="4472700"/>
          </a:xfrm>
          <a:prstGeom prst="roundRect">
            <a:avLst>
              <a:gd name="adj" fmla="val 3515"/>
            </a:avLst>
          </a:prstGeom>
          <a:solidFill>
            <a:srgbClr val="FFFFFF"/>
          </a:solidFill>
          <a:ln w="9525" cap="flat" cmpd="sng">
            <a:solidFill>
              <a:schemeClr val="dk2"/>
            </a:solidFill>
            <a:prstDash val="solid"/>
            <a:round/>
            <a:headEnd type="none" w="sm" len="sm"/>
            <a:tailEnd type="none" w="sm" len="sm"/>
          </a:ln>
          <a:effectLst>
            <a:outerShdw blurRad="571500" dist="19050" dir="5400000" algn="bl" rotWithShape="0">
              <a:srgbClr val="000000">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3"/>
          <p:cNvSpPr/>
          <p:nvPr/>
        </p:nvSpPr>
        <p:spPr>
          <a:xfrm>
            <a:off x="609450" y="1775625"/>
            <a:ext cx="5414700" cy="4472700"/>
          </a:xfrm>
          <a:prstGeom prst="roundRect">
            <a:avLst>
              <a:gd name="adj" fmla="val 3515"/>
            </a:avLst>
          </a:prstGeom>
          <a:solidFill>
            <a:srgbClr val="FFFFFF"/>
          </a:solidFill>
          <a:ln w="9525" cap="flat" cmpd="sng">
            <a:solidFill>
              <a:schemeClr val="dk2"/>
            </a:solidFill>
            <a:prstDash val="solid"/>
            <a:round/>
            <a:headEnd type="none" w="sm" len="sm"/>
            <a:tailEnd type="none" w="sm" len="sm"/>
          </a:ln>
          <a:effectLst>
            <a:outerShdw blurRad="571500" dist="19050" dir="5400000" algn="bl" rotWithShape="0">
              <a:srgbClr val="000000">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3"/>
          <p:cNvSpPr txBox="1">
            <a:spLocks noGrp="1"/>
          </p:cNvSpPr>
          <p:nvPr>
            <p:ph type="title"/>
          </p:nvPr>
        </p:nvSpPr>
        <p:spPr>
          <a:xfrm>
            <a:off x="749245" y="535597"/>
            <a:ext cx="10659300" cy="583500"/>
          </a:xfrm>
          <a:prstGeom prst="rect">
            <a:avLst/>
          </a:prstGeom>
          <a:noFill/>
          <a:ln>
            <a:noFill/>
          </a:ln>
        </p:spPr>
        <p:txBody>
          <a:bodyPr spcFirstLastPara="1" wrap="square" lIns="0" tIns="0" rIns="0" bIns="0" anchor="ctr" anchorCtr="0">
            <a:noAutofit/>
          </a:bodyPr>
          <a:lstStyle>
            <a:lvl1pPr marR="0" lvl="0" algn="l" rtl="0">
              <a:lnSpc>
                <a:spcPct val="90000"/>
              </a:lnSpc>
              <a:spcBef>
                <a:spcPts val="0"/>
              </a:spcBef>
              <a:spcAft>
                <a:spcPts val="0"/>
              </a:spcAft>
              <a:buClr>
                <a:schemeClr val="dk1"/>
              </a:buClr>
              <a:buSzPts val="4000"/>
              <a:buFont typeface="DM Sans Medium"/>
              <a:buNone/>
              <a:defRPr i="0" u="none" strike="noStrike" cap="non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a:endParaRPr/>
          </a:p>
        </p:txBody>
      </p:sp>
      <p:sp>
        <p:nvSpPr>
          <p:cNvPr id="116" name="Google Shape;116;p13"/>
          <p:cNvSpPr txBox="1">
            <a:spLocks noGrp="1"/>
          </p:cNvSpPr>
          <p:nvPr>
            <p:ph type="subTitle" idx="1"/>
          </p:nvPr>
        </p:nvSpPr>
        <p:spPr>
          <a:xfrm>
            <a:off x="764809" y="1174702"/>
            <a:ext cx="10659300" cy="583500"/>
          </a:xfrm>
          <a:prstGeom prst="rect">
            <a:avLst/>
          </a:prstGeom>
        </p:spPr>
        <p:txBody>
          <a:bodyPr spcFirstLastPara="1" wrap="square" lIns="0" tIns="0" rIns="0" bIns="0" anchor="t" anchorCtr="0">
            <a:noAutofit/>
          </a:bodyPr>
          <a:lstStyle>
            <a:lvl1pPr lvl="0" rtl="0">
              <a:spcBef>
                <a:spcPts val="1100"/>
              </a:spcBef>
              <a:spcAft>
                <a:spcPts val="0"/>
              </a:spcAft>
              <a:buSzPts val="2400"/>
              <a:buFont typeface="DM Mono Medium"/>
              <a:buNone/>
              <a:defRPr>
                <a:solidFill>
                  <a:schemeClr val="accent1"/>
                </a:solidFill>
                <a:latin typeface="DM Mono Medium"/>
                <a:ea typeface="DM Mono Medium"/>
                <a:cs typeface="DM Mono Medium"/>
                <a:sym typeface="DM Mono Medium"/>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a:endParaRPr/>
          </a:p>
        </p:txBody>
      </p:sp>
      <p:sp>
        <p:nvSpPr>
          <p:cNvPr id="117" name="Google Shape;117;p13"/>
          <p:cNvSpPr txBox="1">
            <a:spLocks noGrp="1"/>
          </p:cNvSpPr>
          <p:nvPr>
            <p:ph type="body" idx="2"/>
          </p:nvPr>
        </p:nvSpPr>
        <p:spPr>
          <a:xfrm>
            <a:off x="765356" y="2387057"/>
            <a:ext cx="5051700" cy="3367200"/>
          </a:xfrm>
          <a:prstGeom prst="rect">
            <a:avLst/>
          </a:prstGeom>
          <a:noFill/>
          <a:ln>
            <a:noFill/>
          </a:ln>
        </p:spPr>
        <p:txBody>
          <a:bodyPr spcFirstLastPara="1" wrap="square" lIns="0" tIns="0" rIns="0" bIns="0" anchor="t" anchorCtr="0">
            <a:noAutofit/>
          </a:bodyPr>
          <a:lstStyle>
            <a:lvl1pPr marL="457200" marR="0" lvl="0" indent="-355600" algn="l" rtl="0">
              <a:lnSpc>
                <a:spcPct val="115000"/>
              </a:lnSpc>
              <a:spcBef>
                <a:spcPts val="1100"/>
              </a:spcBef>
              <a:spcAft>
                <a:spcPts val="0"/>
              </a:spcAft>
              <a:buClr>
                <a:schemeClr val="accent1"/>
              </a:buClr>
              <a:buSzPts val="2000"/>
              <a:buFont typeface="DM Sans"/>
              <a:buChar char="•"/>
              <a:defRPr sz="2000" i="0" u="none" strike="noStrike" cap="none">
                <a:solidFill>
                  <a:schemeClr val="dk1"/>
                </a:solidFill>
                <a:latin typeface="DM Sans"/>
                <a:ea typeface="DM Sans"/>
                <a:cs typeface="DM Sans"/>
                <a:sym typeface="DM Sans"/>
              </a:defRPr>
            </a:lvl1pPr>
            <a:lvl2pPr marL="914400" marR="0" lvl="1" indent="-330200" algn="l" rtl="0">
              <a:lnSpc>
                <a:spcPct val="115000"/>
              </a:lnSpc>
              <a:spcBef>
                <a:spcPts val="500"/>
              </a:spcBef>
              <a:spcAft>
                <a:spcPts val="0"/>
              </a:spcAft>
              <a:buSzPts val="1600"/>
              <a:buFont typeface="DM Sans"/>
              <a:buChar char="•"/>
              <a:defRPr sz="1600" i="0" u="none" strike="noStrike" cap="none">
                <a:solidFill>
                  <a:schemeClr val="dk1"/>
                </a:solidFill>
                <a:latin typeface="DM Sans"/>
                <a:ea typeface="DM Sans"/>
                <a:cs typeface="DM Sans"/>
                <a:sym typeface="DM Sans"/>
              </a:defRPr>
            </a:lvl2pPr>
            <a:lvl3pPr marL="1371600" marR="0" lvl="2"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3pPr>
            <a:lvl4pPr marL="1828800" marR="0" lvl="3"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4pPr>
            <a:lvl5pPr marL="2286000" marR="0" lvl="4"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5pPr>
            <a:lvl6pPr marL="2743200" marR="0" lvl="5"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6pPr>
            <a:lvl7pPr marL="3200400" marR="0" lvl="6"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7pPr>
            <a:lvl8pPr marL="3657600" marR="0" lvl="7"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8pPr>
            <a:lvl9pPr marL="4114800" marR="0" lvl="8"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9pPr>
          </a:lstStyle>
          <a:p>
            <a:endParaRPr/>
          </a:p>
        </p:txBody>
      </p:sp>
      <p:sp>
        <p:nvSpPr>
          <p:cNvPr id="118" name="Google Shape;118;p13"/>
          <p:cNvSpPr txBox="1">
            <a:spLocks noGrp="1"/>
          </p:cNvSpPr>
          <p:nvPr>
            <p:ph type="subTitle" idx="3"/>
          </p:nvPr>
        </p:nvSpPr>
        <p:spPr>
          <a:xfrm>
            <a:off x="764800" y="1970325"/>
            <a:ext cx="5051700" cy="416700"/>
          </a:xfrm>
          <a:prstGeom prst="rect">
            <a:avLst/>
          </a:prstGeom>
        </p:spPr>
        <p:txBody>
          <a:bodyPr spcFirstLastPara="1" wrap="square" lIns="0" tIns="0" rIns="0" bIns="0" anchor="t" anchorCtr="0">
            <a:noAutofit/>
          </a:bodyPr>
          <a:lstStyle>
            <a:lvl1pPr lvl="0" rtl="0">
              <a:spcBef>
                <a:spcPts val="1100"/>
              </a:spcBef>
              <a:spcAft>
                <a:spcPts val="0"/>
              </a:spcAft>
              <a:buClr>
                <a:schemeClr val="dk1"/>
              </a:buClr>
              <a:buSzPts val="2000"/>
              <a:buNone/>
              <a:defRPr sz="2000" b="1"/>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a:endParaRPr/>
          </a:p>
        </p:txBody>
      </p:sp>
      <p:sp>
        <p:nvSpPr>
          <p:cNvPr id="119" name="Google Shape;119;p13"/>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120" name="Google Shape;120;p13"/>
          <p:cNvSpPr txBox="1">
            <a:spLocks noGrp="1"/>
          </p:cNvSpPr>
          <p:nvPr>
            <p:ph type="body" idx="4"/>
          </p:nvPr>
        </p:nvSpPr>
        <p:spPr>
          <a:xfrm>
            <a:off x="6343306" y="2387057"/>
            <a:ext cx="5051700" cy="3367200"/>
          </a:xfrm>
          <a:prstGeom prst="rect">
            <a:avLst/>
          </a:prstGeom>
          <a:noFill/>
          <a:ln>
            <a:noFill/>
          </a:ln>
        </p:spPr>
        <p:txBody>
          <a:bodyPr spcFirstLastPara="1" wrap="square" lIns="0" tIns="0" rIns="0" bIns="0" anchor="t" anchorCtr="0">
            <a:noAutofit/>
          </a:bodyPr>
          <a:lstStyle>
            <a:lvl1pPr marL="457200" marR="0" lvl="0" indent="-355600" algn="l" rtl="0">
              <a:lnSpc>
                <a:spcPct val="115000"/>
              </a:lnSpc>
              <a:spcBef>
                <a:spcPts val="1100"/>
              </a:spcBef>
              <a:spcAft>
                <a:spcPts val="0"/>
              </a:spcAft>
              <a:buClr>
                <a:schemeClr val="accent1"/>
              </a:buClr>
              <a:buSzPts val="2000"/>
              <a:buFont typeface="DM Sans"/>
              <a:buChar char="•"/>
              <a:defRPr sz="2000" i="0" u="none" strike="noStrike" cap="none">
                <a:solidFill>
                  <a:schemeClr val="dk1"/>
                </a:solidFill>
                <a:latin typeface="DM Sans"/>
                <a:ea typeface="DM Sans"/>
                <a:cs typeface="DM Sans"/>
                <a:sym typeface="DM Sans"/>
              </a:defRPr>
            </a:lvl1pPr>
            <a:lvl2pPr marL="914400" marR="0" lvl="1" indent="-330200" algn="l" rtl="0">
              <a:lnSpc>
                <a:spcPct val="115000"/>
              </a:lnSpc>
              <a:spcBef>
                <a:spcPts val="500"/>
              </a:spcBef>
              <a:spcAft>
                <a:spcPts val="0"/>
              </a:spcAft>
              <a:buSzPts val="1600"/>
              <a:buFont typeface="DM Sans"/>
              <a:buChar char="•"/>
              <a:defRPr sz="1600" i="0" u="none" strike="noStrike" cap="none">
                <a:solidFill>
                  <a:schemeClr val="dk1"/>
                </a:solidFill>
                <a:latin typeface="DM Sans"/>
                <a:ea typeface="DM Sans"/>
                <a:cs typeface="DM Sans"/>
                <a:sym typeface="DM Sans"/>
              </a:defRPr>
            </a:lvl2pPr>
            <a:lvl3pPr marL="1371600" marR="0" lvl="2"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3pPr>
            <a:lvl4pPr marL="1828800" marR="0" lvl="3"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4pPr>
            <a:lvl5pPr marL="2286000" marR="0" lvl="4"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5pPr>
            <a:lvl6pPr marL="2743200" marR="0" lvl="5"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6pPr>
            <a:lvl7pPr marL="3200400" marR="0" lvl="6"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7pPr>
            <a:lvl8pPr marL="3657600" marR="0" lvl="7"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8pPr>
            <a:lvl9pPr marL="4114800" marR="0" lvl="8"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9pPr>
          </a:lstStyle>
          <a:p>
            <a:endParaRPr/>
          </a:p>
        </p:txBody>
      </p:sp>
      <p:sp>
        <p:nvSpPr>
          <p:cNvPr id="121" name="Google Shape;121;p13"/>
          <p:cNvSpPr txBox="1">
            <a:spLocks noGrp="1"/>
          </p:cNvSpPr>
          <p:nvPr>
            <p:ph type="subTitle" idx="5"/>
          </p:nvPr>
        </p:nvSpPr>
        <p:spPr>
          <a:xfrm>
            <a:off x="6361248" y="1970325"/>
            <a:ext cx="5051700" cy="416700"/>
          </a:xfrm>
          <a:prstGeom prst="rect">
            <a:avLst/>
          </a:prstGeom>
        </p:spPr>
        <p:txBody>
          <a:bodyPr spcFirstLastPara="1" wrap="square" lIns="0" tIns="0" rIns="0" bIns="0" anchor="t" anchorCtr="0">
            <a:noAutofit/>
          </a:bodyPr>
          <a:lstStyle>
            <a:lvl1pPr lvl="0" rtl="0">
              <a:spcBef>
                <a:spcPts val="1100"/>
              </a:spcBef>
              <a:spcAft>
                <a:spcPts val="0"/>
              </a:spcAft>
              <a:buClr>
                <a:schemeClr val="dk1"/>
              </a:buClr>
              <a:buSzPts val="2000"/>
              <a:buNone/>
              <a:defRPr sz="2000" b="1"/>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3 - Three Column">
  <p:cSld name="OBJECT_2_1_1_1_2_1_1_1_3">
    <p:spTree>
      <p:nvGrpSpPr>
        <p:cNvPr id="1" name="Shape 122"/>
        <p:cNvGrpSpPr/>
        <p:nvPr/>
      </p:nvGrpSpPr>
      <p:grpSpPr>
        <a:xfrm>
          <a:off x="0" y="0"/>
          <a:ext cx="0" cy="0"/>
          <a:chOff x="0" y="0"/>
          <a:chExt cx="0" cy="0"/>
        </a:xfrm>
      </p:grpSpPr>
      <p:sp>
        <p:nvSpPr>
          <p:cNvPr id="123" name="Google Shape;123;p14"/>
          <p:cNvSpPr/>
          <p:nvPr/>
        </p:nvSpPr>
        <p:spPr>
          <a:xfrm>
            <a:off x="7998646" y="1775625"/>
            <a:ext cx="3599400" cy="4472700"/>
          </a:xfrm>
          <a:prstGeom prst="roundRect">
            <a:avLst>
              <a:gd name="adj" fmla="val 4394"/>
            </a:avLst>
          </a:prstGeom>
          <a:solidFill>
            <a:srgbClr val="FFFFFF"/>
          </a:solidFill>
          <a:ln w="9525" cap="flat" cmpd="sng">
            <a:solidFill>
              <a:schemeClr val="dk2"/>
            </a:solidFill>
            <a:prstDash val="solid"/>
            <a:round/>
            <a:headEnd type="none" w="sm" len="sm"/>
            <a:tailEnd type="none" w="sm" len="sm"/>
          </a:ln>
          <a:effectLst>
            <a:outerShdw blurRad="571500" dist="19050" dir="5400000" algn="bl" rotWithShape="0">
              <a:srgbClr val="000000">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4"/>
          <p:cNvSpPr/>
          <p:nvPr/>
        </p:nvSpPr>
        <p:spPr>
          <a:xfrm>
            <a:off x="4304048" y="1775625"/>
            <a:ext cx="3599400" cy="4472700"/>
          </a:xfrm>
          <a:prstGeom prst="roundRect">
            <a:avLst>
              <a:gd name="adj" fmla="val 4394"/>
            </a:avLst>
          </a:prstGeom>
          <a:solidFill>
            <a:srgbClr val="FFFFFF"/>
          </a:solidFill>
          <a:ln w="9525" cap="flat" cmpd="sng">
            <a:solidFill>
              <a:schemeClr val="dk2"/>
            </a:solidFill>
            <a:prstDash val="solid"/>
            <a:round/>
            <a:headEnd type="none" w="sm" len="sm"/>
            <a:tailEnd type="none" w="sm" len="sm"/>
          </a:ln>
          <a:effectLst>
            <a:outerShdw blurRad="571500" dist="19050" dir="5400000" algn="bl" rotWithShape="0">
              <a:srgbClr val="000000">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4"/>
          <p:cNvSpPr txBox="1">
            <a:spLocks noGrp="1"/>
          </p:cNvSpPr>
          <p:nvPr>
            <p:ph type="body" idx="1"/>
          </p:nvPr>
        </p:nvSpPr>
        <p:spPr>
          <a:xfrm>
            <a:off x="8135825" y="2387050"/>
            <a:ext cx="3248400" cy="3661200"/>
          </a:xfrm>
          <a:prstGeom prst="rect">
            <a:avLst/>
          </a:prstGeom>
          <a:noFill/>
          <a:ln>
            <a:noFill/>
          </a:ln>
        </p:spPr>
        <p:txBody>
          <a:bodyPr spcFirstLastPara="1" wrap="square" lIns="0" tIns="0" rIns="0" bIns="0" anchor="t" anchorCtr="0">
            <a:noAutofit/>
          </a:bodyPr>
          <a:lstStyle>
            <a:lvl1pPr marL="457200" marR="0" lvl="0" indent="-355600" algn="l" rtl="0">
              <a:lnSpc>
                <a:spcPct val="115000"/>
              </a:lnSpc>
              <a:spcBef>
                <a:spcPts val="1100"/>
              </a:spcBef>
              <a:spcAft>
                <a:spcPts val="0"/>
              </a:spcAft>
              <a:buClr>
                <a:schemeClr val="accent1"/>
              </a:buClr>
              <a:buSzPts val="2000"/>
              <a:buFont typeface="DM Sans"/>
              <a:buChar char="•"/>
              <a:defRPr sz="2000" i="0" u="none" strike="noStrike" cap="none">
                <a:solidFill>
                  <a:schemeClr val="dk1"/>
                </a:solidFill>
                <a:latin typeface="DM Sans"/>
                <a:ea typeface="DM Sans"/>
                <a:cs typeface="DM Sans"/>
                <a:sym typeface="DM Sans"/>
              </a:defRPr>
            </a:lvl1pPr>
            <a:lvl2pPr marL="914400" marR="0" lvl="1" indent="-330200" algn="l" rtl="0">
              <a:lnSpc>
                <a:spcPct val="115000"/>
              </a:lnSpc>
              <a:spcBef>
                <a:spcPts val="500"/>
              </a:spcBef>
              <a:spcAft>
                <a:spcPts val="0"/>
              </a:spcAft>
              <a:buSzPts val="1600"/>
              <a:buFont typeface="DM Sans"/>
              <a:buChar char="•"/>
              <a:defRPr sz="1600" i="0" u="none" strike="noStrike" cap="none">
                <a:solidFill>
                  <a:schemeClr val="dk1"/>
                </a:solidFill>
                <a:latin typeface="DM Sans"/>
                <a:ea typeface="DM Sans"/>
                <a:cs typeface="DM Sans"/>
                <a:sym typeface="DM Sans"/>
              </a:defRPr>
            </a:lvl2pPr>
            <a:lvl3pPr marL="1371600" marR="0" lvl="2"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3pPr>
            <a:lvl4pPr marL="1828800" marR="0" lvl="3"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4pPr>
            <a:lvl5pPr marL="2286000" marR="0" lvl="4"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5pPr>
            <a:lvl6pPr marL="2743200" marR="0" lvl="5"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6pPr>
            <a:lvl7pPr marL="3200400" marR="0" lvl="6"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7pPr>
            <a:lvl8pPr marL="3657600" marR="0" lvl="7"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8pPr>
            <a:lvl9pPr marL="4114800" marR="0" lvl="8"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9pPr>
          </a:lstStyle>
          <a:p>
            <a:endParaRPr/>
          </a:p>
        </p:txBody>
      </p:sp>
      <p:sp>
        <p:nvSpPr>
          <p:cNvPr id="126" name="Google Shape;126;p14"/>
          <p:cNvSpPr txBox="1">
            <a:spLocks noGrp="1"/>
          </p:cNvSpPr>
          <p:nvPr>
            <p:ph type="subTitle" idx="2"/>
          </p:nvPr>
        </p:nvSpPr>
        <p:spPr>
          <a:xfrm>
            <a:off x="8135475" y="1970325"/>
            <a:ext cx="3248400" cy="416700"/>
          </a:xfrm>
          <a:prstGeom prst="rect">
            <a:avLst/>
          </a:prstGeom>
        </p:spPr>
        <p:txBody>
          <a:bodyPr spcFirstLastPara="1" wrap="square" lIns="0" tIns="0" rIns="0" bIns="0" anchor="t" anchorCtr="0">
            <a:noAutofit/>
          </a:bodyPr>
          <a:lstStyle>
            <a:lvl1pPr lvl="0" rtl="0">
              <a:spcBef>
                <a:spcPts val="1100"/>
              </a:spcBef>
              <a:spcAft>
                <a:spcPts val="0"/>
              </a:spcAft>
              <a:buClr>
                <a:schemeClr val="dk1"/>
              </a:buClr>
              <a:buSzPts val="2000"/>
              <a:buNone/>
              <a:defRPr sz="2000" b="1"/>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a:endParaRPr/>
          </a:p>
        </p:txBody>
      </p:sp>
      <p:sp>
        <p:nvSpPr>
          <p:cNvPr id="127" name="Google Shape;127;p14"/>
          <p:cNvSpPr txBox="1">
            <a:spLocks noGrp="1"/>
          </p:cNvSpPr>
          <p:nvPr>
            <p:ph type="body" idx="3"/>
          </p:nvPr>
        </p:nvSpPr>
        <p:spPr>
          <a:xfrm>
            <a:off x="4450488" y="2387050"/>
            <a:ext cx="3248400" cy="3661200"/>
          </a:xfrm>
          <a:prstGeom prst="rect">
            <a:avLst/>
          </a:prstGeom>
          <a:noFill/>
          <a:ln>
            <a:noFill/>
          </a:ln>
        </p:spPr>
        <p:txBody>
          <a:bodyPr spcFirstLastPara="1" wrap="square" lIns="0" tIns="0" rIns="0" bIns="0" anchor="t" anchorCtr="0">
            <a:noAutofit/>
          </a:bodyPr>
          <a:lstStyle>
            <a:lvl1pPr marL="457200" marR="0" lvl="0" indent="-355600" algn="l" rtl="0">
              <a:lnSpc>
                <a:spcPct val="115000"/>
              </a:lnSpc>
              <a:spcBef>
                <a:spcPts val="1100"/>
              </a:spcBef>
              <a:spcAft>
                <a:spcPts val="0"/>
              </a:spcAft>
              <a:buClr>
                <a:schemeClr val="accent1"/>
              </a:buClr>
              <a:buSzPts val="2000"/>
              <a:buFont typeface="DM Sans"/>
              <a:buChar char="•"/>
              <a:defRPr sz="2000" i="0" u="none" strike="noStrike" cap="none">
                <a:solidFill>
                  <a:schemeClr val="dk1"/>
                </a:solidFill>
                <a:latin typeface="DM Sans"/>
                <a:ea typeface="DM Sans"/>
                <a:cs typeface="DM Sans"/>
                <a:sym typeface="DM Sans"/>
              </a:defRPr>
            </a:lvl1pPr>
            <a:lvl2pPr marL="914400" marR="0" lvl="1" indent="-330200" algn="l" rtl="0">
              <a:lnSpc>
                <a:spcPct val="115000"/>
              </a:lnSpc>
              <a:spcBef>
                <a:spcPts val="500"/>
              </a:spcBef>
              <a:spcAft>
                <a:spcPts val="0"/>
              </a:spcAft>
              <a:buSzPts val="1600"/>
              <a:buFont typeface="DM Sans"/>
              <a:buChar char="•"/>
              <a:defRPr sz="1600" i="0" u="none" strike="noStrike" cap="none">
                <a:solidFill>
                  <a:schemeClr val="dk1"/>
                </a:solidFill>
                <a:latin typeface="DM Sans"/>
                <a:ea typeface="DM Sans"/>
                <a:cs typeface="DM Sans"/>
                <a:sym typeface="DM Sans"/>
              </a:defRPr>
            </a:lvl2pPr>
            <a:lvl3pPr marL="1371600" marR="0" lvl="2"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3pPr>
            <a:lvl4pPr marL="1828800" marR="0" lvl="3"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4pPr>
            <a:lvl5pPr marL="2286000" marR="0" lvl="4"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5pPr>
            <a:lvl6pPr marL="2743200" marR="0" lvl="5"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6pPr>
            <a:lvl7pPr marL="3200400" marR="0" lvl="6"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7pPr>
            <a:lvl8pPr marL="3657600" marR="0" lvl="7"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8pPr>
            <a:lvl9pPr marL="4114800" marR="0" lvl="8"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9pPr>
          </a:lstStyle>
          <a:p>
            <a:endParaRPr/>
          </a:p>
        </p:txBody>
      </p:sp>
      <p:sp>
        <p:nvSpPr>
          <p:cNvPr id="128" name="Google Shape;128;p14"/>
          <p:cNvSpPr txBox="1">
            <a:spLocks noGrp="1"/>
          </p:cNvSpPr>
          <p:nvPr>
            <p:ph type="subTitle" idx="4"/>
          </p:nvPr>
        </p:nvSpPr>
        <p:spPr>
          <a:xfrm>
            <a:off x="4450138" y="1970325"/>
            <a:ext cx="3248400" cy="416700"/>
          </a:xfrm>
          <a:prstGeom prst="rect">
            <a:avLst/>
          </a:prstGeom>
        </p:spPr>
        <p:txBody>
          <a:bodyPr spcFirstLastPara="1" wrap="square" lIns="0" tIns="0" rIns="0" bIns="0" anchor="t" anchorCtr="0">
            <a:noAutofit/>
          </a:bodyPr>
          <a:lstStyle>
            <a:lvl1pPr lvl="0" rtl="0">
              <a:spcBef>
                <a:spcPts val="1100"/>
              </a:spcBef>
              <a:spcAft>
                <a:spcPts val="0"/>
              </a:spcAft>
              <a:buClr>
                <a:schemeClr val="dk1"/>
              </a:buClr>
              <a:buSzPts val="2000"/>
              <a:buNone/>
              <a:defRPr sz="2000" b="1"/>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a:endParaRPr/>
          </a:p>
        </p:txBody>
      </p:sp>
      <p:sp>
        <p:nvSpPr>
          <p:cNvPr id="129" name="Google Shape;129;p14"/>
          <p:cNvSpPr/>
          <p:nvPr/>
        </p:nvSpPr>
        <p:spPr>
          <a:xfrm>
            <a:off x="609450" y="1775625"/>
            <a:ext cx="3599400" cy="4472700"/>
          </a:xfrm>
          <a:prstGeom prst="roundRect">
            <a:avLst>
              <a:gd name="adj" fmla="val 4394"/>
            </a:avLst>
          </a:prstGeom>
          <a:solidFill>
            <a:srgbClr val="FFFFFF"/>
          </a:solidFill>
          <a:ln w="9525" cap="flat" cmpd="sng">
            <a:solidFill>
              <a:schemeClr val="dk2"/>
            </a:solidFill>
            <a:prstDash val="solid"/>
            <a:round/>
            <a:headEnd type="none" w="sm" len="sm"/>
            <a:tailEnd type="none" w="sm" len="sm"/>
          </a:ln>
          <a:effectLst>
            <a:outerShdw blurRad="571500" dist="19050" dir="5400000" algn="bl" rotWithShape="0">
              <a:srgbClr val="000000">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4"/>
          <p:cNvSpPr txBox="1">
            <a:spLocks noGrp="1"/>
          </p:cNvSpPr>
          <p:nvPr>
            <p:ph type="title"/>
          </p:nvPr>
        </p:nvSpPr>
        <p:spPr>
          <a:xfrm>
            <a:off x="749245" y="535597"/>
            <a:ext cx="10659300" cy="583500"/>
          </a:xfrm>
          <a:prstGeom prst="rect">
            <a:avLst/>
          </a:prstGeom>
          <a:noFill/>
          <a:ln>
            <a:noFill/>
          </a:ln>
        </p:spPr>
        <p:txBody>
          <a:bodyPr spcFirstLastPara="1" wrap="square" lIns="0" tIns="0" rIns="0" bIns="0" anchor="ctr" anchorCtr="0">
            <a:noAutofit/>
          </a:bodyPr>
          <a:lstStyle>
            <a:lvl1pPr marR="0" lvl="0" algn="l" rtl="0">
              <a:lnSpc>
                <a:spcPct val="90000"/>
              </a:lnSpc>
              <a:spcBef>
                <a:spcPts val="0"/>
              </a:spcBef>
              <a:spcAft>
                <a:spcPts val="0"/>
              </a:spcAft>
              <a:buClr>
                <a:schemeClr val="dk1"/>
              </a:buClr>
              <a:buSzPts val="4000"/>
              <a:buFont typeface="DM Sans Medium"/>
              <a:buNone/>
              <a:defRPr i="0" u="none" strike="noStrike" cap="non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a:endParaRPr/>
          </a:p>
        </p:txBody>
      </p:sp>
      <p:sp>
        <p:nvSpPr>
          <p:cNvPr id="131" name="Google Shape;131;p14"/>
          <p:cNvSpPr txBox="1">
            <a:spLocks noGrp="1"/>
          </p:cNvSpPr>
          <p:nvPr>
            <p:ph type="subTitle" idx="5"/>
          </p:nvPr>
        </p:nvSpPr>
        <p:spPr>
          <a:xfrm>
            <a:off x="764809" y="1174702"/>
            <a:ext cx="10659300" cy="583500"/>
          </a:xfrm>
          <a:prstGeom prst="rect">
            <a:avLst/>
          </a:prstGeom>
        </p:spPr>
        <p:txBody>
          <a:bodyPr spcFirstLastPara="1" wrap="square" lIns="0" tIns="0" rIns="0" bIns="0" anchor="t" anchorCtr="0">
            <a:noAutofit/>
          </a:bodyPr>
          <a:lstStyle>
            <a:lvl1pPr lvl="0" rtl="0">
              <a:spcBef>
                <a:spcPts val="1100"/>
              </a:spcBef>
              <a:spcAft>
                <a:spcPts val="0"/>
              </a:spcAft>
              <a:buSzPts val="2400"/>
              <a:buFont typeface="DM Mono Medium"/>
              <a:buNone/>
              <a:defRPr>
                <a:solidFill>
                  <a:schemeClr val="accent1"/>
                </a:solidFill>
                <a:latin typeface="DM Mono Medium"/>
                <a:ea typeface="DM Mono Medium"/>
                <a:cs typeface="DM Mono Medium"/>
                <a:sym typeface="DM Mono Medium"/>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a:endParaRPr/>
          </a:p>
        </p:txBody>
      </p:sp>
      <p:sp>
        <p:nvSpPr>
          <p:cNvPr id="132" name="Google Shape;132;p14"/>
          <p:cNvSpPr txBox="1">
            <a:spLocks noGrp="1"/>
          </p:cNvSpPr>
          <p:nvPr>
            <p:ph type="body" idx="6"/>
          </p:nvPr>
        </p:nvSpPr>
        <p:spPr>
          <a:xfrm>
            <a:off x="765150" y="2387050"/>
            <a:ext cx="3248400" cy="3661200"/>
          </a:xfrm>
          <a:prstGeom prst="rect">
            <a:avLst/>
          </a:prstGeom>
          <a:noFill/>
          <a:ln>
            <a:noFill/>
          </a:ln>
        </p:spPr>
        <p:txBody>
          <a:bodyPr spcFirstLastPara="1" wrap="square" lIns="0" tIns="0" rIns="0" bIns="0" anchor="t" anchorCtr="0">
            <a:noAutofit/>
          </a:bodyPr>
          <a:lstStyle>
            <a:lvl1pPr marL="457200" marR="0" lvl="0" indent="-355600" algn="l" rtl="0">
              <a:lnSpc>
                <a:spcPct val="115000"/>
              </a:lnSpc>
              <a:spcBef>
                <a:spcPts val="1100"/>
              </a:spcBef>
              <a:spcAft>
                <a:spcPts val="0"/>
              </a:spcAft>
              <a:buClr>
                <a:schemeClr val="accent1"/>
              </a:buClr>
              <a:buSzPts val="2000"/>
              <a:buFont typeface="DM Sans"/>
              <a:buChar char="•"/>
              <a:defRPr sz="2000" i="0" u="none" strike="noStrike" cap="none">
                <a:solidFill>
                  <a:schemeClr val="dk1"/>
                </a:solidFill>
                <a:latin typeface="DM Sans"/>
                <a:ea typeface="DM Sans"/>
                <a:cs typeface="DM Sans"/>
                <a:sym typeface="DM Sans"/>
              </a:defRPr>
            </a:lvl1pPr>
            <a:lvl2pPr marL="914400" marR="0" lvl="1" indent="-330200" algn="l" rtl="0">
              <a:lnSpc>
                <a:spcPct val="115000"/>
              </a:lnSpc>
              <a:spcBef>
                <a:spcPts val="500"/>
              </a:spcBef>
              <a:spcAft>
                <a:spcPts val="0"/>
              </a:spcAft>
              <a:buSzPts val="1600"/>
              <a:buFont typeface="DM Sans"/>
              <a:buChar char="•"/>
              <a:defRPr sz="1600" i="0" u="none" strike="noStrike" cap="none">
                <a:solidFill>
                  <a:schemeClr val="dk1"/>
                </a:solidFill>
                <a:latin typeface="DM Sans"/>
                <a:ea typeface="DM Sans"/>
                <a:cs typeface="DM Sans"/>
                <a:sym typeface="DM Sans"/>
              </a:defRPr>
            </a:lvl2pPr>
            <a:lvl3pPr marL="1371600" marR="0" lvl="2"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3pPr>
            <a:lvl4pPr marL="1828800" marR="0" lvl="3"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4pPr>
            <a:lvl5pPr marL="2286000" marR="0" lvl="4"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5pPr>
            <a:lvl6pPr marL="2743200" marR="0" lvl="5"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6pPr>
            <a:lvl7pPr marL="3200400" marR="0" lvl="6"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7pPr>
            <a:lvl8pPr marL="3657600" marR="0" lvl="7"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8pPr>
            <a:lvl9pPr marL="4114800" marR="0" lvl="8"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9pPr>
          </a:lstStyle>
          <a:p>
            <a:endParaRPr/>
          </a:p>
        </p:txBody>
      </p:sp>
      <p:sp>
        <p:nvSpPr>
          <p:cNvPr id="133" name="Google Shape;133;p14"/>
          <p:cNvSpPr txBox="1">
            <a:spLocks noGrp="1"/>
          </p:cNvSpPr>
          <p:nvPr>
            <p:ph type="subTitle" idx="7"/>
          </p:nvPr>
        </p:nvSpPr>
        <p:spPr>
          <a:xfrm>
            <a:off x="764800" y="1970325"/>
            <a:ext cx="3248400" cy="416700"/>
          </a:xfrm>
          <a:prstGeom prst="rect">
            <a:avLst/>
          </a:prstGeom>
        </p:spPr>
        <p:txBody>
          <a:bodyPr spcFirstLastPara="1" wrap="square" lIns="0" tIns="0" rIns="0" bIns="0" anchor="t" anchorCtr="0">
            <a:noAutofit/>
          </a:bodyPr>
          <a:lstStyle>
            <a:lvl1pPr lvl="0" rtl="0">
              <a:spcBef>
                <a:spcPts val="1100"/>
              </a:spcBef>
              <a:spcAft>
                <a:spcPts val="0"/>
              </a:spcAft>
              <a:buClr>
                <a:schemeClr val="dk1"/>
              </a:buClr>
              <a:buSzPts val="2000"/>
              <a:buNone/>
              <a:defRPr sz="2000" b="1"/>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a:endParaRPr/>
          </a:p>
        </p:txBody>
      </p:sp>
      <p:sp>
        <p:nvSpPr>
          <p:cNvPr id="134" name="Google Shape;134;p14"/>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14 - Four Column">
  <p:cSld name="OBJECT_2_1_1_1_2_1_1_1_1_2">
    <p:spTree>
      <p:nvGrpSpPr>
        <p:cNvPr id="1" name="Shape 135"/>
        <p:cNvGrpSpPr/>
        <p:nvPr/>
      </p:nvGrpSpPr>
      <p:grpSpPr>
        <a:xfrm>
          <a:off x="0" y="0"/>
          <a:ext cx="0" cy="0"/>
          <a:chOff x="0" y="0"/>
          <a:chExt cx="0" cy="0"/>
        </a:xfrm>
      </p:grpSpPr>
      <p:sp>
        <p:nvSpPr>
          <p:cNvPr id="136" name="Google Shape;136;p15"/>
          <p:cNvSpPr/>
          <p:nvPr/>
        </p:nvSpPr>
        <p:spPr>
          <a:xfrm>
            <a:off x="8886696" y="1775625"/>
            <a:ext cx="2710500" cy="4472700"/>
          </a:xfrm>
          <a:prstGeom prst="roundRect">
            <a:avLst>
              <a:gd name="adj" fmla="val 5835"/>
            </a:avLst>
          </a:prstGeom>
          <a:solidFill>
            <a:srgbClr val="FFFFFF"/>
          </a:solidFill>
          <a:ln w="9525" cap="flat" cmpd="sng">
            <a:solidFill>
              <a:schemeClr val="dk2"/>
            </a:solidFill>
            <a:prstDash val="solid"/>
            <a:round/>
            <a:headEnd type="none" w="sm" len="sm"/>
            <a:tailEnd type="none" w="sm" len="sm"/>
          </a:ln>
          <a:effectLst>
            <a:outerShdw blurRad="571500" dist="19050" dir="5400000" algn="bl" rotWithShape="0">
              <a:srgbClr val="000000">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5"/>
          <p:cNvSpPr/>
          <p:nvPr/>
        </p:nvSpPr>
        <p:spPr>
          <a:xfrm>
            <a:off x="6127614" y="1775625"/>
            <a:ext cx="2710500" cy="4472700"/>
          </a:xfrm>
          <a:prstGeom prst="roundRect">
            <a:avLst>
              <a:gd name="adj" fmla="val 5835"/>
            </a:avLst>
          </a:prstGeom>
          <a:solidFill>
            <a:srgbClr val="FFFFFF"/>
          </a:solidFill>
          <a:ln w="9525" cap="flat" cmpd="sng">
            <a:solidFill>
              <a:schemeClr val="dk2"/>
            </a:solidFill>
            <a:prstDash val="solid"/>
            <a:round/>
            <a:headEnd type="none" w="sm" len="sm"/>
            <a:tailEnd type="none" w="sm" len="sm"/>
          </a:ln>
          <a:effectLst>
            <a:outerShdw blurRad="571500" dist="19050" dir="5400000" algn="bl" rotWithShape="0">
              <a:srgbClr val="000000">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5"/>
          <p:cNvSpPr/>
          <p:nvPr/>
        </p:nvSpPr>
        <p:spPr>
          <a:xfrm>
            <a:off x="3368532" y="1775625"/>
            <a:ext cx="2710500" cy="4472700"/>
          </a:xfrm>
          <a:prstGeom prst="roundRect">
            <a:avLst>
              <a:gd name="adj" fmla="val 5835"/>
            </a:avLst>
          </a:prstGeom>
          <a:solidFill>
            <a:srgbClr val="FFFFFF"/>
          </a:solidFill>
          <a:ln w="9525" cap="flat" cmpd="sng">
            <a:solidFill>
              <a:schemeClr val="dk2"/>
            </a:solidFill>
            <a:prstDash val="solid"/>
            <a:round/>
            <a:headEnd type="none" w="sm" len="sm"/>
            <a:tailEnd type="none" w="sm" len="sm"/>
          </a:ln>
          <a:effectLst>
            <a:outerShdw blurRad="571500" dist="19050" dir="5400000" algn="bl" rotWithShape="0">
              <a:srgbClr val="000000">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5"/>
          <p:cNvSpPr/>
          <p:nvPr/>
        </p:nvSpPr>
        <p:spPr>
          <a:xfrm>
            <a:off x="609450" y="1775625"/>
            <a:ext cx="2710500" cy="4472700"/>
          </a:xfrm>
          <a:prstGeom prst="roundRect">
            <a:avLst>
              <a:gd name="adj" fmla="val 5835"/>
            </a:avLst>
          </a:prstGeom>
          <a:solidFill>
            <a:srgbClr val="FFFFFF"/>
          </a:solidFill>
          <a:ln w="9525" cap="flat" cmpd="sng">
            <a:solidFill>
              <a:schemeClr val="dk2"/>
            </a:solidFill>
            <a:prstDash val="solid"/>
            <a:round/>
            <a:headEnd type="none" w="sm" len="sm"/>
            <a:tailEnd type="none" w="sm" len="sm"/>
          </a:ln>
          <a:effectLst>
            <a:outerShdw blurRad="571500" dist="19050" dir="5400000" algn="bl" rotWithShape="0">
              <a:srgbClr val="000000">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15"/>
          <p:cNvSpPr txBox="1">
            <a:spLocks noGrp="1"/>
          </p:cNvSpPr>
          <p:nvPr>
            <p:ph type="title"/>
          </p:nvPr>
        </p:nvSpPr>
        <p:spPr>
          <a:xfrm>
            <a:off x="749245" y="535597"/>
            <a:ext cx="10659300" cy="583500"/>
          </a:xfrm>
          <a:prstGeom prst="rect">
            <a:avLst/>
          </a:prstGeom>
          <a:noFill/>
          <a:ln>
            <a:noFill/>
          </a:ln>
        </p:spPr>
        <p:txBody>
          <a:bodyPr spcFirstLastPara="1" wrap="square" lIns="0" tIns="0" rIns="0" bIns="0" anchor="ctr" anchorCtr="0">
            <a:noAutofit/>
          </a:bodyPr>
          <a:lstStyle>
            <a:lvl1pPr marR="0" lvl="0" algn="l" rtl="0">
              <a:lnSpc>
                <a:spcPct val="90000"/>
              </a:lnSpc>
              <a:spcBef>
                <a:spcPts val="0"/>
              </a:spcBef>
              <a:spcAft>
                <a:spcPts val="0"/>
              </a:spcAft>
              <a:buClr>
                <a:schemeClr val="dk1"/>
              </a:buClr>
              <a:buSzPts val="4000"/>
              <a:buFont typeface="DM Sans Medium"/>
              <a:buNone/>
              <a:defRPr i="0" u="none" strike="noStrike" cap="non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a:endParaRPr/>
          </a:p>
        </p:txBody>
      </p:sp>
      <p:sp>
        <p:nvSpPr>
          <p:cNvPr id="141" name="Google Shape;141;p15"/>
          <p:cNvSpPr txBox="1">
            <a:spLocks noGrp="1"/>
          </p:cNvSpPr>
          <p:nvPr>
            <p:ph type="subTitle" idx="1"/>
          </p:nvPr>
        </p:nvSpPr>
        <p:spPr>
          <a:xfrm>
            <a:off x="764809" y="1174702"/>
            <a:ext cx="10659300" cy="583500"/>
          </a:xfrm>
          <a:prstGeom prst="rect">
            <a:avLst/>
          </a:prstGeom>
        </p:spPr>
        <p:txBody>
          <a:bodyPr spcFirstLastPara="1" wrap="square" lIns="0" tIns="0" rIns="0" bIns="0" anchor="t" anchorCtr="0">
            <a:noAutofit/>
          </a:bodyPr>
          <a:lstStyle>
            <a:lvl1pPr lvl="0" rtl="0">
              <a:spcBef>
                <a:spcPts val="1100"/>
              </a:spcBef>
              <a:spcAft>
                <a:spcPts val="0"/>
              </a:spcAft>
              <a:buSzPts val="2400"/>
              <a:buFont typeface="DM Mono Medium"/>
              <a:buNone/>
              <a:defRPr>
                <a:solidFill>
                  <a:schemeClr val="accent1"/>
                </a:solidFill>
                <a:latin typeface="DM Mono Medium"/>
                <a:ea typeface="DM Mono Medium"/>
                <a:cs typeface="DM Mono Medium"/>
                <a:sym typeface="DM Mono Medium"/>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a:endParaRPr/>
          </a:p>
        </p:txBody>
      </p:sp>
      <p:sp>
        <p:nvSpPr>
          <p:cNvPr id="142" name="Google Shape;142;p15"/>
          <p:cNvSpPr txBox="1">
            <a:spLocks noGrp="1"/>
          </p:cNvSpPr>
          <p:nvPr>
            <p:ph type="body" idx="2"/>
          </p:nvPr>
        </p:nvSpPr>
        <p:spPr>
          <a:xfrm>
            <a:off x="765064" y="2387054"/>
            <a:ext cx="2397900" cy="3367200"/>
          </a:xfrm>
          <a:prstGeom prst="rect">
            <a:avLst/>
          </a:prstGeom>
          <a:noFill/>
          <a:ln>
            <a:noFill/>
          </a:ln>
        </p:spPr>
        <p:txBody>
          <a:bodyPr spcFirstLastPara="1" wrap="square" lIns="0" tIns="0" rIns="0" bIns="0" anchor="t" anchorCtr="0">
            <a:noAutofit/>
          </a:bodyPr>
          <a:lstStyle>
            <a:lvl1pPr marL="457200" marR="0" lvl="0" indent="-355600" algn="l" rtl="0">
              <a:lnSpc>
                <a:spcPct val="115000"/>
              </a:lnSpc>
              <a:spcBef>
                <a:spcPts val="1100"/>
              </a:spcBef>
              <a:spcAft>
                <a:spcPts val="0"/>
              </a:spcAft>
              <a:buClr>
                <a:schemeClr val="accent1"/>
              </a:buClr>
              <a:buSzPts val="2000"/>
              <a:buFont typeface="DM Sans"/>
              <a:buChar char="•"/>
              <a:defRPr sz="2000" i="0" u="none" strike="noStrike" cap="none">
                <a:solidFill>
                  <a:schemeClr val="dk1"/>
                </a:solidFill>
                <a:latin typeface="DM Sans"/>
                <a:ea typeface="DM Sans"/>
                <a:cs typeface="DM Sans"/>
                <a:sym typeface="DM Sans"/>
              </a:defRPr>
            </a:lvl1pPr>
            <a:lvl2pPr marL="914400" marR="0" lvl="1" indent="-330200" algn="l" rtl="0">
              <a:lnSpc>
                <a:spcPct val="115000"/>
              </a:lnSpc>
              <a:spcBef>
                <a:spcPts val="500"/>
              </a:spcBef>
              <a:spcAft>
                <a:spcPts val="0"/>
              </a:spcAft>
              <a:buSzPts val="1600"/>
              <a:buFont typeface="DM Sans"/>
              <a:buChar char="•"/>
              <a:defRPr sz="1600" i="0" u="none" strike="noStrike" cap="none">
                <a:solidFill>
                  <a:schemeClr val="dk1"/>
                </a:solidFill>
                <a:latin typeface="DM Sans"/>
                <a:ea typeface="DM Sans"/>
                <a:cs typeface="DM Sans"/>
                <a:sym typeface="DM Sans"/>
              </a:defRPr>
            </a:lvl2pPr>
            <a:lvl3pPr marL="1371600" marR="0" lvl="2"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3pPr>
            <a:lvl4pPr marL="1828800" marR="0" lvl="3"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4pPr>
            <a:lvl5pPr marL="2286000" marR="0" lvl="4"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5pPr>
            <a:lvl6pPr marL="2743200" marR="0" lvl="5"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6pPr>
            <a:lvl7pPr marL="3200400" marR="0" lvl="6"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7pPr>
            <a:lvl8pPr marL="3657600" marR="0" lvl="7"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8pPr>
            <a:lvl9pPr marL="4114800" marR="0" lvl="8"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9pPr>
          </a:lstStyle>
          <a:p>
            <a:endParaRPr/>
          </a:p>
        </p:txBody>
      </p:sp>
      <p:sp>
        <p:nvSpPr>
          <p:cNvPr id="143" name="Google Shape;143;p15"/>
          <p:cNvSpPr txBox="1">
            <a:spLocks noGrp="1"/>
          </p:cNvSpPr>
          <p:nvPr>
            <p:ph type="subTitle" idx="3"/>
          </p:nvPr>
        </p:nvSpPr>
        <p:spPr>
          <a:xfrm>
            <a:off x="764800" y="1970325"/>
            <a:ext cx="2397900" cy="416700"/>
          </a:xfrm>
          <a:prstGeom prst="rect">
            <a:avLst/>
          </a:prstGeom>
        </p:spPr>
        <p:txBody>
          <a:bodyPr spcFirstLastPara="1" wrap="square" lIns="0" tIns="0" rIns="0" bIns="0" anchor="t" anchorCtr="0">
            <a:noAutofit/>
          </a:bodyPr>
          <a:lstStyle>
            <a:lvl1pPr lvl="0" rtl="0">
              <a:spcBef>
                <a:spcPts val="1100"/>
              </a:spcBef>
              <a:spcAft>
                <a:spcPts val="0"/>
              </a:spcAft>
              <a:buClr>
                <a:schemeClr val="dk1"/>
              </a:buClr>
              <a:buSzPts val="2000"/>
              <a:buNone/>
              <a:defRPr sz="2000" b="1"/>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a:endParaRPr/>
          </a:p>
        </p:txBody>
      </p:sp>
      <p:sp>
        <p:nvSpPr>
          <p:cNvPr id="144" name="Google Shape;144;p15"/>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145" name="Google Shape;145;p15"/>
          <p:cNvSpPr txBox="1">
            <a:spLocks noGrp="1"/>
          </p:cNvSpPr>
          <p:nvPr>
            <p:ph type="body" idx="4"/>
          </p:nvPr>
        </p:nvSpPr>
        <p:spPr>
          <a:xfrm>
            <a:off x="9024489" y="2387054"/>
            <a:ext cx="2397900" cy="3367200"/>
          </a:xfrm>
          <a:prstGeom prst="rect">
            <a:avLst/>
          </a:prstGeom>
          <a:noFill/>
          <a:ln>
            <a:noFill/>
          </a:ln>
        </p:spPr>
        <p:txBody>
          <a:bodyPr spcFirstLastPara="1" wrap="square" lIns="0" tIns="0" rIns="0" bIns="0" anchor="t" anchorCtr="0">
            <a:noAutofit/>
          </a:bodyPr>
          <a:lstStyle>
            <a:lvl1pPr marL="457200" marR="0" lvl="0" indent="-355600" algn="l" rtl="0">
              <a:lnSpc>
                <a:spcPct val="115000"/>
              </a:lnSpc>
              <a:spcBef>
                <a:spcPts val="1100"/>
              </a:spcBef>
              <a:spcAft>
                <a:spcPts val="0"/>
              </a:spcAft>
              <a:buClr>
                <a:schemeClr val="accent1"/>
              </a:buClr>
              <a:buSzPts val="2000"/>
              <a:buFont typeface="DM Sans"/>
              <a:buChar char="•"/>
              <a:defRPr sz="2000" i="0" u="none" strike="noStrike" cap="none">
                <a:solidFill>
                  <a:schemeClr val="dk1"/>
                </a:solidFill>
                <a:latin typeface="DM Sans"/>
                <a:ea typeface="DM Sans"/>
                <a:cs typeface="DM Sans"/>
                <a:sym typeface="DM Sans"/>
              </a:defRPr>
            </a:lvl1pPr>
            <a:lvl2pPr marL="914400" marR="0" lvl="1" indent="-330200" algn="l" rtl="0">
              <a:lnSpc>
                <a:spcPct val="115000"/>
              </a:lnSpc>
              <a:spcBef>
                <a:spcPts val="500"/>
              </a:spcBef>
              <a:spcAft>
                <a:spcPts val="0"/>
              </a:spcAft>
              <a:buSzPts val="1600"/>
              <a:buFont typeface="DM Sans"/>
              <a:buChar char="•"/>
              <a:defRPr sz="1600" i="0" u="none" strike="noStrike" cap="none">
                <a:solidFill>
                  <a:schemeClr val="dk1"/>
                </a:solidFill>
                <a:latin typeface="DM Sans"/>
                <a:ea typeface="DM Sans"/>
                <a:cs typeface="DM Sans"/>
                <a:sym typeface="DM Sans"/>
              </a:defRPr>
            </a:lvl2pPr>
            <a:lvl3pPr marL="1371600" marR="0" lvl="2"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3pPr>
            <a:lvl4pPr marL="1828800" marR="0" lvl="3"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4pPr>
            <a:lvl5pPr marL="2286000" marR="0" lvl="4"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5pPr>
            <a:lvl6pPr marL="2743200" marR="0" lvl="5"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6pPr>
            <a:lvl7pPr marL="3200400" marR="0" lvl="6"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7pPr>
            <a:lvl8pPr marL="3657600" marR="0" lvl="7"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8pPr>
            <a:lvl9pPr marL="4114800" marR="0" lvl="8"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9pPr>
          </a:lstStyle>
          <a:p>
            <a:endParaRPr/>
          </a:p>
        </p:txBody>
      </p:sp>
      <p:sp>
        <p:nvSpPr>
          <p:cNvPr id="146" name="Google Shape;146;p15"/>
          <p:cNvSpPr txBox="1">
            <a:spLocks noGrp="1"/>
          </p:cNvSpPr>
          <p:nvPr>
            <p:ph type="subTitle" idx="5"/>
          </p:nvPr>
        </p:nvSpPr>
        <p:spPr>
          <a:xfrm>
            <a:off x="9024225" y="1970325"/>
            <a:ext cx="2397900" cy="416700"/>
          </a:xfrm>
          <a:prstGeom prst="rect">
            <a:avLst/>
          </a:prstGeom>
        </p:spPr>
        <p:txBody>
          <a:bodyPr spcFirstLastPara="1" wrap="square" lIns="0" tIns="0" rIns="0" bIns="0" anchor="t" anchorCtr="0">
            <a:noAutofit/>
          </a:bodyPr>
          <a:lstStyle>
            <a:lvl1pPr lvl="0" rtl="0">
              <a:spcBef>
                <a:spcPts val="1100"/>
              </a:spcBef>
              <a:spcAft>
                <a:spcPts val="0"/>
              </a:spcAft>
              <a:buClr>
                <a:schemeClr val="dk1"/>
              </a:buClr>
              <a:buSzPts val="2000"/>
              <a:buNone/>
              <a:defRPr sz="2000" b="1"/>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a:endParaRPr/>
          </a:p>
        </p:txBody>
      </p:sp>
      <p:sp>
        <p:nvSpPr>
          <p:cNvPr id="147" name="Google Shape;147;p15"/>
          <p:cNvSpPr txBox="1">
            <a:spLocks noGrp="1"/>
          </p:cNvSpPr>
          <p:nvPr>
            <p:ph type="body" idx="6"/>
          </p:nvPr>
        </p:nvSpPr>
        <p:spPr>
          <a:xfrm>
            <a:off x="6272164" y="2387054"/>
            <a:ext cx="2397900" cy="3367200"/>
          </a:xfrm>
          <a:prstGeom prst="rect">
            <a:avLst/>
          </a:prstGeom>
          <a:noFill/>
          <a:ln>
            <a:noFill/>
          </a:ln>
        </p:spPr>
        <p:txBody>
          <a:bodyPr spcFirstLastPara="1" wrap="square" lIns="0" tIns="0" rIns="0" bIns="0" anchor="t" anchorCtr="0">
            <a:noAutofit/>
          </a:bodyPr>
          <a:lstStyle>
            <a:lvl1pPr marL="457200" marR="0" lvl="0" indent="-355600" algn="l" rtl="0">
              <a:lnSpc>
                <a:spcPct val="115000"/>
              </a:lnSpc>
              <a:spcBef>
                <a:spcPts val="1100"/>
              </a:spcBef>
              <a:spcAft>
                <a:spcPts val="0"/>
              </a:spcAft>
              <a:buClr>
                <a:schemeClr val="accent1"/>
              </a:buClr>
              <a:buSzPts val="2000"/>
              <a:buFont typeface="DM Sans"/>
              <a:buChar char="•"/>
              <a:defRPr sz="2000" i="0" u="none" strike="noStrike" cap="none">
                <a:solidFill>
                  <a:schemeClr val="dk1"/>
                </a:solidFill>
                <a:latin typeface="DM Sans"/>
                <a:ea typeface="DM Sans"/>
                <a:cs typeface="DM Sans"/>
                <a:sym typeface="DM Sans"/>
              </a:defRPr>
            </a:lvl1pPr>
            <a:lvl2pPr marL="914400" marR="0" lvl="1" indent="-330200" algn="l" rtl="0">
              <a:lnSpc>
                <a:spcPct val="115000"/>
              </a:lnSpc>
              <a:spcBef>
                <a:spcPts val="500"/>
              </a:spcBef>
              <a:spcAft>
                <a:spcPts val="0"/>
              </a:spcAft>
              <a:buSzPts val="1600"/>
              <a:buFont typeface="DM Sans"/>
              <a:buChar char="•"/>
              <a:defRPr sz="1600" i="0" u="none" strike="noStrike" cap="none">
                <a:solidFill>
                  <a:schemeClr val="dk1"/>
                </a:solidFill>
                <a:latin typeface="DM Sans"/>
                <a:ea typeface="DM Sans"/>
                <a:cs typeface="DM Sans"/>
                <a:sym typeface="DM Sans"/>
              </a:defRPr>
            </a:lvl2pPr>
            <a:lvl3pPr marL="1371600" marR="0" lvl="2"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3pPr>
            <a:lvl4pPr marL="1828800" marR="0" lvl="3"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4pPr>
            <a:lvl5pPr marL="2286000" marR="0" lvl="4"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5pPr>
            <a:lvl6pPr marL="2743200" marR="0" lvl="5"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6pPr>
            <a:lvl7pPr marL="3200400" marR="0" lvl="6"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7pPr>
            <a:lvl8pPr marL="3657600" marR="0" lvl="7"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8pPr>
            <a:lvl9pPr marL="4114800" marR="0" lvl="8"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9pPr>
          </a:lstStyle>
          <a:p>
            <a:endParaRPr/>
          </a:p>
        </p:txBody>
      </p:sp>
      <p:sp>
        <p:nvSpPr>
          <p:cNvPr id="148" name="Google Shape;148;p15"/>
          <p:cNvSpPr txBox="1">
            <a:spLocks noGrp="1"/>
          </p:cNvSpPr>
          <p:nvPr>
            <p:ph type="subTitle" idx="7"/>
          </p:nvPr>
        </p:nvSpPr>
        <p:spPr>
          <a:xfrm>
            <a:off x="6271900" y="1970325"/>
            <a:ext cx="2397900" cy="416700"/>
          </a:xfrm>
          <a:prstGeom prst="rect">
            <a:avLst/>
          </a:prstGeom>
        </p:spPr>
        <p:txBody>
          <a:bodyPr spcFirstLastPara="1" wrap="square" lIns="0" tIns="0" rIns="0" bIns="0" anchor="t" anchorCtr="0">
            <a:noAutofit/>
          </a:bodyPr>
          <a:lstStyle>
            <a:lvl1pPr lvl="0" rtl="0">
              <a:spcBef>
                <a:spcPts val="1100"/>
              </a:spcBef>
              <a:spcAft>
                <a:spcPts val="0"/>
              </a:spcAft>
              <a:buClr>
                <a:schemeClr val="dk1"/>
              </a:buClr>
              <a:buSzPts val="2000"/>
              <a:buNone/>
              <a:defRPr sz="2000" b="1"/>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a:endParaRPr/>
          </a:p>
        </p:txBody>
      </p:sp>
      <p:sp>
        <p:nvSpPr>
          <p:cNvPr id="149" name="Google Shape;149;p15"/>
          <p:cNvSpPr txBox="1">
            <a:spLocks noGrp="1"/>
          </p:cNvSpPr>
          <p:nvPr>
            <p:ph type="body" idx="8"/>
          </p:nvPr>
        </p:nvSpPr>
        <p:spPr>
          <a:xfrm>
            <a:off x="3519014" y="2387054"/>
            <a:ext cx="2397900" cy="3367200"/>
          </a:xfrm>
          <a:prstGeom prst="rect">
            <a:avLst/>
          </a:prstGeom>
          <a:noFill/>
          <a:ln>
            <a:noFill/>
          </a:ln>
        </p:spPr>
        <p:txBody>
          <a:bodyPr spcFirstLastPara="1" wrap="square" lIns="0" tIns="0" rIns="0" bIns="0" anchor="t" anchorCtr="0">
            <a:noAutofit/>
          </a:bodyPr>
          <a:lstStyle>
            <a:lvl1pPr marL="457200" marR="0" lvl="0" indent="-355600" algn="l" rtl="0">
              <a:lnSpc>
                <a:spcPct val="115000"/>
              </a:lnSpc>
              <a:spcBef>
                <a:spcPts val="1100"/>
              </a:spcBef>
              <a:spcAft>
                <a:spcPts val="0"/>
              </a:spcAft>
              <a:buClr>
                <a:schemeClr val="accent1"/>
              </a:buClr>
              <a:buSzPts val="2000"/>
              <a:buFont typeface="DM Sans"/>
              <a:buChar char="•"/>
              <a:defRPr sz="2000" i="0" u="none" strike="noStrike" cap="none">
                <a:solidFill>
                  <a:schemeClr val="dk1"/>
                </a:solidFill>
                <a:latin typeface="DM Sans"/>
                <a:ea typeface="DM Sans"/>
                <a:cs typeface="DM Sans"/>
                <a:sym typeface="DM Sans"/>
              </a:defRPr>
            </a:lvl1pPr>
            <a:lvl2pPr marL="914400" marR="0" lvl="1" indent="-330200" algn="l" rtl="0">
              <a:lnSpc>
                <a:spcPct val="115000"/>
              </a:lnSpc>
              <a:spcBef>
                <a:spcPts val="500"/>
              </a:spcBef>
              <a:spcAft>
                <a:spcPts val="0"/>
              </a:spcAft>
              <a:buSzPts val="1600"/>
              <a:buFont typeface="DM Sans"/>
              <a:buChar char="•"/>
              <a:defRPr sz="1600" i="0" u="none" strike="noStrike" cap="none">
                <a:solidFill>
                  <a:schemeClr val="dk1"/>
                </a:solidFill>
                <a:latin typeface="DM Sans"/>
                <a:ea typeface="DM Sans"/>
                <a:cs typeface="DM Sans"/>
                <a:sym typeface="DM Sans"/>
              </a:defRPr>
            </a:lvl2pPr>
            <a:lvl3pPr marL="1371600" marR="0" lvl="2"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3pPr>
            <a:lvl4pPr marL="1828800" marR="0" lvl="3"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4pPr>
            <a:lvl5pPr marL="2286000" marR="0" lvl="4"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5pPr>
            <a:lvl6pPr marL="2743200" marR="0" lvl="5"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6pPr>
            <a:lvl7pPr marL="3200400" marR="0" lvl="6"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7pPr>
            <a:lvl8pPr marL="3657600" marR="0" lvl="7"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8pPr>
            <a:lvl9pPr marL="4114800" marR="0" lvl="8"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9pPr>
          </a:lstStyle>
          <a:p>
            <a:endParaRPr/>
          </a:p>
        </p:txBody>
      </p:sp>
      <p:sp>
        <p:nvSpPr>
          <p:cNvPr id="150" name="Google Shape;150;p15"/>
          <p:cNvSpPr txBox="1">
            <a:spLocks noGrp="1"/>
          </p:cNvSpPr>
          <p:nvPr>
            <p:ph type="subTitle" idx="9"/>
          </p:nvPr>
        </p:nvSpPr>
        <p:spPr>
          <a:xfrm>
            <a:off x="3518750" y="1970325"/>
            <a:ext cx="2397900" cy="416700"/>
          </a:xfrm>
          <a:prstGeom prst="rect">
            <a:avLst/>
          </a:prstGeom>
        </p:spPr>
        <p:txBody>
          <a:bodyPr spcFirstLastPara="1" wrap="square" lIns="0" tIns="0" rIns="0" bIns="0" anchor="t" anchorCtr="0">
            <a:noAutofit/>
          </a:bodyPr>
          <a:lstStyle>
            <a:lvl1pPr lvl="0" rtl="0">
              <a:spcBef>
                <a:spcPts val="1100"/>
              </a:spcBef>
              <a:spcAft>
                <a:spcPts val="0"/>
              </a:spcAft>
              <a:buClr>
                <a:schemeClr val="dk1"/>
              </a:buClr>
              <a:buSzPts val="2000"/>
              <a:buNone/>
              <a:defRPr sz="2000" b="1"/>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15 - Half Card Right">
  <p:cSld name="OBJECT_2_4">
    <p:spTree>
      <p:nvGrpSpPr>
        <p:cNvPr id="1" name="Shape 151"/>
        <p:cNvGrpSpPr/>
        <p:nvPr/>
      </p:nvGrpSpPr>
      <p:grpSpPr>
        <a:xfrm>
          <a:off x="0" y="0"/>
          <a:ext cx="0" cy="0"/>
          <a:chOff x="0" y="0"/>
          <a:chExt cx="0" cy="0"/>
        </a:xfrm>
      </p:grpSpPr>
      <p:sp>
        <p:nvSpPr>
          <p:cNvPr id="152" name="Google Shape;152;p16"/>
          <p:cNvSpPr/>
          <p:nvPr/>
        </p:nvSpPr>
        <p:spPr>
          <a:xfrm>
            <a:off x="6180021" y="1775625"/>
            <a:ext cx="5414700" cy="4472700"/>
          </a:xfrm>
          <a:prstGeom prst="roundRect">
            <a:avLst>
              <a:gd name="adj" fmla="val 3515"/>
            </a:avLst>
          </a:prstGeom>
          <a:solidFill>
            <a:srgbClr val="FFFFFF"/>
          </a:solidFill>
          <a:ln w="9525" cap="flat" cmpd="sng">
            <a:solidFill>
              <a:schemeClr val="dk2"/>
            </a:solidFill>
            <a:prstDash val="solid"/>
            <a:round/>
            <a:headEnd type="none" w="sm" len="sm"/>
            <a:tailEnd type="none" w="sm" len="sm"/>
          </a:ln>
          <a:effectLst>
            <a:outerShdw blurRad="571500" dist="19050" dir="5400000" algn="bl" rotWithShape="0">
              <a:srgbClr val="000000">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6"/>
          <p:cNvSpPr txBox="1">
            <a:spLocks noGrp="1"/>
          </p:cNvSpPr>
          <p:nvPr>
            <p:ph type="title"/>
          </p:nvPr>
        </p:nvSpPr>
        <p:spPr>
          <a:xfrm>
            <a:off x="749245" y="535597"/>
            <a:ext cx="10659300" cy="583500"/>
          </a:xfrm>
          <a:prstGeom prst="rect">
            <a:avLst/>
          </a:prstGeom>
          <a:noFill/>
          <a:ln>
            <a:noFill/>
          </a:ln>
        </p:spPr>
        <p:txBody>
          <a:bodyPr spcFirstLastPara="1" wrap="square" lIns="0" tIns="0" rIns="0" bIns="0" anchor="ctr" anchorCtr="0">
            <a:noAutofit/>
          </a:bodyPr>
          <a:lstStyle>
            <a:lvl1pPr marR="0" lvl="0" algn="l" rtl="0">
              <a:lnSpc>
                <a:spcPct val="90000"/>
              </a:lnSpc>
              <a:spcBef>
                <a:spcPts val="0"/>
              </a:spcBef>
              <a:spcAft>
                <a:spcPts val="0"/>
              </a:spcAft>
              <a:buClr>
                <a:schemeClr val="dk1"/>
              </a:buClr>
              <a:buSzPts val="4000"/>
              <a:buFont typeface="DM Sans Medium"/>
              <a:buNone/>
              <a:defRPr i="0" u="none" strike="noStrike" cap="non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a:endParaRPr/>
          </a:p>
        </p:txBody>
      </p:sp>
      <p:sp>
        <p:nvSpPr>
          <p:cNvPr id="154" name="Google Shape;154;p16"/>
          <p:cNvSpPr txBox="1">
            <a:spLocks noGrp="1"/>
          </p:cNvSpPr>
          <p:nvPr>
            <p:ph type="subTitle" idx="1"/>
          </p:nvPr>
        </p:nvSpPr>
        <p:spPr>
          <a:xfrm>
            <a:off x="764809" y="1174702"/>
            <a:ext cx="10659300" cy="583500"/>
          </a:xfrm>
          <a:prstGeom prst="rect">
            <a:avLst/>
          </a:prstGeom>
        </p:spPr>
        <p:txBody>
          <a:bodyPr spcFirstLastPara="1" wrap="square" lIns="0" tIns="0" rIns="0" bIns="0" anchor="t" anchorCtr="0">
            <a:noAutofit/>
          </a:bodyPr>
          <a:lstStyle>
            <a:lvl1pPr lvl="0" rtl="0">
              <a:spcBef>
                <a:spcPts val="1100"/>
              </a:spcBef>
              <a:spcAft>
                <a:spcPts val="0"/>
              </a:spcAft>
              <a:buSzPts val="2400"/>
              <a:buFont typeface="DM Mono Medium"/>
              <a:buNone/>
              <a:defRPr>
                <a:solidFill>
                  <a:schemeClr val="accent1"/>
                </a:solidFill>
                <a:latin typeface="DM Mono Medium"/>
                <a:ea typeface="DM Mono Medium"/>
                <a:cs typeface="DM Mono Medium"/>
                <a:sym typeface="DM Mono Medium"/>
              </a:defRPr>
            </a:lvl1pPr>
            <a:lvl2pPr lvl="1" rtl="0">
              <a:spcBef>
                <a:spcPts val="500"/>
              </a:spcBef>
              <a:spcAft>
                <a:spcPts val="0"/>
              </a:spcAft>
              <a:buSzPts val="2400"/>
              <a:buNone/>
              <a:defRPr sz="2400"/>
            </a:lvl2pPr>
            <a:lvl3pPr lvl="2" rtl="0">
              <a:spcBef>
                <a:spcPts val="500"/>
              </a:spcBef>
              <a:spcAft>
                <a:spcPts val="0"/>
              </a:spcAft>
              <a:buSzPts val="2400"/>
              <a:buNone/>
              <a:defRPr sz="2400"/>
            </a:lvl3pPr>
            <a:lvl4pPr lvl="3" rtl="0">
              <a:spcBef>
                <a:spcPts val="500"/>
              </a:spcBef>
              <a:spcAft>
                <a:spcPts val="0"/>
              </a:spcAft>
              <a:buSzPts val="2400"/>
              <a:buNone/>
              <a:defRPr sz="2400"/>
            </a:lvl4pPr>
            <a:lvl5pPr lvl="4" rtl="0">
              <a:spcBef>
                <a:spcPts val="500"/>
              </a:spcBef>
              <a:spcAft>
                <a:spcPts val="0"/>
              </a:spcAft>
              <a:buSzPts val="2400"/>
              <a:buNone/>
              <a:defRPr sz="2400"/>
            </a:lvl5pPr>
            <a:lvl6pPr lvl="5" rtl="0">
              <a:spcBef>
                <a:spcPts val="500"/>
              </a:spcBef>
              <a:spcAft>
                <a:spcPts val="0"/>
              </a:spcAft>
              <a:buSzPts val="2400"/>
              <a:buNone/>
              <a:defRPr sz="2400"/>
            </a:lvl6pPr>
            <a:lvl7pPr lvl="6" rtl="0">
              <a:spcBef>
                <a:spcPts val="500"/>
              </a:spcBef>
              <a:spcAft>
                <a:spcPts val="0"/>
              </a:spcAft>
              <a:buSzPts val="2400"/>
              <a:buNone/>
              <a:defRPr sz="2400"/>
            </a:lvl7pPr>
            <a:lvl8pPr lvl="7" rtl="0">
              <a:spcBef>
                <a:spcPts val="500"/>
              </a:spcBef>
              <a:spcAft>
                <a:spcPts val="0"/>
              </a:spcAft>
              <a:buSzPts val="2400"/>
              <a:buNone/>
              <a:defRPr sz="2400"/>
            </a:lvl8pPr>
            <a:lvl9pPr lvl="8" rtl="0">
              <a:spcBef>
                <a:spcPts val="500"/>
              </a:spcBef>
              <a:spcAft>
                <a:spcPts val="0"/>
              </a:spcAft>
              <a:buSzPts val="2400"/>
              <a:buNone/>
              <a:defRPr sz="2400"/>
            </a:lvl9pPr>
          </a:lstStyle>
          <a:p>
            <a:endParaRPr/>
          </a:p>
        </p:txBody>
      </p:sp>
      <p:sp>
        <p:nvSpPr>
          <p:cNvPr id="155" name="Google Shape;155;p16"/>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156" name="Google Shape;156;p16"/>
          <p:cNvSpPr txBox="1">
            <a:spLocks noGrp="1"/>
          </p:cNvSpPr>
          <p:nvPr>
            <p:ph type="body" idx="2"/>
          </p:nvPr>
        </p:nvSpPr>
        <p:spPr>
          <a:xfrm>
            <a:off x="765356" y="2387057"/>
            <a:ext cx="5051700" cy="3367200"/>
          </a:xfrm>
          <a:prstGeom prst="rect">
            <a:avLst/>
          </a:prstGeom>
          <a:noFill/>
          <a:ln>
            <a:noFill/>
          </a:ln>
        </p:spPr>
        <p:txBody>
          <a:bodyPr spcFirstLastPara="1" wrap="square" lIns="0" tIns="0" rIns="0" bIns="0" anchor="t" anchorCtr="0">
            <a:noAutofit/>
          </a:bodyPr>
          <a:lstStyle>
            <a:lvl1pPr marL="457200" marR="0" lvl="0" indent="-355600" algn="l" rtl="0">
              <a:lnSpc>
                <a:spcPct val="115000"/>
              </a:lnSpc>
              <a:spcBef>
                <a:spcPts val="1100"/>
              </a:spcBef>
              <a:spcAft>
                <a:spcPts val="0"/>
              </a:spcAft>
              <a:buClr>
                <a:schemeClr val="accent1"/>
              </a:buClr>
              <a:buSzPts val="2000"/>
              <a:buFont typeface="DM Sans"/>
              <a:buChar char="•"/>
              <a:defRPr sz="2000" i="0" u="none" strike="noStrike" cap="none">
                <a:solidFill>
                  <a:schemeClr val="dk1"/>
                </a:solidFill>
                <a:latin typeface="DM Sans"/>
                <a:ea typeface="DM Sans"/>
                <a:cs typeface="DM Sans"/>
                <a:sym typeface="DM Sans"/>
              </a:defRPr>
            </a:lvl1pPr>
            <a:lvl2pPr marL="914400" marR="0" lvl="1" indent="-330200" algn="l" rtl="0">
              <a:lnSpc>
                <a:spcPct val="115000"/>
              </a:lnSpc>
              <a:spcBef>
                <a:spcPts val="500"/>
              </a:spcBef>
              <a:spcAft>
                <a:spcPts val="0"/>
              </a:spcAft>
              <a:buSzPts val="1600"/>
              <a:buFont typeface="DM Sans"/>
              <a:buChar char="•"/>
              <a:defRPr sz="1600" i="0" u="none" strike="noStrike" cap="none">
                <a:solidFill>
                  <a:schemeClr val="dk1"/>
                </a:solidFill>
                <a:latin typeface="DM Sans"/>
                <a:ea typeface="DM Sans"/>
                <a:cs typeface="DM Sans"/>
                <a:sym typeface="DM Sans"/>
              </a:defRPr>
            </a:lvl2pPr>
            <a:lvl3pPr marL="1371600" marR="0" lvl="2"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3pPr>
            <a:lvl4pPr marL="1828800" marR="0" lvl="3"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4pPr>
            <a:lvl5pPr marL="2286000" marR="0" lvl="4"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5pPr>
            <a:lvl6pPr marL="2743200" marR="0" lvl="5"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6pPr>
            <a:lvl7pPr marL="3200400" marR="0" lvl="6"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7pPr>
            <a:lvl8pPr marL="3657600" marR="0" lvl="7"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8pPr>
            <a:lvl9pPr marL="4114800" marR="0" lvl="8"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9pPr>
          </a:lstStyle>
          <a:p>
            <a:endParaRPr/>
          </a:p>
        </p:txBody>
      </p:sp>
      <p:sp>
        <p:nvSpPr>
          <p:cNvPr id="157" name="Google Shape;157;p16"/>
          <p:cNvSpPr txBox="1">
            <a:spLocks noGrp="1"/>
          </p:cNvSpPr>
          <p:nvPr>
            <p:ph type="subTitle" idx="3"/>
          </p:nvPr>
        </p:nvSpPr>
        <p:spPr>
          <a:xfrm>
            <a:off x="764800" y="1970325"/>
            <a:ext cx="5051700" cy="416700"/>
          </a:xfrm>
          <a:prstGeom prst="rect">
            <a:avLst/>
          </a:prstGeom>
        </p:spPr>
        <p:txBody>
          <a:bodyPr spcFirstLastPara="1" wrap="square" lIns="0" tIns="0" rIns="0" bIns="0" anchor="t" anchorCtr="0">
            <a:noAutofit/>
          </a:bodyPr>
          <a:lstStyle>
            <a:lvl1pPr lvl="0" rtl="0">
              <a:spcBef>
                <a:spcPts val="1100"/>
              </a:spcBef>
              <a:spcAft>
                <a:spcPts val="0"/>
              </a:spcAft>
              <a:buClr>
                <a:schemeClr val="dk1"/>
              </a:buClr>
              <a:buSzPts val="2000"/>
              <a:buNone/>
              <a:defRPr sz="2000" b="1"/>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a:endParaRPr/>
          </a:p>
        </p:txBody>
      </p:sp>
      <p:sp>
        <p:nvSpPr>
          <p:cNvPr id="158" name="Google Shape;158;p16"/>
          <p:cNvSpPr txBox="1">
            <a:spLocks noGrp="1"/>
          </p:cNvSpPr>
          <p:nvPr>
            <p:ph type="body" idx="4"/>
          </p:nvPr>
        </p:nvSpPr>
        <p:spPr>
          <a:xfrm>
            <a:off x="6343306" y="2387057"/>
            <a:ext cx="5051700" cy="3367200"/>
          </a:xfrm>
          <a:prstGeom prst="rect">
            <a:avLst/>
          </a:prstGeom>
          <a:noFill/>
          <a:ln>
            <a:noFill/>
          </a:ln>
        </p:spPr>
        <p:txBody>
          <a:bodyPr spcFirstLastPara="1" wrap="square" lIns="0" tIns="0" rIns="0" bIns="0" anchor="t" anchorCtr="0">
            <a:noAutofit/>
          </a:bodyPr>
          <a:lstStyle>
            <a:lvl1pPr marL="457200" marR="0" lvl="0" indent="-355600" algn="l" rtl="0">
              <a:lnSpc>
                <a:spcPct val="115000"/>
              </a:lnSpc>
              <a:spcBef>
                <a:spcPts val="1100"/>
              </a:spcBef>
              <a:spcAft>
                <a:spcPts val="0"/>
              </a:spcAft>
              <a:buClr>
                <a:schemeClr val="accent1"/>
              </a:buClr>
              <a:buSzPts val="2000"/>
              <a:buFont typeface="DM Sans"/>
              <a:buChar char="•"/>
              <a:defRPr sz="2000" i="0" u="none" strike="noStrike" cap="none">
                <a:solidFill>
                  <a:schemeClr val="dk1"/>
                </a:solidFill>
                <a:latin typeface="DM Sans"/>
                <a:ea typeface="DM Sans"/>
                <a:cs typeface="DM Sans"/>
                <a:sym typeface="DM Sans"/>
              </a:defRPr>
            </a:lvl1pPr>
            <a:lvl2pPr marL="914400" marR="0" lvl="1" indent="-330200" algn="l" rtl="0">
              <a:lnSpc>
                <a:spcPct val="115000"/>
              </a:lnSpc>
              <a:spcBef>
                <a:spcPts val="500"/>
              </a:spcBef>
              <a:spcAft>
                <a:spcPts val="0"/>
              </a:spcAft>
              <a:buSzPts val="1600"/>
              <a:buFont typeface="DM Sans"/>
              <a:buChar char="•"/>
              <a:defRPr sz="1600" i="0" u="none" strike="noStrike" cap="none">
                <a:solidFill>
                  <a:schemeClr val="dk1"/>
                </a:solidFill>
                <a:latin typeface="DM Sans"/>
                <a:ea typeface="DM Sans"/>
                <a:cs typeface="DM Sans"/>
                <a:sym typeface="DM Sans"/>
              </a:defRPr>
            </a:lvl2pPr>
            <a:lvl3pPr marL="1371600" marR="0" lvl="2"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3pPr>
            <a:lvl4pPr marL="1828800" marR="0" lvl="3"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4pPr>
            <a:lvl5pPr marL="2286000" marR="0" lvl="4"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5pPr>
            <a:lvl6pPr marL="2743200" marR="0" lvl="5"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6pPr>
            <a:lvl7pPr marL="3200400" marR="0" lvl="6"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7pPr>
            <a:lvl8pPr marL="3657600" marR="0" lvl="7"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8pPr>
            <a:lvl9pPr marL="4114800" marR="0" lvl="8"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9pPr>
          </a:lstStyle>
          <a:p>
            <a:endParaRPr/>
          </a:p>
        </p:txBody>
      </p:sp>
      <p:sp>
        <p:nvSpPr>
          <p:cNvPr id="159" name="Google Shape;159;p16"/>
          <p:cNvSpPr txBox="1">
            <a:spLocks noGrp="1"/>
          </p:cNvSpPr>
          <p:nvPr>
            <p:ph type="subTitle" idx="5"/>
          </p:nvPr>
        </p:nvSpPr>
        <p:spPr>
          <a:xfrm>
            <a:off x="6361248" y="1970325"/>
            <a:ext cx="5051700" cy="416700"/>
          </a:xfrm>
          <a:prstGeom prst="rect">
            <a:avLst/>
          </a:prstGeom>
        </p:spPr>
        <p:txBody>
          <a:bodyPr spcFirstLastPara="1" wrap="square" lIns="0" tIns="0" rIns="0" bIns="0" anchor="t" anchorCtr="0">
            <a:noAutofit/>
          </a:bodyPr>
          <a:lstStyle>
            <a:lvl1pPr lvl="0" rtl="0">
              <a:spcBef>
                <a:spcPts val="1100"/>
              </a:spcBef>
              <a:spcAft>
                <a:spcPts val="0"/>
              </a:spcAft>
              <a:buClr>
                <a:schemeClr val="dk1"/>
              </a:buClr>
              <a:buSzPts val="2000"/>
              <a:buNone/>
              <a:defRPr sz="2000" b="1"/>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16 - Half Card Left">
  <p:cSld name="OBJECT_2_2_2">
    <p:spTree>
      <p:nvGrpSpPr>
        <p:cNvPr id="1" name="Shape 160"/>
        <p:cNvGrpSpPr/>
        <p:nvPr/>
      </p:nvGrpSpPr>
      <p:grpSpPr>
        <a:xfrm>
          <a:off x="0" y="0"/>
          <a:ext cx="0" cy="0"/>
          <a:chOff x="0" y="0"/>
          <a:chExt cx="0" cy="0"/>
        </a:xfrm>
      </p:grpSpPr>
      <p:sp>
        <p:nvSpPr>
          <p:cNvPr id="161" name="Google Shape;161;p17"/>
          <p:cNvSpPr txBox="1">
            <a:spLocks noGrp="1"/>
          </p:cNvSpPr>
          <p:nvPr>
            <p:ph type="title"/>
          </p:nvPr>
        </p:nvSpPr>
        <p:spPr>
          <a:xfrm>
            <a:off x="749245" y="535597"/>
            <a:ext cx="10659300" cy="583500"/>
          </a:xfrm>
          <a:prstGeom prst="rect">
            <a:avLst/>
          </a:prstGeom>
          <a:noFill/>
          <a:ln>
            <a:noFill/>
          </a:ln>
        </p:spPr>
        <p:txBody>
          <a:bodyPr spcFirstLastPara="1" wrap="square" lIns="0" tIns="0" rIns="0" bIns="0" anchor="ctr" anchorCtr="0">
            <a:noAutofit/>
          </a:bodyPr>
          <a:lstStyle>
            <a:lvl1pPr marR="0" lvl="0" algn="l" rtl="0">
              <a:lnSpc>
                <a:spcPct val="90000"/>
              </a:lnSpc>
              <a:spcBef>
                <a:spcPts val="0"/>
              </a:spcBef>
              <a:spcAft>
                <a:spcPts val="0"/>
              </a:spcAft>
              <a:buClr>
                <a:schemeClr val="dk1"/>
              </a:buClr>
              <a:buSzPts val="4000"/>
              <a:buFont typeface="DM Sans Medium"/>
              <a:buNone/>
              <a:defRPr i="0" u="none" strike="noStrike" cap="non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a:endParaRPr/>
          </a:p>
        </p:txBody>
      </p:sp>
      <p:sp>
        <p:nvSpPr>
          <p:cNvPr id="162" name="Google Shape;162;p17"/>
          <p:cNvSpPr txBox="1">
            <a:spLocks noGrp="1"/>
          </p:cNvSpPr>
          <p:nvPr>
            <p:ph type="subTitle" idx="1"/>
          </p:nvPr>
        </p:nvSpPr>
        <p:spPr>
          <a:xfrm>
            <a:off x="764809" y="1174702"/>
            <a:ext cx="10659300" cy="583500"/>
          </a:xfrm>
          <a:prstGeom prst="rect">
            <a:avLst/>
          </a:prstGeom>
        </p:spPr>
        <p:txBody>
          <a:bodyPr spcFirstLastPara="1" wrap="square" lIns="0" tIns="0" rIns="0" bIns="0" anchor="t" anchorCtr="0">
            <a:noAutofit/>
          </a:bodyPr>
          <a:lstStyle>
            <a:lvl1pPr lvl="0" rtl="0">
              <a:spcBef>
                <a:spcPts val="1100"/>
              </a:spcBef>
              <a:spcAft>
                <a:spcPts val="0"/>
              </a:spcAft>
              <a:buSzPts val="2400"/>
              <a:buFont typeface="DM Mono Medium"/>
              <a:buNone/>
              <a:defRPr>
                <a:solidFill>
                  <a:schemeClr val="accent1"/>
                </a:solidFill>
                <a:latin typeface="DM Mono Medium"/>
                <a:ea typeface="DM Mono Medium"/>
                <a:cs typeface="DM Mono Medium"/>
                <a:sym typeface="DM Mono Medium"/>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a:endParaRPr/>
          </a:p>
        </p:txBody>
      </p:sp>
      <p:sp>
        <p:nvSpPr>
          <p:cNvPr id="163" name="Google Shape;163;p17"/>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164" name="Google Shape;164;p17"/>
          <p:cNvSpPr/>
          <p:nvPr/>
        </p:nvSpPr>
        <p:spPr>
          <a:xfrm>
            <a:off x="609450" y="1775625"/>
            <a:ext cx="5414700" cy="4472700"/>
          </a:xfrm>
          <a:prstGeom prst="roundRect">
            <a:avLst>
              <a:gd name="adj" fmla="val 3515"/>
            </a:avLst>
          </a:prstGeom>
          <a:solidFill>
            <a:srgbClr val="FFFFFF"/>
          </a:solidFill>
          <a:ln w="9525" cap="flat" cmpd="sng">
            <a:solidFill>
              <a:schemeClr val="dk2"/>
            </a:solidFill>
            <a:prstDash val="solid"/>
            <a:round/>
            <a:headEnd type="none" w="sm" len="sm"/>
            <a:tailEnd type="none" w="sm" len="sm"/>
          </a:ln>
          <a:effectLst>
            <a:outerShdw blurRad="571500" dist="19050" dir="5400000" algn="bl" rotWithShape="0">
              <a:srgbClr val="000000">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7"/>
          <p:cNvSpPr txBox="1">
            <a:spLocks noGrp="1"/>
          </p:cNvSpPr>
          <p:nvPr>
            <p:ph type="body" idx="2"/>
          </p:nvPr>
        </p:nvSpPr>
        <p:spPr>
          <a:xfrm>
            <a:off x="765356" y="2387057"/>
            <a:ext cx="5051700" cy="3367200"/>
          </a:xfrm>
          <a:prstGeom prst="rect">
            <a:avLst/>
          </a:prstGeom>
          <a:noFill/>
          <a:ln>
            <a:noFill/>
          </a:ln>
        </p:spPr>
        <p:txBody>
          <a:bodyPr spcFirstLastPara="1" wrap="square" lIns="0" tIns="0" rIns="0" bIns="0" anchor="t" anchorCtr="0">
            <a:noAutofit/>
          </a:bodyPr>
          <a:lstStyle>
            <a:lvl1pPr marL="457200" marR="0" lvl="0" indent="-355600" algn="l" rtl="0">
              <a:lnSpc>
                <a:spcPct val="115000"/>
              </a:lnSpc>
              <a:spcBef>
                <a:spcPts val="1100"/>
              </a:spcBef>
              <a:spcAft>
                <a:spcPts val="0"/>
              </a:spcAft>
              <a:buClr>
                <a:schemeClr val="accent1"/>
              </a:buClr>
              <a:buSzPts val="2000"/>
              <a:buFont typeface="DM Sans"/>
              <a:buChar char="•"/>
              <a:defRPr sz="2000" i="0" u="none" strike="noStrike" cap="none">
                <a:solidFill>
                  <a:schemeClr val="dk1"/>
                </a:solidFill>
                <a:latin typeface="DM Sans"/>
                <a:ea typeface="DM Sans"/>
                <a:cs typeface="DM Sans"/>
                <a:sym typeface="DM Sans"/>
              </a:defRPr>
            </a:lvl1pPr>
            <a:lvl2pPr marL="914400" marR="0" lvl="1" indent="-330200" algn="l" rtl="0">
              <a:lnSpc>
                <a:spcPct val="115000"/>
              </a:lnSpc>
              <a:spcBef>
                <a:spcPts val="500"/>
              </a:spcBef>
              <a:spcAft>
                <a:spcPts val="0"/>
              </a:spcAft>
              <a:buSzPts val="1600"/>
              <a:buFont typeface="DM Sans"/>
              <a:buChar char="•"/>
              <a:defRPr sz="1600" i="0" u="none" strike="noStrike" cap="none">
                <a:solidFill>
                  <a:schemeClr val="dk1"/>
                </a:solidFill>
                <a:latin typeface="DM Sans"/>
                <a:ea typeface="DM Sans"/>
                <a:cs typeface="DM Sans"/>
                <a:sym typeface="DM Sans"/>
              </a:defRPr>
            </a:lvl2pPr>
            <a:lvl3pPr marL="1371600" marR="0" lvl="2"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3pPr>
            <a:lvl4pPr marL="1828800" marR="0" lvl="3"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4pPr>
            <a:lvl5pPr marL="2286000" marR="0" lvl="4"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5pPr>
            <a:lvl6pPr marL="2743200" marR="0" lvl="5"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6pPr>
            <a:lvl7pPr marL="3200400" marR="0" lvl="6"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7pPr>
            <a:lvl8pPr marL="3657600" marR="0" lvl="7"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8pPr>
            <a:lvl9pPr marL="4114800" marR="0" lvl="8"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9pPr>
          </a:lstStyle>
          <a:p>
            <a:endParaRPr/>
          </a:p>
        </p:txBody>
      </p:sp>
      <p:sp>
        <p:nvSpPr>
          <p:cNvPr id="166" name="Google Shape;166;p17"/>
          <p:cNvSpPr txBox="1">
            <a:spLocks noGrp="1"/>
          </p:cNvSpPr>
          <p:nvPr>
            <p:ph type="subTitle" idx="3"/>
          </p:nvPr>
        </p:nvSpPr>
        <p:spPr>
          <a:xfrm>
            <a:off x="764800" y="1970325"/>
            <a:ext cx="5051700" cy="416700"/>
          </a:xfrm>
          <a:prstGeom prst="rect">
            <a:avLst/>
          </a:prstGeom>
        </p:spPr>
        <p:txBody>
          <a:bodyPr spcFirstLastPara="1" wrap="square" lIns="0" tIns="0" rIns="0" bIns="0" anchor="t" anchorCtr="0">
            <a:noAutofit/>
          </a:bodyPr>
          <a:lstStyle>
            <a:lvl1pPr lvl="0" rtl="0">
              <a:spcBef>
                <a:spcPts val="1100"/>
              </a:spcBef>
              <a:spcAft>
                <a:spcPts val="0"/>
              </a:spcAft>
              <a:buClr>
                <a:schemeClr val="dk1"/>
              </a:buClr>
              <a:buSzPts val="2000"/>
              <a:buNone/>
              <a:defRPr sz="2000" b="1"/>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a:endParaRPr/>
          </a:p>
        </p:txBody>
      </p:sp>
      <p:sp>
        <p:nvSpPr>
          <p:cNvPr id="167" name="Google Shape;167;p17"/>
          <p:cNvSpPr txBox="1">
            <a:spLocks noGrp="1"/>
          </p:cNvSpPr>
          <p:nvPr>
            <p:ph type="body" idx="4"/>
          </p:nvPr>
        </p:nvSpPr>
        <p:spPr>
          <a:xfrm>
            <a:off x="6343306" y="2387057"/>
            <a:ext cx="5051700" cy="3367200"/>
          </a:xfrm>
          <a:prstGeom prst="rect">
            <a:avLst/>
          </a:prstGeom>
          <a:noFill/>
          <a:ln>
            <a:noFill/>
          </a:ln>
        </p:spPr>
        <p:txBody>
          <a:bodyPr spcFirstLastPara="1" wrap="square" lIns="0" tIns="0" rIns="0" bIns="0" anchor="t" anchorCtr="0">
            <a:noAutofit/>
          </a:bodyPr>
          <a:lstStyle>
            <a:lvl1pPr marL="457200" marR="0" lvl="0" indent="-355600" algn="l" rtl="0">
              <a:lnSpc>
                <a:spcPct val="115000"/>
              </a:lnSpc>
              <a:spcBef>
                <a:spcPts val="1100"/>
              </a:spcBef>
              <a:spcAft>
                <a:spcPts val="0"/>
              </a:spcAft>
              <a:buClr>
                <a:schemeClr val="accent1"/>
              </a:buClr>
              <a:buSzPts val="2000"/>
              <a:buFont typeface="DM Sans"/>
              <a:buChar char="•"/>
              <a:defRPr sz="2000" i="0" u="none" strike="noStrike" cap="none">
                <a:solidFill>
                  <a:schemeClr val="dk1"/>
                </a:solidFill>
                <a:latin typeface="DM Sans"/>
                <a:ea typeface="DM Sans"/>
                <a:cs typeface="DM Sans"/>
                <a:sym typeface="DM Sans"/>
              </a:defRPr>
            </a:lvl1pPr>
            <a:lvl2pPr marL="914400" marR="0" lvl="1" indent="-330200" algn="l" rtl="0">
              <a:lnSpc>
                <a:spcPct val="115000"/>
              </a:lnSpc>
              <a:spcBef>
                <a:spcPts val="500"/>
              </a:spcBef>
              <a:spcAft>
                <a:spcPts val="0"/>
              </a:spcAft>
              <a:buSzPts val="1600"/>
              <a:buFont typeface="DM Sans"/>
              <a:buChar char="•"/>
              <a:defRPr sz="1600" i="0" u="none" strike="noStrike" cap="none">
                <a:solidFill>
                  <a:schemeClr val="dk1"/>
                </a:solidFill>
                <a:latin typeface="DM Sans"/>
                <a:ea typeface="DM Sans"/>
                <a:cs typeface="DM Sans"/>
                <a:sym typeface="DM Sans"/>
              </a:defRPr>
            </a:lvl2pPr>
            <a:lvl3pPr marL="1371600" marR="0" lvl="2"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3pPr>
            <a:lvl4pPr marL="1828800" marR="0" lvl="3"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4pPr>
            <a:lvl5pPr marL="2286000" marR="0" lvl="4"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5pPr>
            <a:lvl6pPr marL="2743200" marR="0" lvl="5"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6pPr>
            <a:lvl7pPr marL="3200400" marR="0" lvl="6"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7pPr>
            <a:lvl8pPr marL="3657600" marR="0" lvl="7"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8pPr>
            <a:lvl9pPr marL="4114800" marR="0" lvl="8"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9pPr>
          </a:lstStyle>
          <a:p>
            <a:endParaRPr/>
          </a:p>
        </p:txBody>
      </p:sp>
      <p:sp>
        <p:nvSpPr>
          <p:cNvPr id="168" name="Google Shape;168;p17"/>
          <p:cNvSpPr txBox="1">
            <a:spLocks noGrp="1"/>
          </p:cNvSpPr>
          <p:nvPr>
            <p:ph type="subTitle" idx="5"/>
          </p:nvPr>
        </p:nvSpPr>
        <p:spPr>
          <a:xfrm>
            <a:off x="6361248" y="1970325"/>
            <a:ext cx="5051700" cy="416700"/>
          </a:xfrm>
          <a:prstGeom prst="rect">
            <a:avLst/>
          </a:prstGeom>
        </p:spPr>
        <p:txBody>
          <a:bodyPr spcFirstLastPara="1" wrap="square" lIns="0" tIns="0" rIns="0" bIns="0" anchor="t" anchorCtr="0">
            <a:noAutofit/>
          </a:bodyPr>
          <a:lstStyle>
            <a:lvl1pPr lvl="0" rtl="0">
              <a:spcBef>
                <a:spcPts val="1100"/>
              </a:spcBef>
              <a:spcAft>
                <a:spcPts val="0"/>
              </a:spcAft>
              <a:buClr>
                <a:schemeClr val="dk1"/>
              </a:buClr>
              <a:buSzPts val="2000"/>
              <a:buNone/>
              <a:defRPr sz="2000" b="1"/>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17 - 2/3 Card Right">
  <p:cSld name="OBJECT_2_2_1_1_3">
    <p:spTree>
      <p:nvGrpSpPr>
        <p:cNvPr id="1" name="Shape 169"/>
        <p:cNvGrpSpPr/>
        <p:nvPr/>
      </p:nvGrpSpPr>
      <p:grpSpPr>
        <a:xfrm>
          <a:off x="0" y="0"/>
          <a:ext cx="0" cy="0"/>
          <a:chOff x="0" y="0"/>
          <a:chExt cx="0" cy="0"/>
        </a:xfrm>
      </p:grpSpPr>
      <p:sp>
        <p:nvSpPr>
          <p:cNvPr id="170" name="Google Shape;170;p18"/>
          <p:cNvSpPr txBox="1">
            <a:spLocks noGrp="1"/>
          </p:cNvSpPr>
          <p:nvPr>
            <p:ph type="title"/>
          </p:nvPr>
        </p:nvSpPr>
        <p:spPr>
          <a:xfrm>
            <a:off x="749245" y="535597"/>
            <a:ext cx="10659300" cy="583500"/>
          </a:xfrm>
          <a:prstGeom prst="rect">
            <a:avLst/>
          </a:prstGeom>
          <a:noFill/>
          <a:ln>
            <a:noFill/>
          </a:ln>
        </p:spPr>
        <p:txBody>
          <a:bodyPr spcFirstLastPara="1" wrap="square" lIns="0" tIns="0" rIns="0" bIns="0" anchor="ctr" anchorCtr="0">
            <a:noAutofit/>
          </a:bodyPr>
          <a:lstStyle>
            <a:lvl1pPr marR="0" lvl="0" algn="l" rtl="0">
              <a:lnSpc>
                <a:spcPct val="90000"/>
              </a:lnSpc>
              <a:spcBef>
                <a:spcPts val="0"/>
              </a:spcBef>
              <a:spcAft>
                <a:spcPts val="0"/>
              </a:spcAft>
              <a:buClr>
                <a:schemeClr val="dk1"/>
              </a:buClr>
              <a:buSzPts val="4000"/>
              <a:buFont typeface="DM Sans Medium"/>
              <a:buNone/>
              <a:defRPr i="0" u="none" strike="noStrike" cap="non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a:endParaRPr/>
          </a:p>
        </p:txBody>
      </p:sp>
      <p:sp>
        <p:nvSpPr>
          <p:cNvPr id="171" name="Google Shape;171;p18"/>
          <p:cNvSpPr txBox="1">
            <a:spLocks noGrp="1"/>
          </p:cNvSpPr>
          <p:nvPr>
            <p:ph type="subTitle" idx="1"/>
          </p:nvPr>
        </p:nvSpPr>
        <p:spPr>
          <a:xfrm>
            <a:off x="764809" y="1174702"/>
            <a:ext cx="10659300" cy="583500"/>
          </a:xfrm>
          <a:prstGeom prst="rect">
            <a:avLst/>
          </a:prstGeom>
        </p:spPr>
        <p:txBody>
          <a:bodyPr spcFirstLastPara="1" wrap="square" lIns="0" tIns="0" rIns="0" bIns="0" anchor="t" anchorCtr="0">
            <a:noAutofit/>
          </a:bodyPr>
          <a:lstStyle>
            <a:lvl1pPr lvl="0" rtl="0">
              <a:spcBef>
                <a:spcPts val="1100"/>
              </a:spcBef>
              <a:spcAft>
                <a:spcPts val="0"/>
              </a:spcAft>
              <a:buSzPts val="2400"/>
              <a:buFont typeface="DM Mono Medium"/>
              <a:buNone/>
              <a:defRPr>
                <a:solidFill>
                  <a:schemeClr val="accent1"/>
                </a:solidFill>
                <a:latin typeface="DM Mono Medium"/>
                <a:ea typeface="DM Mono Medium"/>
                <a:cs typeface="DM Mono Medium"/>
                <a:sym typeface="DM Mono Medium"/>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a:endParaRPr/>
          </a:p>
        </p:txBody>
      </p:sp>
      <p:sp>
        <p:nvSpPr>
          <p:cNvPr id="172" name="Google Shape;172;p18"/>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173" name="Google Shape;173;p18"/>
          <p:cNvSpPr/>
          <p:nvPr/>
        </p:nvSpPr>
        <p:spPr>
          <a:xfrm>
            <a:off x="4386823" y="1775625"/>
            <a:ext cx="7205100" cy="4472700"/>
          </a:xfrm>
          <a:prstGeom prst="roundRect">
            <a:avLst>
              <a:gd name="adj" fmla="val 3515"/>
            </a:avLst>
          </a:prstGeom>
          <a:solidFill>
            <a:srgbClr val="FFFFFF"/>
          </a:solidFill>
          <a:ln w="9525" cap="flat" cmpd="sng">
            <a:solidFill>
              <a:schemeClr val="dk2"/>
            </a:solidFill>
            <a:prstDash val="solid"/>
            <a:round/>
            <a:headEnd type="none" w="sm" len="sm"/>
            <a:tailEnd type="none" w="sm" len="sm"/>
          </a:ln>
          <a:effectLst>
            <a:outerShdw blurRad="571500" dist="19050" dir="5400000" algn="bl" rotWithShape="0">
              <a:srgbClr val="000000">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18"/>
          <p:cNvSpPr txBox="1">
            <a:spLocks noGrp="1"/>
          </p:cNvSpPr>
          <p:nvPr>
            <p:ph type="body" idx="2"/>
          </p:nvPr>
        </p:nvSpPr>
        <p:spPr>
          <a:xfrm>
            <a:off x="4542924" y="2387055"/>
            <a:ext cx="6817800" cy="3367200"/>
          </a:xfrm>
          <a:prstGeom prst="rect">
            <a:avLst/>
          </a:prstGeom>
          <a:noFill/>
          <a:ln>
            <a:noFill/>
          </a:ln>
        </p:spPr>
        <p:txBody>
          <a:bodyPr spcFirstLastPara="1" wrap="square" lIns="0" tIns="0" rIns="0" bIns="0" anchor="t" anchorCtr="0">
            <a:noAutofit/>
          </a:bodyPr>
          <a:lstStyle>
            <a:lvl1pPr marL="457200" marR="0" lvl="0" indent="-355600" algn="l" rtl="0">
              <a:lnSpc>
                <a:spcPct val="115000"/>
              </a:lnSpc>
              <a:spcBef>
                <a:spcPts val="1100"/>
              </a:spcBef>
              <a:spcAft>
                <a:spcPts val="0"/>
              </a:spcAft>
              <a:buClr>
                <a:schemeClr val="accent1"/>
              </a:buClr>
              <a:buSzPts val="2000"/>
              <a:buFont typeface="DM Sans"/>
              <a:buChar char="•"/>
              <a:defRPr sz="2000" i="0" u="none" strike="noStrike" cap="none">
                <a:solidFill>
                  <a:schemeClr val="dk1"/>
                </a:solidFill>
                <a:latin typeface="DM Sans"/>
                <a:ea typeface="DM Sans"/>
                <a:cs typeface="DM Sans"/>
                <a:sym typeface="DM Sans"/>
              </a:defRPr>
            </a:lvl1pPr>
            <a:lvl2pPr marL="914400" marR="0" lvl="1" indent="-330200" algn="l" rtl="0">
              <a:lnSpc>
                <a:spcPct val="115000"/>
              </a:lnSpc>
              <a:spcBef>
                <a:spcPts val="500"/>
              </a:spcBef>
              <a:spcAft>
                <a:spcPts val="0"/>
              </a:spcAft>
              <a:buSzPts val="1600"/>
              <a:buFont typeface="DM Sans"/>
              <a:buChar char="•"/>
              <a:defRPr sz="1600" i="0" u="none" strike="noStrike" cap="none">
                <a:solidFill>
                  <a:schemeClr val="dk1"/>
                </a:solidFill>
                <a:latin typeface="DM Sans"/>
                <a:ea typeface="DM Sans"/>
                <a:cs typeface="DM Sans"/>
                <a:sym typeface="DM Sans"/>
              </a:defRPr>
            </a:lvl2pPr>
            <a:lvl3pPr marL="1371600" marR="0" lvl="2"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3pPr>
            <a:lvl4pPr marL="1828800" marR="0" lvl="3"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4pPr>
            <a:lvl5pPr marL="2286000" marR="0" lvl="4"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5pPr>
            <a:lvl6pPr marL="2743200" marR="0" lvl="5"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6pPr>
            <a:lvl7pPr marL="3200400" marR="0" lvl="6"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7pPr>
            <a:lvl8pPr marL="3657600" marR="0" lvl="7"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8pPr>
            <a:lvl9pPr marL="4114800" marR="0" lvl="8"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9pPr>
          </a:lstStyle>
          <a:p>
            <a:endParaRPr/>
          </a:p>
        </p:txBody>
      </p:sp>
      <p:sp>
        <p:nvSpPr>
          <p:cNvPr id="175" name="Google Shape;175;p18"/>
          <p:cNvSpPr txBox="1">
            <a:spLocks noGrp="1"/>
          </p:cNvSpPr>
          <p:nvPr>
            <p:ph type="subTitle" idx="3"/>
          </p:nvPr>
        </p:nvSpPr>
        <p:spPr>
          <a:xfrm>
            <a:off x="4542181" y="1970325"/>
            <a:ext cx="6817800" cy="416700"/>
          </a:xfrm>
          <a:prstGeom prst="rect">
            <a:avLst/>
          </a:prstGeom>
        </p:spPr>
        <p:txBody>
          <a:bodyPr spcFirstLastPara="1" wrap="square" lIns="0" tIns="0" rIns="0" bIns="0" anchor="t" anchorCtr="0">
            <a:noAutofit/>
          </a:bodyPr>
          <a:lstStyle>
            <a:lvl1pPr lvl="0" rtl="0">
              <a:spcBef>
                <a:spcPts val="1100"/>
              </a:spcBef>
              <a:spcAft>
                <a:spcPts val="0"/>
              </a:spcAft>
              <a:buClr>
                <a:schemeClr val="dk1"/>
              </a:buClr>
              <a:buSzPts val="2000"/>
              <a:buNone/>
              <a:defRPr sz="2000" b="1"/>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a:endParaRPr/>
          </a:p>
        </p:txBody>
      </p:sp>
      <p:sp>
        <p:nvSpPr>
          <p:cNvPr id="176" name="Google Shape;176;p18"/>
          <p:cNvSpPr txBox="1">
            <a:spLocks noGrp="1"/>
          </p:cNvSpPr>
          <p:nvPr>
            <p:ph type="body" idx="4"/>
          </p:nvPr>
        </p:nvSpPr>
        <p:spPr>
          <a:xfrm>
            <a:off x="749249" y="2387055"/>
            <a:ext cx="3235500" cy="3367200"/>
          </a:xfrm>
          <a:prstGeom prst="rect">
            <a:avLst/>
          </a:prstGeom>
          <a:noFill/>
          <a:ln>
            <a:noFill/>
          </a:ln>
        </p:spPr>
        <p:txBody>
          <a:bodyPr spcFirstLastPara="1" wrap="square" lIns="0" tIns="0" rIns="0" bIns="0" anchor="t" anchorCtr="0">
            <a:noAutofit/>
          </a:bodyPr>
          <a:lstStyle>
            <a:lvl1pPr marL="457200" marR="0" lvl="0" indent="-355600" algn="l" rtl="0">
              <a:lnSpc>
                <a:spcPct val="115000"/>
              </a:lnSpc>
              <a:spcBef>
                <a:spcPts val="1100"/>
              </a:spcBef>
              <a:spcAft>
                <a:spcPts val="0"/>
              </a:spcAft>
              <a:buClr>
                <a:schemeClr val="accent1"/>
              </a:buClr>
              <a:buSzPts val="2000"/>
              <a:buFont typeface="DM Sans"/>
              <a:buChar char="•"/>
              <a:defRPr sz="2000" i="0" u="none" strike="noStrike" cap="none">
                <a:solidFill>
                  <a:schemeClr val="dk1"/>
                </a:solidFill>
                <a:latin typeface="DM Sans"/>
                <a:ea typeface="DM Sans"/>
                <a:cs typeface="DM Sans"/>
                <a:sym typeface="DM Sans"/>
              </a:defRPr>
            </a:lvl1pPr>
            <a:lvl2pPr marL="914400" marR="0" lvl="1" indent="-330200" algn="l" rtl="0">
              <a:lnSpc>
                <a:spcPct val="115000"/>
              </a:lnSpc>
              <a:spcBef>
                <a:spcPts val="500"/>
              </a:spcBef>
              <a:spcAft>
                <a:spcPts val="0"/>
              </a:spcAft>
              <a:buSzPts val="1600"/>
              <a:buFont typeface="DM Sans"/>
              <a:buChar char="•"/>
              <a:defRPr sz="1600" i="0" u="none" strike="noStrike" cap="none">
                <a:solidFill>
                  <a:schemeClr val="dk1"/>
                </a:solidFill>
                <a:latin typeface="DM Sans"/>
                <a:ea typeface="DM Sans"/>
                <a:cs typeface="DM Sans"/>
                <a:sym typeface="DM Sans"/>
              </a:defRPr>
            </a:lvl2pPr>
            <a:lvl3pPr marL="1371600" marR="0" lvl="2"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3pPr>
            <a:lvl4pPr marL="1828800" marR="0" lvl="3"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4pPr>
            <a:lvl5pPr marL="2286000" marR="0" lvl="4"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5pPr>
            <a:lvl6pPr marL="2743200" marR="0" lvl="5"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6pPr>
            <a:lvl7pPr marL="3200400" marR="0" lvl="6"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7pPr>
            <a:lvl8pPr marL="3657600" marR="0" lvl="7"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8pPr>
            <a:lvl9pPr marL="4114800" marR="0" lvl="8"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9pPr>
          </a:lstStyle>
          <a:p>
            <a:endParaRPr/>
          </a:p>
        </p:txBody>
      </p:sp>
      <p:sp>
        <p:nvSpPr>
          <p:cNvPr id="177" name="Google Shape;177;p18"/>
          <p:cNvSpPr txBox="1">
            <a:spLocks noGrp="1"/>
          </p:cNvSpPr>
          <p:nvPr>
            <p:ph type="subTitle" idx="5"/>
          </p:nvPr>
        </p:nvSpPr>
        <p:spPr>
          <a:xfrm>
            <a:off x="760750" y="1970325"/>
            <a:ext cx="3235500" cy="416700"/>
          </a:xfrm>
          <a:prstGeom prst="rect">
            <a:avLst/>
          </a:prstGeom>
        </p:spPr>
        <p:txBody>
          <a:bodyPr spcFirstLastPara="1" wrap="square" lIns="0" tIns="0" rIns="0" bIns="0" anchor="t" anchorCtr="0">
            <a:noAutofit/>
          </a:bodyPr>
          <a:lstStyle>
            <a:lvl1pPr lvl="0" rtl="0">
              <a:spcBef>
                <a:spcPts val="1100"/>
              </a:spcBef>
              <a:spcAft>
                <a:spcPts val="0"/>
              </a:spcAft>
              <a:buClr>
                <a:schemeClr val="dk1"/>
              </a:buClr>
              <a:buSzPts val="2000"/>
              <a:buNone/>
              <a:defRPr sz="2000" b="1"/>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18 - 2/3 Card Left">
  <p:cSld name="OBJECT_2_2_1_1_1_3">
    <p:spTree>
      <p:nvGrpSpPr>
        <p:cNvPr id="1" name="Shape 178"/>
        <p:cNvGrpSpPr/>
        <p:nvPr/>
      </p:nvGrpSpPr>
      <p:grpSpPr>
        <a:xfrm>
          <a:off x="0" y="0"/>
          <a:ext cx="0" cy="0"/>
          <a:chOff x="0" y="0"/>
          <a:chExt cx="0" cy="0"/>
        </a:xfrm>
      </p:grpSpPr>
      <p:sp>
        <p:nvSpPr>
          <p:cNvPr id="179" name="Google Shape;179;p19"/>
          <p:cNvSpPr txBox="1">
            <a:spLocks noGrp="1"/>
          </p:cNvSpPr>
          <p:nvPr>
            <p:ph type="title"/>
          </p:nvPr>
        </p:nvSpPr>
        <p:spPr>
          <a:xfrm>
            <a:off x="749245" y="535597"/>
            <a:ext cx="10659300" cy="583500"/>
          </a:xfrm>
          <a:prstGeom prst="rect">
            <a:avLst/>
          </a:prstGeom>
          <a:noFill/>
          <a:ln>
            <a:noFill/>
          </a:ln>
        </p:spPr>
        <p:txBody>
          <a:bodyPr spcFirstLastPara="1" wrap="square" lIns="0" tIns="0" rIns="0" bIns="0" anchor="ctr" anchorCtr="0">
            <a:noAutofit/>
          </a:bodyPr>
          <a:lstStyle>
            <a:lvl1pPr marR="0" lvl="0" algn="l" rtl="0">
              <a:lnSpc>
                <a:spcPct val="90000"/>
              </a:lnSpc>
              <a:spcBef>
                <a:spcPts val="0"/>
              </a:spcBef>
              <a:spcAft>
                <a:spcPts val="0"/>
              </a:spcAft>
              <a:buClr>
                <a:schemeClr val="dk1"/>
              </a:buClr>
              <a:buSzPts val="4000"/>
              <a:buFont typeface="DM Sans Medium"/>
              <a:buNone/>
              <a:defRPr i="0" u="none" strike="noStrike" cap="non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a:endParaRPr/>
          </a:p>
        </p:txBody>
      </p:sp>
      <p:sp>
        <p:nvSpPr>
          <p:cNvPr id="180" name="Google Shape;180;p19"/>
          <p:cNvSpPr txBox="1">
            <a:spLocks noGrp="1"/>
          </p:cNvSpPr>
          <p:nvPr>
            <p:ph type="subTitle" idx="1"/>
          </p:nvPr>
        </p:nvSpPr>
        <p:spPr>
          <a:xfrm>
            <a:off x="764809" y="1174702"/>
            <a:ext cx="10659300" cy="583500"/>
          </a:xfrm>
          <a:prstGeom prst="rect">
            <a:avLst/>
          </a:prstGeom>
        </p:spPr>
        <p:txBody>
          <a:bodyPr spcFirstLastPara="1" wrap="square" lIns="0" tIns="0" rIns="0" bIns="0" anchor="t" anchorCtr="0">
            <a:noAutofit/>
          </a:bodyPr>
          <a:lstStyle>
            <a:lvl1pPr lvl="0" rtl="0">
              <a:spcBef>
                <a:spcPts val="1100"/>
              </a:spcBef>
              <a:spcAft>
                <a:spcPts val="0"/>
              </a:spcAft>
              <a:buSzPts val="2400"/>
              <a:buFont typeface="DM Mono Medium"/>
              <a:buNone/>
              <a:defRPr>
                <a:solidFill>
                  <a:schemeClr val="accent1"/>
                </a:solidFill>
                <a:latin typeface="DM Mono Medium"/>
                <a:ea typeface="DM Mono Medium"/>
                <a:cs typeface="DM Mono Medium"/>
                <a:sym typeface="DM Mono Medium"/>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a:endParaRPr/>
          </a:p>
        </p:txBody>
      </p:sp>
      <p:sp>
        <p:nvSpPr>
          <p:cNvPr id="181" name="Google Shape;181;p19"/>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182" name="Google Shape;182;p19"/>
          <p:cNvSpPr/>
          <p:nvPr/>
        </p:nvSpPr>
        <p:spPr>
          <a:xfrm>
            <a:off x="609450" y="1775625"/>
            <a:ext cx="7205100" cy="4472700"/>
          </a:xfrm>
          <a:prstGeom prst="roundRect">
            <a:avLst>
              <a:gd name="adj" fmla="val 3515"/>
            </a:avLst>
          </a:prstGeom>
          <a:solidFill>
            <a:srgbClr val="FFFFFF"/>
          </a:solidFill>
          <a:ln w="9525" cap="flat" cmpd="sng">
            <a:solidFill>
              <a:schemeClr val="dk2"/>
            </a:solidFill>
            <a:prstDash val="solid"/>
            <a:round/>
            <a:headEnd type="none" w="sm" len="sm"/>
            <a:tailEnd type="none" w="sm" len="sm"/>
          </a:ln>
          <a:effectLst>
            <a:outerShdw blurRad="571500" dist="1905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9"/>
          <p:cNvSpPr txBox="1">
            <a:spLocks noGrp="1"/>
          </p:cNvSpPr>
          <p:nvPr>
            <p:ph type="body" idx="2"/>
          </p:nvPr>
        </p:nvSpPr>
        <p:spPr>
          <a:xfrm>
            <a:off x="765551" y="2387055"/>
            <a:ext cx="6817800" cy="3367200"/>
          </a:xfrm>
          <a:prstGeom prst="rect">
            <a:avLst/>
          </a:prstGeom>
          <a:noFill/>
          <a:ln>
            <a:noFill/>
          </a:ln>
        </p:spPr>
        <p:txBody>
          <a:bodyPr spcFirstLastPara="1" wrap="square" lIns="0" tIns="0" rIns="0" bIns="0" anchor="t" anchorCtr="0">
            <a:noAutofit/>
          </a:bodyPr>
          <a:lstStyle>
            <a:lvl1pPr marL="457200" marR="0" lvl="0" indent="-355600" algn="l" rtl="0">
              <a:lnSpc>
                <a:spcPct val="115000"/>
              </a:lnSpc>
              <a:spcBef>
                <a:spcPts val="1100"/>
              </a:spcBef>
              <a:spcAft>
                <a:spcPts val="0"/>
              </a:spcAft>
              <a:buClr>
                <a:schemeClr val="accent1"/>
              </a:buClr>
              <a:buSzPts val="2000"/>
              <a:buFont typeface="DM Sans"/>
              <a:buChar char="•"/>
              <a:defRPr sz="2000" i="0" u="none" strike="noStrike" cap="none">
                <a:solidFill>
                  <a:schemeClr val="dk1"/>
                </a:solidFill>
                <a:latin typeface="DM Sans"/>
                <a:ea typeface="DM Sans"/>
                <a:cs typeface="DM Sans"/>
                <a:sym typeface="DM Sans"/>
              </a:defRPr>
            </a:lvl1pPr>
            <a:lvl2pPr marL="914400" marR="0" lvl="1" indent="-330200" algn="l" rtl="0">
              <a:lnSpc>
                <a:spcPct val="115000"/>
              </a:lnSpc>
              <a:spcBef>
                <a:spcPts val="500"/>
              </a:spcBef>
              <a:spcAft>
                <a:spcPts val="0"/>
              </a:spcAft>
              <a:buSzPts val="1600"/>
              <a:buFont typeface="DM Sans"/>
              <a:buChar char="•"/>
              <a:defRPr sz="1600" i="0" u="none" strike="noStrike" cap="none">
                <a:solidFill>
                  <a:schemeClr val="dk1"/>
                </a:solidFill>
                <a:latin typeface="DM Sans"/>
                <a:ea typeface="DM Sans"/>
                <a:cs typeface="DM Sans"/>
                <a:sym typeface="DM Sans"/>
              </a:defRPr>
            </a:lvl2pPr>
            <a:lvl3pPr marL="1371600" marR="0" lvl="2"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3pPr>
            <a:lvl4pPr marL="1828800" marR="0" lvl="3"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4pPr>
            <a:lvl5pPr marL="2286000" marR="0" lvl="4"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5pPr>
            <a:lvl6pPr marL="2743200" marR="0" lvl="5"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6pPr>
            <a:lvl7pPr marL="3200400" marR="0" lvl="6"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7pPr>
            <a:lvl8pPr marL="3657600" marR="0" lvl="7"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8pPr>
            <a:lvl9pPr marL="4114800" marR="0" lvl="8"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9pPr>
          </a:lstStyle>
          <a:p>
            <a:endParaRPr/>
          </a:p>
        </p:txBody>
      </p:sp>
      <p:sp>
        <p:nvSpPr>
          <p:cNvPr id="184" name="Google Shape;184;p19"/>
          <p:cNvSpPr txBox="1">
            <a:spLocks noGrp="1"/>
          </p:cNvSpPr>
          <p:nvPr>
            <p:ph type="subTitle" idx="3"/>
          </p:nvPr>
        </p:nvSpPr>
        <p:spPr>
          <a:xfrm>
            <a:off x="764800" y="1970325"/>
            <a:ext cx="6817800" cy="416700"/>
          </a:xfrm>
          <a:prstGeom prst="rect">
            <a:avLst/>
          </a:prstGeom>
        </p:spPr>
        <p:txBody>
          <a:bodyPr spcFirstLastPara="1" wrap="square" lIns="0" tIns="0" rIns="0" bIns="0" anchor="t" anchorCtr="0">
            <a:noAutofit/>
          </a:bodyPr>
          <a:lstStyle>
            <a:lvl1pPr lvl="0" rtl="0">
              <a:spcBef>
                <a:spcPts val="1100"/>
              </a:spcBef>
              <a:spcAft>
                <a:spcPts val="0"/>
              </a:spcAft>
              <a:buClr>
                <a:schemeClr val="dk1"/>
              </a:buClr>
              <a:buSzPts val="2000"/>
              <a:buNone/>
              <a:defRPr sz="2000" b="1"/>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a:endParaRPr/>
          </a:p>
        </p:txBody>
      </p:sp>
      <p:sp>
        <p:nvSpPr>
          <p:cNvPr id="185" name="Google Shape;185;p19"/>
          <p:cNvSpPr txBox="1">
            <a:spLocks noGrp="1"/>
          </p:cNvSpPr>
          <p:nvPr>
            <p:ph type="body" idx="4"/>
          </p:nvPr>
        </p:nvSpPr>
        <p:spPr>
          <a:xfrm>
            <a:off x="8166049" y="2387055"/>
            <a:ext cx="3235500" cy="3367200"/>
          </a:xfrm>
          <a:prstGeom prst="rect">
            <a:avLst/>
          </a:prstGeom>
          <a:noFill/>
          <a:ln>
            <a:noFill/>
          </a:ln>
        </p:spPr>
        <p:txBody>
          <a:bodyPr spcFirstLastPara="1" wrap="square" lIns="0" tIns="0" rIns="0" bIns="0" anchor="t" anchorCtr="0">
            <a:noAutofit/>
          </a:bodyPr>
          <a:lstStyle>
            <a:lvl1pPr marL="457200" marR="0" lvl="0" indent="-355600" algn="l" rtl="0">
              <a:lnSpc>
                <a:spcPct val="115000"/>
              </a:lnSpc>
              <a:spcBef>
                <a:spcPts val="1100"/>
              </a:spcBef>
              <a:spcAft>
                <a:spcPts val="0"/>
              </a:spcAft>
              <a:buClr>
                <a:schemeClr val="accent1"/>
              </a:buClr>
              <a:buSzPts val="2000"/>
              <a:buFont typeface="DM Sans"/>
              <a:buChar char="•"/>
              <a:defRPr sz="2000" i="0" u="none" strike="noStrike" cap="none">
                <a:solidFill>
                  <a:schemeClr val="dk1"/>
                </a:solidFill>
                <a:latin typeface="DM Sans"/>
                <a:ea typeface="DM Sans"/>
                <a:cs typeface="DM Sans"/>
                <a:sym typeface="DM Sans"/>
              </a:defRPr>
            </a:lvl1pPr>
            <a:lvl2pPr marL="914400" marR="0" lvl="1" indent="-330200" algn="l" rtl="0">
              <a:lnSpc>
                <a:spcPct val="115000"/>
              </a:lnSpc>
              <a:spcBef>
                <a:spcPts val="500"/>
              </a:spcBef>
              <a:spcAft>
                <a:spcPts val="0"/>
              </a:spcAft>
              <a:buSzPts val="1600"/>
              <a:buFont typeface="DM Sans"/>
              <a:buChar char="•"/>
              <a:defRPr sz="1600" i="0" u="none" strike="noStrike" cap="none">
                <a:solidFill>
                  <a:schemeClr val="dk1"/>
                </a:solidFill>
                <a:latin typeface="DM Sans"/>
                <a:ea typeface="DM Sans"/>
                <a:cs typeface="DM Sans"/>
                <a:sym typeface="DM Sans"/>
              </a:defRPr>
            </a:lvl2pPr>
            <a:lvl3pPr marL="1371600" marR="0" lvl="2"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3pPr>
            <a:lvl4pPr marL="1828800" marR="0" lvl="3"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4pPr>
            <a:lvl5pPr marL="2286000" marR="0" lvl="4"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5pPr>
            <a:lvl6pPr marL="2743200" marR="0" lvl="5"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6pPr>
            <a:lvl7pPr marL="3200400" marR="0" lvl="6"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7pPr>
            <a:lvl8pPr marL="3657600" marR="0" lvl="7"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8pPr>
            <a:lvl9pPr marL="4114800" marR="0" lvl="8"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9pPr>
          </a:lstStyle>
          <a:p>
            <a:endParaRPr/>
          </a:p>
        </p:txBody>
      </p:sp>
      <p:sp>
        <p:nvSpPr>
          <p:cNvPr id="186" name="Google Shape;186;p19"/>
          <p:cNvSpPr txBox="1">
            <a:spLocks noGrp="1"/>
          </p:cNvSpPr>
          <p:nvPr>
            <p:ph type="subTitle" idx="5"/>
          </p:nvPr>
        </p:nvSpPr>
        <p:spPr>
          <a:xfrm>
            <a:off x="8177546" y="1970325"/>
            <a:ext cx="3235500" cy="416700"/>
          </a:xfrm>
          <a:prstGeom prst="rect">
            <a:avLst/>
          </a:prstGeom>
        </p:spPr>
        <p:txBody>
          <a:bodyPr spcFirstLastPara="1" wrap="square" lIns="0" tIns="0" rIns="0" bIns="0" anchor="t" anchorCtr="0">
            <a:noAutofit/>
          </a:bodyPr>
          <a:lstStyle>
            <a:lvl1pPr lvl="0" rtl="0">
              <a:spcBef>
                <a:spcPts val="1100"/>
              </a:spcBef>
              <a:spcAft>
                <a:spcPts val="0"/>
              </a:spcAft>
              <a:buClr>
                <a:schemeClr val="dk1"/>
              </a:buClr>
              <a:buSzPts val="2000"/>
              <a:buNone/>
              <a:defRPr sz="2000" b="1"/>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19 - Code Display">
  <p:cSld name="OBJECT_2_2_1_1_1_1_1">
    <p:spTree>
      <p:nvGrpSpPr>
        <p:cNvPr id="1" name="Shape 187"/>
        <p:cNvGrpSpPr/>
        <p:nvPr/>
      </p:nvGrpSpPr>
      <p:grpSpPr>
        <a:xfrm>
          <a:off x="0" y="0"/>
          <a:ext cx="0" cy="0"/>
          <a:chOff x="0" y="0"/>
          <a:chExt cx="0" cy="0"/>
        </a:xfrm>
      </p:grpSpPr>
      <p:sp>
        <p:nvSpPr>
          <p:cNvPr id="188" name="Google Shape;188;p20"/>
          <p:cNvSpPr txBox="1">
            <a:spLocks noGrp="1"/>
          </p:cNvSpPr>
          <p:nvPr>
            <p:ph type="title"/>
          </p:nvPr>
        </p:nvSpPr>
        <p:spPr>
          <a:xfrm>
            <a:off x="749245" y="535597"/>
            <a:ext cx="10659300" cy="583500"/>
          </a:xfrm>
          <a:prstGeom prst="rect">
            <a:avLst/>
          </a:prstGeom>
          <a:noFill/>
          <a:ln>
            <a:noFill/>
          </a:ln>
        </p:spPr>
        <p:txBody>
          <a:bodyPr spcFirstLastPara="1" wrap="square" lIns="0" tIns="0" rIns="0" bIns="0" anchor="ctr" anchorCtr="0">
            <a:noAutofit/>
          </a:bodyPr>
          <a:lstStyle>
            <a:lvl1pPr marR="0" lvl="0" algn="l" rtl="0">
              <a:lnSpc>
                <a:spcPct val="90000"/>
              </a:lnSpc>
              <a:spcBef>
                <a:spcPts val="0"/>
              </a:spcBef>
              <a:spcAft>
                <a:spcPts val="0"/>
              </a:spcAft>
              <a:buClr>
                <a:schemeClr val="dk1"/>
              </a:buClr>
              <a:buSzPts val="4000"/>
              <a:buFont typeface="DM Sans Medium"/>
              <a:buNone/>
              <a:defRPr i="0" u="none" strike="noStrike" cap="non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a:endParaRPr/>
          </a:p>
        </p:txBody>
      </p:sp>
      <p:sp>
        <p:nvSpPr>
          <p:cNvPr id="189" name="Google Shape;189;p20"/>
          <p:cNvSpPr txBox="1">
            <a:spLocks noGrp="1"/>
          </p:cNvSpPr>
          <p:nvPr>
            <p:ph type="subTitle" idx="1"/>
          </p:nvPr>
        </p:nvSpPr>
        <p:spPr>
          <a:xfrm>
            <a:off x="764809" y="1174702"/>
            <a:ext cx="10659300" cy="583500"/>
          </a:xfrm>
          <a:prstGeom prst="rect">
            <a:avLst/>
          </a:prstGeom>
        </p:spPr>
        <p:txBody>
          <a:bodyPr spcFirstLastPara="1" wrap="square" lIns="0" tIns="0" rIns="0" bIns="0" anchor="t" anchorCtr="0">
            <a:noAutofit/>
          </a:bodyPr>
          <a:lstStyle>
            <a:lvl1pPr lvl="0" rtl="0">
              <a:spcBef>
                <a:spcPts val="1100"/>
              </a:spcBef>
              <a:spcAft>
                <a:spcPts val="0"/>
              </a:spcAft>
              <a:buSzPts val="2400"/>
              <a:buFont typeface="DM Mono Medium"/>
              <a:buNone/>
              <a:defRPr>
                <a:solidFill>
                  <a:schemeClr val="accent1"/>
                </a:solidFill>
                <a:latin typeface="DM Mono Medium"/>
                <a:ea typeface="DM Mono Medium"/>
                <a:cs typeface="DM Mono Medium"/>
                <a:sym typeface="DM Mono Medium"/>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a:endParaRPr/>
          </a:p>
        </p:txBody>
      </p:sp>
      <p:sp>
        <p:nvSpPr>
          <p:cNvPr id="190" name="Google Shape;190;p20"/>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191" name="Google Shape;191;p20"/>
          <p:cNvSpPr/>
          <p:nvPr/>
        </p:nvSpPr>
        <p:spPr>
          <a:xfrm>
            <a:off x="609450" y="1775625"/>
            <a:ext cx="10985100" cy="4472700"/>
          </a:xfrm>
          <a:prstGeom prst="roundRect">
            <a:avLst>
              <a:gd name="adj" fmla="val 3515"/>
            </a:avLst>
          </a:prstGeom>
          <a:solidFill>
            <a:schemeClr val="dk1"/>
          </a:solidFill>
          <a:ln w="9525" cap="flat" cmpd="sng">
            <a:solidFill>
              <a:schemeClr val="dk2"/>
            </a:solidFill>
            <a:prstDash val="solid"/>
            <a:round/>
            <a:headEnd type="none" w="sm" len="sm"/>
            <a:tailEnd type="none" w="sm" len="sm"/>
          </a:ln>
          <a:effectLst>
            <a:outerShdw blurRad="571500" dist="19050" dir="5400000" algn="bl" rotWithShape="0">
              <a:srgbClr val="000000">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0"/>
          <p:cNvSpPr txBox="1">
            <a:spLocks noGrp="1"/>
          </p:cNvSpPr>
          <p:nvPr>
            <p:ph type="subTitle" idx="2"/>
          </p:nvPr>
        </p:nvSpPr>
        <p:spPr>
          <a:xfrm>
            <a:off x="1183750" y="1970325"/>
            <a:ext cx="10239300" cy="4114800"/>
          </a:xfrm>
          <a:prstGeom prst="rect">
            <a:avLst/>
          </a:prstGeom>
        </p:spPr>
        <p:txBody>
          <a:bodyPr spcFirstLastPara="1" wrap="square" lIns="0" tIns="0" rIns="0" bIns="0" anchor="t" anchorCtr="0">
            <a:noAutofit/>
          </a:bodyPr>
          <a:lstStyle>
            <a:lvl1pPr lvl="0" rtl="0">
              <a:lnSpc>
                <a:spcPct val="100000"/>
              </a:lnSpc>
              <a:spcBef>
                <a:spcPts val="1100"/>
              </a:spcBef>
              <a:spcAft>
                <a:spcPts val="0"/>
              </a:spcAft>
              <a:buClr>
                <a:schemeClr val="lt2"/>
              </a:buClr>
              <a:buSzPts val="1600"/>
              <a:buFont typeface="DM Mono"/>
              <a:buNone/>
              <a:defRPr sz="1600">
                <a:solidFill>
                  <a:schemeClr val="lt2"/>
                </a:solidFill>
                <a:latin typeface="DM Mono"/>
                <a:ea typeface="DM Mono"/>
                <a:cs typeface="DM Mono"/>
                <a:sym typeface="DM Mono"/>
              </a:defRPr>
            </a:lvl1pPr>
            <a:lvl2pPr lvl="1" rtl="0">
              <a:spcBef>
                <a:spcPts val="500"/>
              </a:spcBef>
              <a:spcAft>
                <a:spcPts val="0"/>
              </a:spcAft>
              <a:buClr>
                <a:schemeClr val="lt2"/>
              </a:buClr>
              <a:buSzPts val="1600"/>
              <a:buFont typeface="DM Mono"/>
              <a:buNone/>
              <a:defRPr sz="1600">
                <a:solidFill>
                  <a:schemeClr val="lt2"/>
                </a:solidFill>
                <a:latin typeface="DM Mono"/>
                <a:ea typeface="DM Mono"/>
                <a:cs typeface="DM Mono"/>
                <a:sym typeface="DM Mono"/>
              </a:defRPr>
            </a:lvl2pPr>
            <a:lvl3pPr lvl="2" rtl="0">
              <a:spcBef>
                <a:spcPts val="500"/>
              </a:spcBef>
              <a:spcAft>
                <a:spcPts val="0"/>
              </a:spcAft>
              <a:buClr>
                <a:schemeClr val="lt2"/>
              </a:buClr>
              <a:buSzPts val="1600"/>
              <a:buFont typeface="DM Mono"/>
              <a:buNone/>
              <a:defRPr>
                <a:solidFill>
                  <a:schemeClr val="lt2"/>
                </a:solidFill>
                <a:latin typeface="DM Mono"/>
                <a:ea typeface="DM Mono"/>
                <a:cs typeface="DM Mono"/>
                <a:sym typeface="DM Mono"/>
              </a:defRPr>
            </a:lvl3pPr>
            <a:lvl4pPr lvl="3" rtl="0">
              <a:spcBef>
                <a:spcPts val="500"/>
              </a:spcBef>
              <a:spcAft>
                <a:spcPts val="0"/>
              </a:spcAft>
              <a:buClr>
                <a:schemeClr val="lt2"/>
              </a:buClr>
              <a:buSzPts val="1600"/>
              <a:buFont typeface="DM Mono"/>
              <a:buNone/>
              <a:defRPr>
                <a:solidFill>
                  <a:schemeClr val="lt2"/>
                </a:solidFill>
                <a:latin typeface="DM Mono"/>
                <a:ea typeface="DM Mono"/>
                <a:cs typeface="DM Mono"/>
                <a:sym typeface="DM Mono"/>
              </a:defRPr>
            </a:lvl4pPr>
            <a:lvl5pPr lvl="4" rtl="0">
              <a:spcBef>
                <a:spcPts val="500"/>
              </a:spcBef>
              <a:spcAft>
                <a:spcPts val="0"/>
              </a:spcAft>
              <a:buClr>
                <a:schemeClr val="lt2"/>
              </a:buClr>
              <a:buSzPts val="1600"/>
              <a:buFont typeface="DM Mono"/>
              <a:buNone/>
              <a:defRPr>
                <a:solidFill>
                  <a:schemeClr val="lt2"/>
                </a:solidFill>
                <a:latin typeface="DM Mono"/>
                <a:ea typeface="DM Mono"/>
                <a:cs typeface="DM Mono"/>
                <a:sym typeface="DM Mono"/>
              </a:defRPr>
            </a:lvl5pPr>
            <a:lvl6pPr lvl="5" rtl="0">
              <a:spcBef>
                <a:spcPts val="500"/>
              </a:spcBef>
              <a:spcAft>
                <a:spcPts val="0"/>
              </a:spcAft>
              <a:buClr>
                <a:schemeClr val="lt2"/>
              </a:buClr>
              <a:buSzPts val="1600"/>
              <a:buFont typeface="DM Mono"/>
              <a:buNone/>
              <a:defRPr>
                <a:solidFill>
                  <a:schemeClr val="lt2"/>
                </a:solidFill>
                <a:latin typeface="DM Mono"/>
                <a:ea typeface="DM Mono"/>
                <a:cs typeface="DM Mono"/>
                <a:sym typeface="DM Mono"/>
              </a:defRPr>
            </a:lvl6pPr>
            <a:lvl7pPr lvl="6" rtl="0">
              <a:spcBef>
                <a:spcPts val="500"/>
              </a:spcBef>
              <a:spcAft>
                <a:spcPts val="0"/>
              </a:spcAft>
              <a:buClr>
                <a:schemeClr val="lt2"/>
              </a:buClr>
              <a:buSzPts val="1600"/>
              <a:buFont typeface="DM Mono"/>
              <a:buNone/>
              <a:defRPr>
                <a:solidFill>
                  <a:schemeClr val="lt2"/>
                </a:solidFill>
                <a:latin typeface="DM Mono"/>
                <a:ea typeface="DM Mono"/>
                <a:cs typeface="DM Mono"/>
                <a:sym typeface="DM Mono"/>
              </a:defRPr>
            </a:lvl7pPr>
            <a:lvl8pPr lvl="7" rtl="0">
              <a:spcBef>
                <a:spcPts val="500"/>
              </a:spcBef>
              <a:spcAft>
                <a:spcPts val="0"/>
              </a:spcAft>
              <a:buClr>
                <a:schemeClr val="lt2"/>
              </a:buClr>
              <a:buSzPts val="1600"/>
              <a:buFont typeface="DM Mono"/>
              <a:buNone/>
              <a:defRPr>
                <a:solidFill>
                  <a:schemeClr val="lt2"/>
                </a:solidFill>
                <a:latin typeface="DM Mono"/>
                <a:ea typeface="DM Mono"/>
                <a:cs typeface="DM Mono"/>
                <a:sym typeface="DM Mono"/>
              </a:defRPr>
            </a:lvl8pPr>
            <a:lvl9pPr lvl="8" rtl="0">
              <a:spcBef>
                <a:spcPts val="500"/>
              </a:spcBef>
              <a:spcAft>
                <a:spcPts val="0"/>
              </a:spcAft>
              <a:buClr>
                <a:schemeClr val="lt2"/>
              </a:buClr>
              <a:buSzPts val="1600"/>
              <a:buFont typeface="DM Mono"/>
              <a:buNone/>
              <a:defRPr>
                <a:solidFill>
                  <a:schemeClr val="lt2"/>
                </a:solidFill>
                <a:latin typeface="DM Mono"/>
                <a:ea typeface="DM Mono"/>
                <a:cs typeface="DM Mono"/>
                <a:sym typeface="DM Mono"/>
              </a:defRPr>
            </a:lvl9pPr>
          </a:lstStyle>
          <a:p>
            <a:endParaRPr/>
          </a:p>
        </p:txBody>
      </p:sp>
      <p:sp>
        <p:nvSpPr>
          <p:cNvPr id="193" name="Google Shape;193;p20"/>
          <p:cNvSpPr txBox="1">
            <a:spLocks noGrp="1"/>
          </p:cNvSpPr>
          <p:nvPr>
            <p:ph type="subTitle" idx="3"/>
          </p:nvPr>
        </p:nvSpPr>
        <p:spPr>
          <a:xfrm>
            <a:off x="764800" y="1970325"/>
            <a:ext cx="324300" cy="4114800"/>
          </a:xfrm>
          <a:prstGeom prst="rect">
            <a:avLst/>
          </a:prstGeom>
        </p:spPr>
        <p:txBody>
          <a:bodyPr spcFirstLastPara="1" wrap="square" lIns="0" tIns="0" rIns="0" bIns="0" anchor="t" anchorCtr="0">
            <a:noAutofit/>
          </a:bodyPr>
          <a:lstStyle>
            <a:lvl1pPr lvl="0" rtl="0">
              <a:lnSpc>
                <a:spcPct val="100000"/>
              </a:lnSpc>
              <a:spcBef>
                <a:spcPts val="1100"/>
              </a:spcBef>
              <a:spcAft>
                <a:spcPts val="0"/>
              </a:spcAft>
              <a:buClr>
                <a:srgbClr val="666666"/>
              </a:buClr>
              <a:buSzPts val="1600"/>
              <a:buFont typeface="DM Mono"/>
              <a:buNone/>
              <a:defRPr sz="1600">
                <a:solidFill>
                  <a:srgbClr val="666666"/>
                </a:solidFill>
                <a:latin typeface="DM Mono"/>
                <a:ea typeface="DM Mono"/>
                <a:cs typeface="DM Mono"/>
                <a:sym typeface="DM Mono"/>
              </a:defRPr>
            </a:lvl1pPr>
            <a:lvl2pPr lvl="1" rtl="0">
              <a:spcBef>
                <a:spcPts val="500"/>
              </a:spcBef>
              <a:spcAft>
                <a:spcPts val="0"/>
              </a:spcAft>
              <a:buClr>
                <a:srgbClr val="666666"/>
              </a:buClr>
              <a:buSzPts val="1600"/>
              <a:buFont typeface="DM Mono"/>
              <a:buNone/>
              <a:defRPr sz="1600">
                <a:solidFill>
                  <a:srgbClr val="666666"/>
                </a:solidFill>
                <a:latin typeface="DM Mono"/>
                <a:ea typeface="DM Mono"/>
                <a:cs typeface="DM Mono"/>
                <a:sym typeface="DM Mono"/>
              </a:defRPr>
            </a:lvl2pPr>
            <a:lvl3pPr lvl="2" rtl="0">
              <a:spcBef>
                <a:spcPts val="500"/>
              </a:spcBef>
              <a:spcAft>
                <a:spcPts val="0"/>
              </a:spcAft>
              <a:buClr>
                <a:srgbClr val="666666"/>
              </a:buClr>
              <a:buSzPts val="1600"/>
              <a:buFont typeface="DM Mono"/>
              <a:buNone/>
              <a:defRPr>
                <a:solidFill>
                  <a:srgbClr val="666666"/>
                </a:solidFill>
                <a:latin typeface="DM Mono"/>
                <a:ea typeface="DM Mono"/>
                <a:cs typeface="DM Mono"/>
                <a:sym typeface="DM Mono"/>
              </a:defRPr>
            </a:lvl3pPr>
            <a:lvl4pPr lvl="3" rtl="0">
              <a:spcBef>
                <a:spcPts val="500"/>
              </a:spcBef>
              <a:spcAft>
                <a:spcPts val="0"/>
              </a:spcAft>
              <a:buClr>
                <a:srgbClr val="666666"/>
              </a:buClr>
              <a:buSzPts val="1600"/>
              <a:buFont typeface="DM Mono"/>
              <a:buNone/>
              <a:defRPr>
                <a:solidFill>
                  <a:srgbClr val="666666"/>
                </a:solidFill>
                <a:latin typeface="DM Mono"/>
                <a:ea typeface="DM Mono"/>
                <a:cs typeface="DM Mono"/>
                <a:sym typeface="DM Mono"/>
              </a:defRPr>
            </a:lvl4pPr>
            <a:lvl5pPr lvl="4" rtl="0">
              <a:spcBef>
                <a:spcPts val="500"/>
              </a:spcBef>
              <a:spcAft>
                <a:spcPts val="0"/>
              </a:spcAft>
              <a:buClr>
                <a:srgbClr val="666666"/>
              </a:buClr>
              <a:buSzPts val="1600"/>
              <a:buFont typeface="DM Mono"/>
              <a:buNone/>
              <a:defRPr>
                <a:solidFill>
                  <a:srgbClr val="666666"/>
                </a:solidFill>
                <a:latin typeface="DM Mono"/>
                <a:ea typeface="DM Mono"/>
                <a:cs typeface="DM Mono"/>
                <a:sym typeface="DM Mono"/>
              </a:defRPr>
            </a:lvl5pPr>
            <a:lvl6pPr lvl="5" rtl="0">
              <a:spcBef>
                <a:spcPts val="500"/>
              </a:spcBef>
              <a:spcAft>
                <a:spcPts val="0"/>
              </a:spcAft>
              <a:buClr>
                <a:srgbClr val="666666"/>
              </a:buClr>
              <a:buSzPts val="1600"/>
              <a:buFont typeface="DM Mono"/>
              <a:buNone/>
              <a:defRPr>
                <a:solidFill>
                  <a:srgbClr val="666666"/>
                </a:solidFill>
                <a:latin typeface="DM Mono"/>
                <a:ea typeface="DM Mono"/>
                <a:cs typeface="DM Mono"/>
                <a:sym typeface="DM Mono"/>
              </a:defRPr>
            </a:lvl6pPr>
            <a:lvl7pPr lvl="6" rtl="0">
              <a:spcBef>
                <a:spcPts val="500"/>
              </a:spcBef>
              <a:spcAft>
                <a:spcPts val="0"/>
              </a:spcAft>
              <a:buClr>
                <a:srgbClr val="666666"/>
              </a:buClr>
              <a:buSzPts val="1600"/>
              <a:buFont typeface="DM Mono"/>
              <a:buNone/>
              <a:defRPr>
                <a:solidFill>
                  <a:srgbClr val="666666"/>
                </a:solidFill>
                <a:latin typeface="DM Mono"/>
                <a:ea typeface="DM Mono"/>
                <a:cs typeface="DM Mono"/>
                <a:sym typeface="DM Mono"/>
              </a:defRPr>
            </a:lvl7pPr>
            <a:lvl8pPr lvl="7" rtl="0">
              <a:spcBef>
                <a:spcPts val="500"/>
              </a:spcBef>
              <a:spcAft>
                <a:spcPts val="0"/>
              </a:spcAft>
              <a:buClr>
                <a:srgbClr val="666666"/>
              </a:buClr>
              <a:buSzPts val="1600"/>
              <a:buFont typeface="DM Mono"/>
              <a:buNone/>
              <a:defRPr>
                <a:solidFill>
                  <a:srgbClr val="666666"/>
                </a:solidFill>
                <a:latin typeface="DM Mono"/>
                <a:ea typeface="DM Mono"/>
                <a:cs typeface="DM Mono"/>
                <a:sym typeface="DM Mono"/>
              </a:defRPr>
            </a:lvl8pPr>
            <a:lvl9pPr lvl="8" rtl="0">
              <a:spcBef>
                <a:spcPts val="500"/>
              </a:spcBef>
              <a:spcAft>
                <a:spcPts val="0"/>
              </a:spcAft>
              <a:buClr>
                <a:srgbClr val="666666"/>
              </a:buClr>
              <a:buSzPts val="1600"/>
              <a:buFont typeface="DM Mono"/>
              <a:buNone/>
              <a:defRPr>
                <a:solidFill>
                  <a:srgbClr val="666666"/>
                </a:solidFill>
                <a:latin typeface="DM Mono"/>
                <a:ea typeface="DM Mono"/>
                <a:cs typeface="DM Mono"/>
                <a:sym typeface="DM Mono"/>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02 Title - Blue Circle">
  <p:cSld name="TITLE_3_3">
    <p:spTree>
      <p:nvGrpSpPr>
        <p:cNvPr id="1" name="Shape 20"/>
        <p:cNvGrpSpPr/>
        <p:nvPr/>
      </p:nvGrpSpPr>
      <p:grpSpPr>
        <a:xfrm>
          <a:off x="0" y="0"/>
          <a:ext cx="0" cy="0"/>
          <a:chOff x="0" y="0"/>
          <a:chExt cx="0" cy="0"/>
        </a:xfrm>
      </p:grpSpPr>
      <p:pic>
        <p:nvPicPr>
          <p:cNvPr id="21" name="Google Shape;21;p3"/>
          <p:cNvPicPr preferRelativeResize="0"/>
          <p:nvPr/>
        </p:nvPicPr>
        <p:blipFill rotWithShape="1">
          <a:blip r:embed="rId2">
            <a:alphaModFix/>
          </a:blip>
          <a:srcRect/>
          <a:stretch/>
        </p:blipFill>
        <p:spPr>
          <a:xfrm>
            <a:off x="0" y="1714"/>
            <a:ext cx="12188948" cy="6856292"/>
          </a:xfrm>
          <a:prstGeom prst="rect">
            <a:avLst/>
          </a:prstGeom>
          <a:noFill/>
          <a:ln>
            <a:noFill/>
          </a:ln>
        </p:spPr>
      </p:pic>
      <p:sp>
        <p:nvSpPr>
          <p:cNvPr id="22" name="Google Shape;22;p3"/>
          <p:cNvSpPr txBox="1">
            <a:spLocks noGrp="1"/>
          </p:cNvSpPr>
          <p:nvPr>
            <p:ph type="subTitle" idx="1"/>
          </p:nvPr>
        </p:nvSpPr>
        <p:spPr>
          <a:xfrm>
            <a:off x="3468025" y="3864525"/>
            <a:ext cx="5253000" cy="11202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dk1"/>
              </a:buClr>
              <a:buSzPts val="3200"/>
              <a:buNone/>
              <a:defRPr sz="3200"/>
            </a:lvl1pPr>
            <a:lvl2pPr lvl="1" algn="ctr" rtl="0">
              <a:lnSpc>
                <a:spcPct val="90000"/>
              </a:lnSpc>
              <a:spcBef>
                <a:spcPts val="500"/>
              </a:spcBef>
              <a:spcAft>
                <a:spcPts val="0"/>
              </a:spcAft>
              <a:buClr>
                <a:schemeClr val="dk1"/>
              </a:buClr>
              <a:buSzPts val="2000"/>
              <a:buNone/>
              <a:defRPr sz="2000"/>
            </a:lvl2pPr>
            <a:lvl3pPr lvl="2" algn="ctr" rtl="0">
              <a:lnSpc>
                <a:spcPct val="90000"/>
              </a:lnSpc>
              <a:spcBef>
                <a:spcPts val="500"/>
              </a:spcBef>
              <a:spcAft>
                <a:spcPts val="0"/>
              </a:spcAft>
              <a:buClr>
                <a:schemeClr val="dk1"/>
              </a:buClr>
              <a:buSzPts val="1900"/>
              <a:buNone/>
              <a:defRPr sz="1900"/>
            </a:lvl3pPr>
            <a:lvl4pPr lvl="3" algn="ctr" rtl="0">
              <a:lnSpc>
                <a:spcPct val="90000"/>
              </a:lnSpc>
              <a:spcBef>
                <a:spcPts val="500"/>
              </a:spcBef>
              <a:spcAft>
                <a:spcPts val="0"/>
              </a:spcAft>
              <a:buClr>
                <a:schemeClr val="dk1"/>
              </a:buClr>
              <a:buSzPts val="1600"/>
              <a:buNone/>
              <a:defRPr sz="1600"/>
            </a:lvl4pPr>
            <a:lvl5pPr lvl="4" algn="ctr" rtl="0">
              <a:lnSpc>
                <a:spcPct val="90000"/>
              </a:lnSpc>
              <a:spcBef>
                <a:spcPts val="500"/>
              </a:spcBef>
              <a:spcAft>
                <a:spcPts val="0"/>
              </a:spcAft>
              <a:buClr>
                <a:schemeClr val="dk1"/>
              </a:buClr>
              <a:buSzPts val="1600"/>
              <a:buNone/>
              <a:defRPr sz="1600"/>
            </a:lvl5pPr>
            <a:lvl6pPr lvl="5" algn="ctr" rtl="0">
              <a:lnSpc>
                <a:spcPct val="90000"/>
              </a:lnSpc>
              <a:spcBef>
                <a:spcPts val="500"/>
              </a:spcBef>
              <a:spcAft>
                <a:spcPts val="0"/>
              </a:spcAft>
              <a:buClr>
                <a:schemeClr val="dk1"/>
              </a:buClr>
              <a:buSzPts val="1600"/>
              <a:buNone/>
              <a:defRPr sz="1600"/>
            </a:lvl6pPr>
            <a:lvl7pPr lvl="6" algn="ctr" rtl="0">
              <a:lnSpc>
                <a:spcPct val="90000"/>
              </a:lnSpc>
              <a:spcBef>
                <a:spcPts val="500"/>
              </a:spcBef>
              <a:spcAft>
                <a:spcPts val="0"/>
              </a:spcAft>
              <a:buClr>
                <a:schemeClr val="dk1"/>
              </a:buClr>
              <a:buSzPts val="1600"/>
              <a:buNone/>
              <a:defRPr sz="1600"/>
            </a:lvl7pPr>
            <a:lvl8pPr lvl="7" algn="ctr" rtl="0">
              <a:lnSpc>
                <a:spcPct val="90000"/>
              </a:lnSpc>
              <a:spcBef>
                <a:spcPts val="500"/>
              </a:spcBef>
              <a:spcAft>
                <a:spcPts val="0"/>
              </a:spcAft>
              <a:buClr>
                <a:schemeClr val="dk1"/>
              </a:buClr>
              <a:buSzPts val="1600"/>
              <a:buNone/>
              <a:defRPr sz="1600"/>
            </a:lvl8pPr>
            <a:lvl9pPr lvl="8" algn="ctr" rtl="0">
              <a:lnSpc>
                <a:spcPct val="90000"/>
              </a:lnSpc>
              <a:spcBef>
                <a:spcPts val="500"/>
              </a:spcBef>
              <a:spcAft>
                <a:spcPts val="0"/>
              </a:spcAft>
              <a:buClr>
                <a:schemeClr val="dk1"/>
              </a:buClr>
              <a:buSzPts val="1600"/>
              <a:buNone/>
              <a:defRPr sz="1600"/>
            </a:lvl9pPr>
          </a:lstStyle>
          <a:p>
            <a:endParaRPr/>
          </a:p>
        </p:txBody>
      </p:sp>
      <p:sp>
        <p:nvSpPr>
          <p:cNvPr id="23" name="Google Shape;23;p3"/>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24" name="Google Shape;24;p3"/>
          <p:cNvPicPr preferRelativeResize="0"/>
          <p:nvPr/>
        </p:nvPicPr>
        <p:blipFill>
          <a:blip r:embed="rId3">
            <a:alphaModFix/>
          </a:blip>
          <a:stretch>
            <a:fillRect/>
          </a:stretch>
        </p:blipFill>
        <p:spPr>
          <a:xfrm>
            <a:off x="761800" y="609600"/>
            <a:ext cx="1647324" cy="549808"/>
          </a:xfrm>
          <a:prstGeom prst="rect">
            <a:avLst/>
          </a:prstGeom>
          <a:noFill/>
          <a:ln>
            <a:noFill/>
          </a:ln>
        </p:spPr>
      </p:pic>
      <p:pic>
        <p:nvPicPr>
          <p:cNvPr id="25" name="Google Shape;25;p3"/>
          <p:cNvPicPr preferRelativeResize="0"/>
          <p:nvPr/>
        </p:nvPicPr>
        <p:blipFill>
          <a:blip r:embed="rId4">
            <a:alphaModFix/>
          </a:blip>
          <a:stretch>
            <a:fillRect/>
          </a:stretch>
        </p:blipFill>
        <p:spPr>
          <a:xfrm>
            <a:off x="761800" y="6113215"/>
            <a:ext cx="1647326" cy="135183"/>
          </a:xfrm>
          <a:prstGeom prst="rect">
            <a:avLst/>
          </a:prstGeom>
          <a:noFill/>
          <a:ln>
            <a:noFill/>
          </a:ln>
        </p:spPr>
      </p:pic>
      <p:sp>
        <p:nvSpPr>
          <p:cNvPr id="26" name="Google Shape;26;p3"/>
          <p:cNvSpPr txBox="1">
            <a:spLocks noGrp="1"/>
          </p:cNvSpPr>
          <p:nvPr>
            <p:ph type="subTitle" idx="2"/>
          </p:nvPr>
        </p:nvSpPr>
        <p:spPr>
          <a:xfrm>
            <a:off x="4380650" y="5785102"/>
            <a:ext cx="7041300" cy="1866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dk1"/>
              </a:buClr>
              <a:buSzPts val="1600"/>
              <a:buFont typeface="DM Mono Medium"/>
              <a:buNone/>
              <a:defRPr sz="1600">
                <a:latin typeface="DM Mono Medium"/>
                <a:ea typeface="DM Mono Medium"/>
                <a:cs typeface="DM Mono Medium"/>
                <a:sym typeface="DM Mono Medium"/>
              </a:defRPr>
            </a:lvl1pPr>
            <a:lvl2pPr lvl="1" algn="ctr" rtl="0">
              <a:lnSpc>
                <a:spcPct val="90000"/>
              </a:lnSpc>
              <a:spcBef>
                <a:spcPts val="500"/>
              </a:spcBef>
              <a:spcAft>
                <a:spcPts val="0"/>
              </a:spcAft>
              <a:buClr>
                <a:schemeClr val="dk1"/>
              </a:buClr>
              <a:buSzPts val="2000"/>
              <a:buNone/>
              <a:defRPr sz="2000"/>
            </a:lvl2pPr>
            <a:lvl3pPr lvl="2" algn="ctr" rtl="0">
              <a:lnSpc>
                <a:spcPct val="90000"/>
              </a:lnSpc>
              <a:spcBef>
                <a:spcPts val="500"/>
              </a:spcBef>
              <a:spcAft>
                <a:spcPts val="0"/>
              </a:spcAft>
              <a:buSzPts val="1900"/>
              <a:buNone/>
              <a:defRPr sz="1900"/>
            </a:lvl3pPr>
            <a:lvl4pPr lvl="3" algn="ctr" rtl="0">
              <a:lnSpc>
                <a:spcPct val="90000"/>
              </a:lnSpc>
              <a:spcBef>
                <a:spcPts val="500"/>
              </a:spcBef>
              <a:spcAft>
                <a:spcPts val="0"/>
              </a:spcAft>
              <a:buSzPts val="1600"/>
              <a:buNone/>
              <a:defRPr sz="1600"/>
            </a:lvl4pPr>
            <a:lvl5pPr lvl="4" algn="ctr" rtl="0">
              <a:lnSpc>
                <a:spcPct val="90000"/>
              </a:lnSpc>
              <a:spcBef>
                <a:spcPts val="500"/>
              </a:spcBef>
              <a:spcAft>
                <a:spcPts val="0"/>
              </a:spcAft>
              <a:buSzPts val="1600"/>
              <a:buNone/>
              <a:defRPr sz="1600"/>
            </a:lvl5pPr>
            <a:lvl6pPr lvl="5" algn="ctr" rtl="0">
              <a:lnSpc>
                <a:spcPct val="90000"/>
              </a:lnSpc>
              <a:spcBef>
                <a:spcPts val="500"/>
              </a:spcBef>
              <a:spcAft>
                <a:spcPts val="0"/>
              </a:spcAft>
              <a:buSzPts val="1600"/>
              <a:buNone/>
              <a:defRPr sz="1600"/>
            </a:lvl6pPr>
            <a:lvl7pPr lvl="6" algn="ctr" rtl="0">
              <a:lnSpc>
                <a:spcPct val="90000"/>
              </a:lnSpc>
              <a:spcBef>
                <a:spcPts val="500"/>
              </a:spcBef>
              <a:spcAft>
                <a:spcPts val="0"/>
              </a:spcAft>
              <a:buSzPts val="1600"/>
              <a:buNone/>
              <a:defRPr sz="1600"/>
            </a:lvl7pPr>
            <a:lvl8pPr lvl="7" algn="ctr" rtl="0">
              <a:lnSpc>
                <a:spcPct val="90000"/>
              </a:lnSpc>
              <a:spcBef>
                <a:spcPts val="500"/>
              </a:spcBef>
              <a:spcAft>
                <a:spcPts val="0"/>
              </a:spcAft>
              <a:buSzPts val="1600"/>
              <a:buNone/>
              <a:defRPr sz="1600"/>
            </a:lvl8pPr>
            <a:lvl9pPr lvl="8" algn="ctr" rtl="0">
              <a:lnSpc>
                <a:spcPct val="90000"/>
              </a:lnSpc>
              <a:spcBef>
                <a:spcPts val="500"/>
              </a:spcBef>
              <a:spcAft>
                <a:spcPts val="0"/>
              </a:spcAft>
              <a:buSzPts val="1600"/>
              <a:buNone/>
              <a:defRPr sz="1600"/>
            </a:lvl9pPr>
          </a:lstStyle>
          <a:p>
            <a:endParaRPr/>
          </a:p>
        </p:txBody>
      </p:sp>
      <p:sp>
        <p:nvSpPr>
          <p:cNvPr id="27" name="Google Shape;27;p3"/>
          <p:cNvSpPr txBox="1">
            <a:spLocks noGrp="1"/>
          </p:cNvSpPr>
          <p:nvPr>
            <p:ph type="subTitle" idx="3"/>
          </p:nvPr>
        </p:nvSpPr>
        <p:spPr>
          <a:xfrm>
            <a:off x="4380650" y="6095914"/>
            <a:ext cx="7041300" cy="2403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dk1"/>
              </a:buClr>
              <a:buSzPts val="1200"/>
              <a:buFont typeface="DM Mono"/>
              <a:buNone/>
              <a:defRPr sz="1200">
                <a:latin typeface="DM Mono"/>
                <a:ea typeface="DM Mono"/>
                <a:cs typeface="DM Mono"/>
                <a:sym typeface="DM Mono"/>
              </a:defRPr>
            </a:lvl1pPr>
            <a:lvl2pPr lvl="1" algn="ctr" rtl="0">
              <a:lnSpc>
                <a:spcPct val="90000"/>
              </a:lnSpc>
              <a:spcBef>
                <a:spcPts val="500"/>
              </a:spcBef>
              <a:spcAft>
                <a:spcPts val="0"/>
              </a:spcAft>
              <a:buClr>
                <a:schemeClr val="dk1"/>
              </a:buClr>
              <a:buSzPts val="2000"/>
              <a:buNone/>
              <a:defRPr sz="2000"/>
            </a:lvl2pPr>
            <a:lvl3pPr lvl="2" algn="ctr" rtl="0">
              <a:lnSpc>
                <a:spcPct val="90000"/>
              </a:lnSpc>
              <a:spcBef>
                <a:spcPts val="500"/>
              </a:spcBef>
              <a:spcAft>
                <a:spcPts val="0"/>
              </a:spcAft>
              <a:buSzPts val="1900"/>
              <a:buNone/>
              <a:defRPr sz="1900"/>
            </a:lvl3pPr>
            <a:lvl4pPr lvl="3" algn="ctr" rtl="0">
              <a:lnSpc>
                <a:spcPct val="90000"/>
              </a:lnSpc>
              <a:spcBef>
                <a:spcPts val="500"/>
              </a:spcBef>
              <a:spcAft>
                <a:spcPts val="0"/>
              </a:spcAft>
              <a:buSzPts val="1600"/>
              <a:buNone/>
              <a:defRPr sz="1600"/>
            </a:lvl4pPr>
            <a:lvl5pPr lvl="4" algn="ctr" rtl="0">
              <a:lnSpc>
                <a:spcPct val="90000"/>
              </a:lnSpc>
              <a:spcBef>
                <a:spcPts val="500"/>
              </a:spcBef>
              <a:spcAft>
                <a:spcPts val="0"/>
              </a:spcAft>
              <a:buSzPts val="1600"/>
              <a:buNone/>
              <a:defRPr sz="1600"/>
            </a:lvl5pPr>
            <a:lvl6pPr lvl="5" algn="ctr" rtl="0">
              <a:lnSpc>
                <a:spcPct val="90000"/>
              </a:lnSpc>
              <a:spcBef>
                <a:spcPts val="500"/>
              </a:spcBef>
              <a:spcAft>
                <a:spcPts val="0"/>
              </a:spcAft>
              <a:buSzPts val="1600"/>
              <a:buNone/>
              <a:defRPr sz="1600"/>
            </a:lvl6pPr>
            <a:lvl7pPr lvl="6" algn="ctr" rtl="0">
              <a:lnSpc>
                <a:spcPct val="90000"/>
              </a:lnSpc>
              <a:spcBef>
                <a:spcPts val="500"/>
              </a:spcBef>
              <a:spcAft>
                <a:spcPts val="0"/>
              </a:spcAft>
              <a:buSzPts val="1600"/>
              <a:buNone/>
              <a:defRPr sz="1600"/>
            </a:lvl7pPr>
            <a:lvl8pPr lvl="7" algn="ctr" rtl="0">
              <a:lnSpc>
                <a:spcPct val="90000"/>
              </a:lnSpc>
              <a:spcBef>
                <a:spcPts val="500"/>
              </a:spcBef>
              <a:spcAft>
                <a:spcPts val="0"/>
              </a:spcAft>
              <a:buSzPts val="1600"/>
              <a:buNone/>
              <a:defRPr sz="1600"/>
            </a:lvl8pPr>
            <a:lvl9pPr lvl="8" algn="ctr" rtl="0">
              <a:lnSpc>
                <a:spcPct val="90000"/>
              </a:lnSpc>
              <a:spcBef>
                <a:spcPts val="500"/>
              </a:spcBef>
              <a:spcAft>
                <a:spcPts val="0"/>
              </a:spcAft>
              <a:buSzPts val="1600"/>
              <a:buNone/>
              <a:defRPr sz="1600"/>
            </a:lvl9pPr>
          </a:lstStyle>
          <a:p>
            <a:endParaRPr/>
          </a:p>
        </p:txBody>
      </p:sp>
      <p:sp>
        <p:nvSpPr>
          <p:cNvPr id="28" name="Google Shape;28;p3"/>
          <p:cNvSpPr>
            <a:spLocks noGrp="1"/>
          </p:cNvSpPr>
          <p:nvPr>
            <p:ph type="pic" idx="4"/>
          </p:nvPr>
        </p:nvSpPr>
        <p:spPr>
          <a:xfrm>
            <a:off x="3468025" y="5650850"/>
            <a:ext cx="740700" cy="740700"/>
          </a:xfrm>
          <a:prstGeom prst="ellipse">
            <a:avLst/>
          </a:prstGeom>
          <a:noFill/>
          <a:ln>
            <a:noFill/>
          </a:ln>
        </p:spPr>
      </p:sp>
      <p:sp>
        <p:nvSpPr>
          <p:cNvPr id="29" name="Google Shape;29;p3"/>
          <p:cNvSpPr txBox="1">
            <a:spLocks noGrp="1"/>
          </p:cNvSpPr>
          <p:nvPr>
            <p:ph type="ctrTitle"/>
          </p:nvPr>
        </p:nvSpPr>
        <p:spPr>
          <a:xfrm>
            <a:off x="3468025" y="609602"/>
            <a:ext cx="6170100" cy="2941800"/>
          </a:xfrm>
          <a:prstGeom prst="rect">
            <a:avLst/>
          </a:prstGeom>
          <a:noFill/>
          <a:ln>
            <a:noFill/>
          </a:ln>
        </p:spPr>
        <p:txBody>
          <a:bodyPr spcFirstLastPara="1" wrap="square" lIns="0" tIns="0" rIns="0" bIns="0" anchor="b" anchorCtr="0">
            <a:noAutofit/>
          </a:bodyPr>
          <a:lstStyle>
            <a:lvl1pPr lvl="0" rtl="0">
              <a:lnSpc>
                <a:spcPct val="85000"/>
              </a:lnSpc>
              <a:spcBef>
                <a:spcPts val="0"/>
              </a:spcBef>
              <a:spcAft>
                <a:spcPts val="0"/>
              </a:spcAft>
              <a:buClr>
                <a:schemeClr val="dk1"/>
              </a:buClr>
              <a:buSzPts val="6400"/>
              <a:buFont typeface="DM Sans"/>
              <a:buNone/>
              <a:defRPr sz="6400">
                <a:latin typeface="DM Sans"/>
                <a:ea typeface="DM Sans"/>
                <a:cs typeface="DM Sans"/>
                <a:sym typeface="DM Sans"/>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20 Title - Blue Square Dark">
  <p:cSld name="TITLE_5">
    <p:spTree>
      <p:nvGrpSpPr>
        <p:cNvPr id="1" name="Shape 194"/>
        <p:cNvGrpSpPr/>
        <p:nvPr/>
      </p:nvGrpSpPr>
      <p:grpSpPr>
        <a:xfrm>
          <a:off x="0" y="0"/>
          <a:ext cx="0" cy="0"/>
          <a:chOff x="0" y="0"/>
          <a:chExt cx="0" cy="0"/>
        </a:xfrm>
      </p:grpSpPr>
      <p:pic>
        <p:nvPicPr>
          <p:cNvPr id="195" name="Google Shape;195;p21"/>
          <p:cNvPicPr preferRelativeResize="0"/>
          <p:nvPr/>
        </p:nvPicPr>
        <p:blipFill rotWithShape="1">
          <a:blip r:embed="rId2">
            <a:alphaModFix/>
          </a:blip>
          <a:srcRect/>
          <a:stretch/>
        </p:blipFill>
        <p:spPr>
          <a:xfrm>
            <a:off x="0" y="1714"/>
            <a:ext cx="12188948" cy="6856292"/>
          </a:xfrm>
          <a:prstGeom prst="rect">
            <a:avLst/>
          </a:prstGeom>
          <a:noFill/>
          <a:ln>
            <a:noFill/>
          </a:ln>
        </p:spPr>
      </p:pic>
      <p:sp>
        <p:nvSpPr>
          <p:cNvPr id="196" name="Google Shape;196;p21"/>
          <p:cNvSpPr txBox="1">
            <a:spLocks noGrp="1"/>
          </p:cNvSpPr>
          <p:nvPr>
            <p:ph type="ctrTitle"/>
          </p:nvPr>
        </p:nvSpPr>
        <p:spPr>
          <a:xfrm>
            <a:off x="753325" y="609600"/>
            <a:ext cx="7041300" cy="2941800"/>
          </a:xfrm>
          <a:prstGeom prst="rect">
            <a:avLst/>
          </a:prstGeom>
          <a:noFill/>
          <a:ln>
            <a:noFill/>
          </a:ln>
        </p:spPr>
        <p:txBody>
          <a:bodyPr spcFirstLastPara="1" wrap="square" lIns="0" tIns="0" rIns="0" bIns="0" anchor="b" anchorCtr="0">
            <a:noAutofit/>
          </a:bodyPr>
          <a:lstStyle>
            <a:lvl1pPr lvl="0" rtl="0">
              <a:lnSpc>
                <a:spcPct val="85000"/>
              </a:lnSpc>
              <a:spcBef>
                <a:spcPts val="0"/>
              </a:spcBef>
              <a:spcAft>
                <a:spcPts val="0"/>
              </a:spcAft>
              <a:buClr>
                <a:schemeClr val="lt1"/>
              </a:buClr>
              <a:buSzPts val="6400"/>
              <a:buFont typeface="DM Sans"/>
              <a:buNone/>
              <a:defRPr sz="6400">
                <a:solidFill>
                  <a:schemeClr val="lt1"/>
                </a:solidFill>
                <a:latin typeface="DM Sans"/>
                <a:ea typeface="DM Sans"/>
                <a:cs typeface="DM Sans"/>
                <a:sym typeface="DM Sans"/>
              </a:defRPr>
            </a:lvl1pPr>
            <a:lvl2pPr lvl="1" rtl="0">
              <a:spcBef>
                <a:spcPts val="0"/>
              </a:spcBef>
              <a:spcAft>
                <a:spcPts val="0"/>
              </a:spcAft>
              <a:buClr>
                <a:schemeClr val="lt1"/>
              </a:buClr>
              <a:buSzPts val="1500"/>
              <a:buNone/>
              <a:defRPr>
                <a:solidFill>
                  <a:schemeClr val="lt1"/>
                </a:solidFill>
              </a:defRPr>
            </a:lvl2pPr>
            <a:lvl3pPr lvl="2" rtl="0">
              <a:spcBef>
                <a:spcPts val="0"/>
              </a:spcBef>
              <a:spcAft>
                <a:spcPts val="0"/>
              </a:spcAft>
              <a:buClr>
                <a:schemeClr val="lt1"/>
              </a:buClr>
              <a:buSzPts val="1500"/>
              <a:buNone/>
              <a:defRPr>
                <a:solidFill>
                  <a:schemeClr val="lt1"/>
                </a:solidFill>
              </a:defRPr>
            </a:lvl3pPr>
            <a:lvl4pPr lvl="3" rtl="0">
              <a:spcBef>
                <a:spcPts val="0"/>
              </a:spcBef>
              <a:spcAft>
                <a:spcPts val="0"/>
              </a:spcAft>
              <a:buClr>
                <a:schemeClr val="lt1"/>
              </a:buClr>
              <a:buSzPts val="1500"/>
              <a:buNone/>
              <a:defRPr>
                <a:solidFill>
                  <a:schemeClr val="lt1"/>
                </a:solidFill>
              </a:defRPr>
            </a:lvl4pPr>
            <a:lvl5pPr lvl="4" rtl="0">
              <a:spcBef>
                <a:spcPts val="0"/>
              </a:spcBef>
              <a:spcAft>
                <a:spcPts val="0"/>
              </a:spcAft>
              <a:buClr>
                <a:schemeClr val="lt1"/>
              </a:buClr>
              <a:buSzPts val="1500"/>
              <a:buNone/>
              <a:defRPr>
                <a:solidFill>
                  <a:schemeClr val="lt1"/>
                </a:solidFill>
              </a:defRPr>
            </a:lvl5pPr>
            <a:lvl6pPr lvl="5" rtl="0">
              <a:spcBef>
                <a:spcPts val="0"/>
              </a:spcBef>
              <a:spcAft>
                <a:spcPts val="0"/>
              </a:spcAft>
              <a:buClr>
                <a:schemeClr val="lt1"/>
              </a:buClr>
              <a:buSzPts val="1500"/>
              <a:buNone/>
              <a:defRPr>
                <a:solidFill>
                  <a:schemeClr val="lt1"/>
                </a:solidFill>
              </a:defRPr>
            </a:lvl6pPr>
            <a:lvl7pPr lvl="6" rtl="0">
              <a:spcBef>
                <a:spcPts val="0"/>
              </a:spcBef>
              <a:spcAft>
                <a:spcPts val="0"/>
              </a:spcAft>
              <a:buClr>
                <a:schemeClr val="lt1"/>
              </a:buClr>
              <a:buSzPts val="1500"/>
              <a:buNone/>
              <a:defRPr>
                <a:solidFill>
                  <a:schemeClr val="lt1"/>
                </a:solidFill>
              </a:defRPr>
            </a:lvl7pPr>
            <a:lvl8pPr lvl="7" rtl="0">
              <a:spcBef>
                <a:spcPts val="0"/>
              </a:spcBef>
              <a:spcAft>
                <a:spcPts val="0"/>
              </a:spcAft>
              <a:buClr>
                <a:schemeClr val="lt1"/>
              </a:buClr>
              <a:buSzPts val="1500"/>
              <a:buNone/>
              <a:defRPr>
                <a:solidFill>
                  <a:schemeClr val="lt1"/>
                </a:solidFill>
              </a:defRPr>
            </a:lvl8pPr>
            <a:lvl9pPr lvl="8" rtl="0">
              <a:spcBef>
                <a:spcPts val="0"/>
              </a:spcBef>
              <a:spcAft>
                <a:spcPts val="0"/>
              </a:spcAft>
              <a:buClr>
                <a:schemeClr val="lt1"/>
              </a:buClr>
              <a:buSzPts val="1500"/>
              <a:buNone/>
              <a:defRPr>
                <a:solidFill>
                  <a:schemeClr val="lt1"/>
                </a:solidFill>
              </a:defRPr>
            </a:lvl9pPr>
          </a:lstStyle>
          <a:p>
            <a:endParaRPr/>
          </a:p>
        </p:txBody>
      </p:sp>
      <p:sp>
        <p:nvSpPr>
          <p:cNvPr id="197" name="Google Shape;197;p21"/>
          <p:cNvSpPr txBox="1">
            <a:spLocks noGrp="1"/>
          </p:cNvSpPr>
          <p:nvPr>
            <p:ph type="subTitle" idx="1"/>
          </p:nvPr>
        </p:nvSpPr>
        <p:spPr>
          <a:xfrm>
            <a:off x="753325" y="3864525"/>
            <a:ext cx="5253000" cy="11202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lt1"/>
              </a:buClr>
              <a:buSzPts val="3200"/>
              <a:buNone/>
              <a:defRPr sz="3200">
                <a:solidFill>
                  <a:schemeClr val="lt1"/>
                </a:solidFill>
              </a:defRPr>
            </a:lvl1pPr>
            <a:lvl2pPr lvl="1" algn="ctr" rtl="0">
              <a:lnSpc>
                <a:spcPct val="90000"/>
              </a:lnSpc>
              <a:spcBef>
                <a:spcPts val="500"/>
              </a:spcBef>
              <a:spcAft>
                <a:spcPts val="0"/>
              </a:spcAft>
              <a:buClr>
                <a:schemeClr val="lt1"/>
              </a:buClr>
              <a:buSzPts val="2000"/>
              <a:buNone/>
              <a:defRPr sz="2000">
                <a:solidFill>
                  <a:schemeClr val="lt1"/>
                </a:solidFill>
              </a:defRPr>
            </a:lvl2pPr>
            <a:lvl3pPr lvl="2" algn="ctr" rtl="0">
              <a:lnSpc>
                <a:spcPct val="90000"/>
              </a:lnSpc>
              <a:spcBef>
                <a:spcPts val="500"/>
              </a:spcBef>
              <a:spcAft>
                <a:spcPts val="0"/>
              </a:spcAft>
              <a:buClr>
                <a:schemeClr val="lt1"/>
              </a:buClr>
              <a:buSzPts val="1900"/>
              <a:buNone/>
              <a:defRPr sz="1900">
                <a:solidFill>
                  <a:schemeClr val="lt1"/>
                </a:solidFill>
              </a:defRPr>
            </a:lvl3pPr>
            <a:lvl4pPr lvl="3" algn="ctr" rtl="0">
              <a:lnSpc>
                <a:spcPct val="90000"/>
              </a:lnSpc>
              <a:spcBef>
                <a:spcPts val="500"/>
              </a:spcBef>
              <a:spcAft>
                <a:spcPts val="0"/>
              </a:spcAft>
              <a:buClr>
                <a:schemeClr val="lt1"/>
              </a:buClr>
              <a:buSzPts val="1600"/>
              <a:buNone/>
              <a:defRPr sz="1600">
                <a:solidFill>
                  <a:schemeClr val="lt1"/>
                </a:solidFill>
              </a:defRPr>
            </a:lvl4pPr>
            <a:lvl5pPr lvl="4" algn="ctr" rtl="0">
              <a:lnSpc>
                <a:spcPct val="90000"/>
              </a:lnSpc>
              <a:spcBef>
                <a:spcPts val="500"/>
              </a:spcBef>
              <a:spcAft>
                <a:spcPts val="0"/>
              </a:spcAft>
              <a:buClr>
                <a:schemeClr val="lt1"/>
              </a:buClr>
              <a:buSzPts val="1600"/>
              <a:buNone/>
              <a:defRPr sz="1600">
                <a:solidFill>
                  <a:schemeClr val="lt1"/>
                </a:solidFill>
              </a:defRPr>
            </a:lvl5pPr>
            <a:lvl6pPr lvl="5" algn="ctr" rtl="0">
              <a:lnSpc>
                <a:spcPct val="90000"/>
              </a:lnSpc>
              <a:spcBef>
                <a:spcPts val="500"/>
              </a:spcBef>
              <a:spcAft>
                <a:spcPts val="0"/>
              </a:spcAft>
              <a:buClr>
                <a:schemeClr val="lt1"/>
              </a:buClr>
              <a:buSzPts val="1600"/>
              <a:buNone/>
              <a:defRPr sz="1600">
                <a:solidFill>
                  <a:schemeClr val="lt1"/>
                </a:solidFill>
              </a:defRPr>
            </a:lvl6pPr>
            <a:lvl7pPr lvl="6" algn="ctr" rtl="0">
              <a:lnSpc>
                <a:spcPct val="90000"/>
              </a:lnSpc>
              <a:spcBef>
                <a:spcPts val="500"/>
              </a:spcBef>
              <a:spcAft>
                <a:spcPts val="0"/>
              </a:spcAft>
              <a:buClr>
                <a:schemeClr val="lt1"/>
              </a:buClr>
              <a:buSzPts val="1600"/>
              <a:buNone/>
              <a:defRPr sz="1600">
                <a:solidFill>
                  <a:schemeClr val="lt1"/>
                </a:solidFill>
              </a:defRPr>
            </a:lvl7pPr>
            <a:lvl8pPr lvl="7" algn="ctr" rtl="0">
              <a:lnSpc>
                <a:spcPct val="90000"/>
              </a:lnSpc>
              <a:spcBef>
                <a:spcPts val="500"/>
              </a:spcBef>
              <a:spcAft>
                <a:spcPts val="0"/>
              </a:spcAft>
              <a:buClr>
                <a:schemeClr val="lt1"/>
              </a:buClr>
              <a:buSzPts val="1600"/>
              <a:buNone/>
              <a:defRPr sz="1600">
                <a:solidFill>
                  <a:schemeClr val="lt1"/>
                </a:solidFill>
              </a:defRPr>
            </a:lvl8pPr>
            <a:lvl9pPr lvl="8" algn="ctr" rtl="0">
              <a:lnSpc>
                <a:spcPct val="90000"/>
              </a:lnSpc>
              <a:spcBef>
                <a:spcPts val="500"/>
              </a:spcBef>
              <a:spcAft>
                <a:spcPts val="0"/>
              </a:spcAft>
              <a:buClr>
                <a:schemeClr val="lt1"/>
              </a:buClr>
              <a:buSzPts val="1600"/>
              <a:buNone/>
              <a:defRPr sz="1600">
                <a:solidFill>
                  <a:schemeClr val="lt1"/>
                </a:solidFill>
              </a:defRPr>
            </a:lvl9pPr>
          </a:lstStyle>
          <a:p>
            <a:endParaRPr/>
          </a:p>
        </p:txBody>
      </p:sp>
      <p:sp>
        <p:nvSpPr>
          <p:cNvPr id="198" name="Google Shape;198;p2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199" name="Google Shape;199;p21"/>
          <p:cNvPicPr preferRelativeResize="0"/>
          <p:nvPr/>
        </p:nvPicPr>
        <p:blipFill>
          <a:blip r:embed="rId3">
            <a:alphaModFix/>
          </a:blip>
          <a:stretch>
            <a:fillRect/>
          </a:stretch>
        </p:blipFill>
        <p:spPr>
          <a:xfrm>
            <a:off x="761800" y="609600"/>
            <a:ext cx="1647324" cy="549808"/>
          </a:xfrm>
          <a:prstGeom prst="rect">
            <a:avLst/>
          </a:prstGeom>
          <a:noFill/>
          <a:ln>
            <a:noFill/>
          </a:ln>
        </p:spPr>
      </p:pic>
      <p:pic>
        <p:nvPicPr>
          <p:cNvPr id="200" name="Google Shape;200;p21"/>
          <p:cNvPicPr preferRelativeResize="0"/>
          <p:nvPr/>
        </p:nvPicPr>
        <p:blipFill>
          <a:blip r:embed="rId4">
            <a:alphaModFix/>
          </a:blip>
          <a:stretch>
            <a:fillRect/>
          </a:stretch>
        </p:blipFill>
        <p:spPr>
          <a:xfrm>
            <a:off x="761800" y="6113215"/>
            <a:ext cx="1647326" cy="135183"/>
          </a:xfrm>
          <a:prstGeom prst="rect">
            <a:avLst/>
          </a:prstGeom>
          <a:noFill/>
          <a:ln>
            <a:noFill/>
          </a:ln>
        </p:spPr>
      </p:pic>
      <p:sp>
        <p:nvSpPr>
          <p:cNvPr id="201" name="Google Shape;201;p21"/>
          <p:cNvSpPr txBox="1">
            <a:spLocks noGrp="1"/>
          </p:cNvSpPr>
          <p:nvPr>
            <p:ph type="subTitle" idx="2"/>
          </p:nvPr>
        </p:nvSpPr>
        <p:spPr>
          <a:xfrm>
            <a:off x="4380650" y="5785102"/>
            <a:ext cx="7041300" cy="1866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lt1"/>
              </a:buClr>
              <a:buSzPts val="1600"/>
              <a:buFont typeface="DM Mono Medium"/>
              <a:buNone/>
              <a:defRPr sz="1600">
                <a:solidFill>
                  <a:schemeClr val="lt1"/>
                </a:solidFill>
                <a:latin typeface="DM Mono Medium"/>
                <a:ea typeface="DM Mono Medium"/>
                <a:cs typeface="DM Mono Medium"/>
                <a:sym typeface="DM Mono Medium"/>
              </a:defRPr>
            </a:lvl1pPr>
            <a:lvl2pPr lvl="1" algn="ctr" rtl="0">
              <a:lnSpc>
                <a:spcPct val="90000"/>
              </a:lnSpc>
              <a:spcBef>
                <a:spcPts val="500"/>
              </a:spcBef>
              <a:spcAft>
                <a:spcPts val="0"/>
              </a:spcAft>
              <a:buClr>
                <a:schemeClr val="lt1"/>
              </a:buClr>
              <a:buSzPts val="2000"/>
              <a:buNone/>
              <a:defRPr sz="2000">
                <a:solidFill>
                  <a:schemeClr val="lt1"/>
                </a:solidFill>
              </a:defRPr>
            </a:lvl2pPr>
            <a:lvl3pPr lvl="2" algn="ctr" rtl="0">
              <a:lnSpc>
                <a:spcPct val="90000"/>
              </a:lnSpc>
              <a:spcBef>
                <a:spcPts val="500"/>
              </a:spcBef>
              <a:spcAft>
                <a:spcPts val="0"/>
              </a:spcAft>
              <a:buClr>
                <a:schemeClr val="lt1"/>
              </a:buClr>
              <a:buSzPts val="1900"/>
              <a:buNone/>
              <a:defRPr sz="1900">
                <a:solidFill>
                  <a:schemeClr val="lt1"/>
                </a:solidFill>
              </a:defRPr>
            </a:lvl3pPr>
            <a:lvl4pPr lvl="3" algn="ctr" rtl="0">
              <a:lnSpc>
                <a:spcPct val="90000"/>
              </a:lnSpc>
              <a:spcBef>
                <a:spcPts val="500"/>
              </a:spcBef>
              <a:spcAft>
                <a:spcPts val="0"/>
              </a:spcAft>
              <a:buClr>
                <a:schemeClr val="lt1"/>
              </a:buClr>
              <a:buSzPts val="1600"/>
              <a:buNone/>
              <a:defRPr sz="1600">
                <a:solidFill>
                  <a:schemeClr val="lt1"/>
                </a:solidFill>
              </a:defRPr>
            </a:lvl4pPr>
            <a:lvl5pPr lvl="4" algn="ctr" rtl="0">
              <a:lnSpc>
                <a:spcPct val="90000"/>
              </a:lnSpc>
              <a:spcBef>
                <a:spcPts val="500"/>
              </a:spcBef>
              <a:spcAft>
                <a:spcPts val="0"/>
              </a:spcAft>
              <a:buClr>
                <a:schemeClr val="lt1"/>
              </a:buClr>
              <a:buSzPts val="1600"/>
              <a:buNone/>
              <a:defRPr sz="1600">
                <a:solidFill>
                  <a:schemeClr val="lt1"/>
                </a:solidFill>
              </a:defRPr>
            </a:lvl5pPr>
            <a:lvl6pPr lvl="5" algn="ctr" rtl="0">
              <a:lnSpc>
                <a:spcPct val="90000"/>
              </a:lnSpc>
              <a:spcBef>
                <a:spcPts val="500"/>
              </a:spcBef>
              <a:spcAft>
                <a:spcPts val="0"/>
              </a:spcAft>
              <a:buClr>
                <a:schemeClr val="lt1"/>
              </a:buClr>
              <a:buSzPts val="1600"/>
              <a:buNone/>
              <a:defRPr sz="1600">
                <a:solidFill>
                  <a:schemeClr val="lt1"/>
                </a:solidFill>
              </a:defRPr>
            </a:lvl6pPr>
            <a:lvl7pPr lvl="6" algn="ctr" rtl="0">
              <a:lnSpc>
                <a:spcPct val="90000"/>
              </a:lnSpc>
              <a:spcBef>
                <a:spcPts val="500"/>
              </a:spcBef>
              <a:spcAft>
                <a:spcPts val="0"/>
              </a:spcAft>
              <a:buClr>
                <a:schemeClr val="lt1"/>
              </a:buClr>
              <a:buSzPts val="1600"/>
              <a:buNone/>
              <a:defRPr sz="1600">
                <a:solidFill>
                  <a:schemeClr val="lt1"/>
                </a:solidFill>
              </a:defRPr>
            </a:lvl7pPr>
            <a:lvl8pPr lvl="7" algn="ctr" rtl="0">
              <a:lnSpc>
                <a:spcPct val="90000"/>
              </a:lnSpc>
              <a:spcBef>
                <a:spcPts val="500"/>
              </a:spcBef>
              <a:spcAft>
                <a:spcPts val="0"/>
              </a:spcAft>
              <a:buClr>
                <a:schemeClr val="lt1"/>
              </a:buClr>
              <a:buSzPts val="1600"/>
              <a:buNone/>
              <a:defRPr sz="1600">
                <a:solidFill>
                  <a:schemeClr val="lt1"/>
                </a:solidFill>
              </a:defRPr>
            </a:lvl8pPr>
            <a:lvl9pPr lvl="8" algn="ctr" rtl="0">
              <a:lnSpc>
                <a:spcPct val="90000"/>
              </a:lnSpc>
              <a:spcBef>
                <a:spcPts val="500"/>
              </a:spcBef>
              <a:spcAft>
                <a:spcPts val="0"/>
              </a:spcAft>
              <a:buClr>
                <a:schemeClr val="lt1"/>
              </a:buClr>
              <a:buSzPts val="1600"/>
              <a:buNone/>
              <a:defRPr sz="1600">
                <a:solidFill>
                  <a:schemeClr val="lt1"/>
                </a:solidFill>
              </a:defRPr>
            </a:lvl9pPr>
          </a:lstStyle>
          <a:p>
            <a:endParaRPr/>
          </a:p>
        </p:txBody>
      </p:sp>
      <p:sp>
        <p:nvSpPr>
          <p:cNvPr id="202" name="Google Shape;202;p21"/>
          <p:cNvSpPr txBox="1">
            <a:spLocks noGrp="1"/>
          </p:cNvSpPr>
          <p:nvPr>
            <p:ph type="subTitle" idx="3"/>
          </p:nvPr>
        </p:nvSpPr>
        <p:spPr>
          <a:xfrm>
            <a:off x="4380650" y="6095914"/>
            <a:ext cx="7041300" cy="2403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lt1"/>
              </a:buClr>
              <a:buSzPts val="1200"/>
              <a:buFont typeface="DM Mono"/>
              <a:buNone/>
              <a:defRPr sz="1200">
                <a:solidFill>
                  <a:schemeClr val="lt1"/>
                </a:solidFill>
                <a:latin typeface="DM Mono"/>
                <a:ea typeface="DM Mono"/>
                <a:cs typeface="DM Mono"/>
                <a:sym typeface="DM Mono"/>
              </a:defRPr>
            </a:lvl1pPr>
            <a:lvl2pPr lvl="1" algn="ctr" rtl="0">
              <a:lnSpc>
                <a:spcPct val="90000"/>
              </a:lnSpc>
              <a:spcBef>
                <a:spcPts val="500"/>
              </a:spcBef>
              <a:spcAft>
                <a:spcPts val="0"/>
              </a:spcAft>
              <a:buClr>
                <a:schemeClr val="lt1"/>
              </a:buClr>
              <a:buSzPts val="2000"/>
              <a:buNone/>
              <a:defRPr sz="2000">
                <a:solidFill>
                  <a:schemeClr val="lt1"/>
                </a:solidFill>
              </a:defRPr>
            </a:lvl2pPr>
            <a:lvl3pPr lvl="2" algn="ctr" rtl="0">
              <a:lnSpc>
                <a:spcPct val="90000"/>
              </a:lnSpc>
              <a:spcBef>
                <a:spcPts val="500"/>
              </a:spcBef>
              <a:spcAft>
                <a:spcPts val="0"/>
              </a:spcAft>
              <a:buClr>
                <a:schemeClr val="lt1"/>
              </a:buClr>
              <a:buSzPts val="1900"/>
              <a:buNone/>
              <a:defRPr sz="1900">
                <a:solidFill>
                  <a:schemeClr val="lt1"/>
                </a:solidFill>
              </a:defRPr>
            </a:lvl3pPr>
            <a:lvl4pPr lvl="3" algn="ctr" rtl="0">
              <a:lnSpc>
                <a:spcPct val="90000"/>
              </a:lnSpc>
              <a:spcBef>
                <a:spcPts val="500"/>
              </a:spcBef>
              <a:spcAft>
                <a:spcPts val="0"/>
              </a:spcAft>
              <a:buClr>
                <a:schemeClr val="lt1"/>
              </a:buClr>
              <a:buSzPts val="1600"/>
              <a:buNone/>
              <a:defRPr sz="1600">
                <a:solidFill>
                  <a:schemeClr val="lt1"/>
                </a:solidFill>
              </a:defRPr>
            </a:lvl4pPr>
            <a:lvl5pPr lvl="4" algn="ctr" rtl="0">
              <a:lnSpc>
                <a:spcPct val="90000"/>
              </a:lnSpc>
              <a:spcBef>
                <a:spcPts val="500"/>
              </a:spcBef>
              <a:spcAft>
                <a:spcPts val="0"/>
              </a:spcAft>
              <a:buClr>
                <a:schemeClr val="lt1"/>
              </a:buClr>
              <a:buSzPts val="1600"/>
              <a:buNone/>
              <a:defRPr sz="1600">
                <a:solidFill>
                  <a:schemeClr val="lt1"/>
                </a:solidFill>
              </a:defRPr>
            </a:lvl5pPr>
            <a:lvl6pPr lvl="5" algn="ctr" rtl="0">
              <a:lnSpc>
                <a:spcPct val="90000"/>
              </a:lnSpc>
              <a:spcBef>
                <a:spcPts val="500"/>
              </a:spcBef>
              <a:spcAft>
                <a:spcPts val="0"/>
              </a:spcAft>
              <a:buClr>
                <a:schemeClr val="lt1"/>
              </a:buClr>
              <a:buSzPts val="1600"/>
              <a:buNone/>
              <a:defRPr sz="1600">
                <a:solidFill>
                  <a:schemeClr val="lt1"/>
                </a:solidFill>
              </a:defRPr>
            </a:lvl6pPr>
            <a:lvl7pPr lvl="6" algn="ctr" rtl="0">
              <a:lnSpc>
                <a:spcPct val="90000"/>
              </a:lnSpc>
              <a:spcBef>
                <a:spcPts val="500"/>
              </a:spcBef>
              <a:spcAft>
                <a:spcPts val="0"/>
              </a:spcAft>
              <a:buClr>
                <a:schemeClr val="lt1"/>
              </a:buClr>
              <a:buSzPts val="1600"/>
              <a:buNone/>
              <a:defRPr sz="1600">
                <a:solidFill>
                  <a:schemeClr val="lt1"/>
                </a:solidFill>
              </a:defRPr>
            </a:lvl7pPr>
            <a:lvl8pPr lvl="7" algn="ctr" rtl="0">
              <a:lnSpc>
                <a:spcPct val="90000"/>
              </a:lnSpc>
              <a:spcBef>
                <a:spcPts val="500"/>
              </a:spcBef>
              <a:spcAft>
                <a:spcPts val="0"/>
              </a:spcAft>
              <a:buClr>
                <a:schemeClr val="lt1"/>
              </a:buClr>
              <a:buSzPts val="1600"/>
              <a:buNone/>
              <a:defRPr sz="1600">
                <a:solidFill>
                  <a:schemeClr val="lt1"/>
                </a:solidFill>
              </a:defRPr>
            </a:lvl8pPr>
            <a:lvl9pPr lvl="8" algn="ctr" rtl="0">
              <a:lnSpc>
                <a:spcPct val="90000"/>
              </a:lnSpc>
              <a:spcBef>
                <a:spcPts val="500"/>
              </a:spcBef>
              <a:spcAft>
                <a:spcPts val="0"/>
              </a:spcAft>
              <a:buClr>
                <a:schemeClr val="lt1"/>
              </a:buClr>
              <a:buSzPts val="1600"/>
              <a:buNone/>
              <a:defRPr sz="1600">
                <a:solidFill>
                  <a:schemeClr val="lt1"/>
                </a:solidFill>
              </a:defRPr>
            </a:lvl9pPr>
          </a:lstStyle>
          <a:p>
            <a:endParaRPr/>
          </a:p>
        </p:txBody>
      </p:sp>
      <p:sp>
        <p:nvSpPr>
          <p:cNvPr id="203" name="Google Shape;203;p21"/>
          <p:cNvSpPr>
            <a:spLocks noGrp="1"/>
          </p:cNvSpPr>
          <p:nvPr>
            <p:ph type="pic" idx="4"/>
          </p:nvPr>
        </p:nvSpPr>
        <p:spPr>
          <a:xfrm>
            <a:off x="3468025" y="5650850"/>
            <a:ext cx="740700" cy="740700"/>
          </a:xfrm>
          <a:prstGeom prst="ellipse">
            <a:avLst/>
          </a:prstGeom>
          <a:noFill/>
          <a:ln>
            <a:noFill/>
          </a:ln>
        </p:spPr>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21 Title - Blue Circle Dark">
  <p:cSld name="TITLE_5_1">
    <p:spTree>
      <p:nvGrpSpPr>
        <p:cNvPr id="1" name="Shape 204"/>
        <p:cNvGrpSpPr/>
        <p:nvPr/>
      </p:nvGrpSpPr>
      <p:grpSpPr>
        <a:xfrm>
          <a:off x="0" y="0"/>
          <a:ext cx="0" cy="0"/>
          <a:chOff x="0" y="0"/>
          <a:chExt cx="0" cy="0"/>
        </a:xfrm>
      </p:grpSpPr>
      <p:pic>
        <p:nvPicPr>
          <p:cNvPr id="205" name="Google Shape;205;p22"/>
          <p:cNvPicPr preferRelativeResize="0"/>
          <p:nvPr/>
        </p:nvPicPr>
        <p:blipFill rotWithShape="1">
          <a:blip r:embed="rId2">
            <a:alphaModFix/>
          </a:blip>
          <a:srcRect/>
          <a:stretch/>
        </p:blipFill>
        <p:spPr>
          <a:xfrm>
            <a:off x="0" y="1714"/>
            <a:ext cx="12188948" cy="6856292"/>
          </a:xfrm>
          <a:prstGeom prst="rect">
            <a:avLst/>
          </a:prstGeom>
          <a:noFill/>
          <a:ln>
            <a:noFill/>
          </a:ln>
        </p:spPr>
      </p:pic>
      <p:sp>
        <p:nvSpPr>
          <p:cNvPr id="206" name="Google Shape;206;p22"/>
          <p:cNvSpPr txBox="1">
            <a:spLocks noGrp="1"/>
          </p:cNvSpPr>
          <p:nvPr>
            <p:ph type="ctrTitle"/>
          </p:nvPr>
        </p:nvSpPr>
        <p:spPr>
          <a:xfrm>
            <a:off x="753325" y="609600"/>
            <a:ext cx="7041300" cy="2941800"/>
          </a:xfrm>
          <a:prstGeom prst="rect">
            <a:avLst/>
          </a:prstGeom>
          <a:noFill/>
          <a:ln>
            <a:noFill/>
          </a:ln>
        </p:spPr>
        <p:txBody>
          <a:bodyPr spcFirstLastPara="1" wrap="square" lIns="0" tIns="0" rIns="0" bIns="0" anchor="b" anchorCtr="0">
            <a:noAutofit/>
          </a:bodyPr>
          <a:lstStyle>
            <a:lvl1pPr lvl="0" rtl="0">
              <a:lnSpc>
                <a:spcPct val="85000"/>
              </a:lnSpc>
              <a:spcBef>
                <a:spcPts val="0"/>
              </a:spcBef>
              <a:spcAft>
                <a:spcPts val="0"/>
              </a:spcAft>
              <a:buClr>
                <a:schemeClr val="lt1"/>
              </a:buClr>
              <a:buSzPts val="6400"/>
              <a:buFont typeface="DM Sans"/>
              <a:buNone/>
              <a:defRPr sz="6400">
                <a:solidFill>
                  <a:schemeClr val="lt1"/>
                </a:solidFill>
                <a:latin typeface="DM Sans"/>
                <a:ea typeface="DM Sans"/>
                <a:cs typeface="DM Sans"/>
                <a:sym typeface="DM Sans"/>
              </a:defRPr>
            </a:lvl1pPr>
            <a:lvl2pPr lvl="1" rtl="0">
              <a:spcBef>
                <a:spcPts val="0"/>
              </a:spcBef>
              <a:spcAft>
                <a:spcPts val="0"/>
              </a:spcAft>
              <a:buClr>
                <a:schemeClr val="lt1"/>
              </a:buClr>
              <a:buSzPts val="1500"/>
              <a:buNone/>
              <a:defRPr>
                <a:solidFill>
                  <a:schemeClr val="lt1"/>
                </a:solidFill>
              </a:defRPr>
            </a:lvl2pPr>
            <a:lvl3pPr lvl="2" rtl="0">
              <a:spcBef>
                <a:spcPts val="0"/>
              </a:spcBef>
              <a:spcAft>
                <a:spcPts val="0"/>
              </a:spcAft>
              <a:buClr>
                <a:schemeClr val="lt1"/>
              </a:buClr>
              <a:buSzPts val="1500"/>
              <a:buNone/>
              <a:defRPr>
                <a:solidFill>
                  <a:schemeClr val="lt1"/>
                </a:solidFill>
              </a:defRPr>
            </a:lvl3pPr>
            <a:lvl4pPr lvl="3" rtl="0">
              <a:spcBef>
                <a:spcPts val="0"/>
              </a:spcBef>
              <a:spcAft>
                <a:spcPts val="0"/>
              </a:spcAft>
              <a:buClr>
                <a:schemeClr val="lt1"/>
              </a:buClr>
              <a:buSzPts val="1500"/>
              <a:buNone/>
              <a:defRPr>
                <a:solidFill>
                  <a:schemeClr val="lt1"/>
                </a:solidFill>
              </a:defRPr>
            </a:lvl4pPr>
            <a:lvl5pPr lvl="4" rtl="0">
              <a:spcBef>
                <a:spcPts val="0"/>
              </a:spcBef>
              <a:spcAft>
                <a:spcPts val="0"/>
              </a:spcAft>
              <a:buClr>
                <a:schemeClr val="lt1"/>
              </a:buClr>
              <a:buSzPts val="1500"/>
              <a:buNone/>
              <a:defRPr>
                <a:solidFill>
                  <a:schemeClr val="lt1"/>
                </a:solidFill>
              </a:defRPr>
            </a:lvl5pPr>
            <a:lvl6pPr lvl="5" rtl="0">
              <a:spcBef>
                <a:spcPts val="0"/>
              </a:spcBef>
              <a:spcAft>
                <a:spcPts val="0"/>
              </a:spcAft>
              <a:buClr>
                <a:schemeClr val="lt1"/>
              </a:buClr>
              <a:buSzPts val="1500"/>
              <a:buNone/>
              <a:defRPr>
                <a:solidFill>
                  <a:schemeClr val="lt1"/>
                </a:solidFill>
              </a:defRPr>
            </a:lvl6pPr>
            <a:lvl7pPr lvl="6" rtl="0">
              <a:spcBef>
                <a:spcPts val="0"/>
              </a:spcBef>
              <a:spcAft>
                <a:spcPts val="0"/>
              </a:spcAft>
              <a:buClr>
                <a:schemeClr val="lt1"/>
              </a:buClr>
              <a:buSzPts val="1500"/>
              <a:buNone/>
              <a:defRPr>
                <a:solidFill>
                  <a:schemeClr val="lt1"/>
                </a:solidFill>
              </a:defRPr>
            </a:lvl7pPr>
            <a:lvl8pPr lvl="7" rtl="0">
              <a:spcBef>
                <a:spcPts val="0"/>
              </a:spcBef>
              <a:spcAft>
                <a:spcPts val="0"/>
              </a:spcAft>
              <a:buClr>
                <a:schemeClr val="lt1"/>
              </a:buClr>
              <a:buSzPts val="1500"/>
              <a:buNone/>
              <a:defRPr>
                <a:solidFill>
                  <a:schemeClr val="lt1"/>
                </a:solidFill>
              </a:defRPr>
            </a:lvl8pPr>
            <a:lvl9pPr lvl="8" rtl="0">
              <a:spcBef>
                <a:spcPts val="0"/>
              </a:spcBef>
              <a:spcAft>
                <a:spcPts val="0"/>
              </a:spcAft>
              <a:buClr>
                <a:schemeClr val="lt1"/>
              </a:buClr>
              <a:buSzPts val="1500"/>
              <a:buNone/>
              <a:defRPr>
                <a:solidFill>
                  <a:schemeClr val="lt1"/>
                </a:solidFill>
              </a:defRPr>
            </a:lvl9pPr>
          </a:lstStyle>
          <a:p>
            <a:endParaRPr/>
          </a:p>
        </p:txBody>
      </p:sp>
      <p:sp>
        <p:nvSpPr>
          <p:cNvPr id="207" name="Google Shape;207;p22"/>
          <p:cNvSpPr txBox="1">
            <a:spLocks noGrp="1"/>
          </p:cNvSpPr>
          <p:nvPr>
            <p:ph type="subTitle" idx="1"/>
          </p:nvPr>
        </p:nvSpPr>
        <p:spPr>
          <a:xfrm>
            <a:off x="753325" y="3864525"/>
            <a:ext cx="5253000" cy="11202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lt1"/>
              </a:buClr>
              <a:buSzPts val="3200"/>
              <a:buNone/>
              <a:defRPr sz="3200">
                <a:solidFill>
                  <a:schemeClr val="lt1"/>
                </a:solidFill>
              </a:defRPr>
            </a:lvl1pPr>
            <a:lvl2pPr lvl="1" algn="ctr" rtl="0">
              <a:lnSpc>
                <a:spcPct val="90000"/>
              </a:lnSpc>
              <a:spcBef>
                <a:spcPts val="500"/>
              </a:spcBef>
              <a:spcAft>
                <a:spcPts val="0"/>
              </a:spcAft>
              <a:buClr>
                <a:schemeClr val="lt1"/>
              </a:buClr>
              <a:buSzPts val="2000"/>
              <a:buNone/>
              <a:defRPr sz="2000">
                <a:solidFill>
                  <a:schemeClr val="lt1"/>
                </a:solidFill>
              </a:defRPr>
            </a:lvl2pPr>
            <a:lvl3pPr lvl="2" algn="ctr" rtl="0">
              <a:lnSpc>
                <a:spcPct val="90000"/>
              </a:lnSpc>
              <a:spcBef>
                <a:spcPts val="500"/>
              </a:spcBef>
              <a:spcAft>
                <a:spcPts val="0"/>
              </a:spcAft>
              <a:buClr>
                <a:schemeClr val="lt1"/>
              </a:buClr>
              <a:buSzPts val="1900"/>
              <a:buNone/>
              <a:defRPr sz="1900">
                <a:solidFill>
                  <a:schemeClr val="lt1"/>
                </a:solidFill>
              </a:defRPr>
            </a:lvl3pPr>
            <a:lvl4pPr lvl="3" algn="ctr" rtl="0">
              <a:lnSpc>
                <a:spcPct val="90000"/>
              </a:lnSpc>
              <a:spcBef>
                <a:spcPts val="500"/>
              </a:spcBef>
              <a:spcAft>
                <a:spcPts val="0"/>
              </a:spcAft>
              <a:buClr>
                <a:schemeClr val="lt1"/>
              </a:buClr>
              <a:buSzPts val="1600"/>
              <a:buNone/>
              <a:defRPr sz="1600">
                <a:solidFill>
                  <a:schemeClr val="lt1"/>
                </a:solidFill>
              </a:defRPr>
            </a:lvl4pPr>
            <a:lvl5pPr lvl="4" algn="ctr" rtl="0">
              <a:lnSpc>
                <a:spcPct val="90000"/>
              </a:lnSpc>
              <a:spcBef>
                <a:spcPts val="500"/>
              </a:spcBef>
              <a:spcAft>
                <a:spcPts val="0"/>
              </a:spcAft>
              <a:buClr>
                <a:schemeClr val="lt1"/>
              </a:buClr>
              <a:buSzPts val="1600"/>
              <a:buNone/>
              <a:defRPr sz="1600">
                <a:solidFill>
                  <a:schemeClr val="lt1"/>
                </a:solidFill>
              </a:defRPr>
            </a:lvl5pPr>
            <a:lvl6pPr lvl="5" algn="ctr" rtl="0">
              <a:lnSpc>
                <a:spcPct val="90000"/>
              </a:lnSpc>
              <a:spcBef>
                <a:spcPts val="500"/>
              </a:spcBef>
              <a:spcAft>
                <a:spcPts val="0"/>
              </a:spcAft>
              <a:buClr>
                <a:schemeClr val="lt1"/>
              </a:buClr>
              <a:buSzPts val="1600"/>
              <a:buNone/>
              <a:defRPr sz="1600">
                <a:solidFill>
                  <a:schemeClr val="lt1"/>
                </a:solidFill>
              </a:defRPr>
            </a:lvl6pPr>
            <a:lvl7pPr lvl="6" algn="ctr" rtl="0">
              <a:lnSpc>
                <a:spcPct val="90000"/>
              </a:lnSpc>
              <a:spcBef>
                <a:spcPts val="500"/>
              </a:spcBef>
              <a:spcAft>
                <a:spcPts val="0"/>
              </a:spcAft>
              <a:buClr>
                <a:schemeClr val="lt1"/>
              </a:buClr>
              <a:buSzPts val="1600"/>
              <a:buNone/>
              <a:defRPr sz="1600">
                <a:solidFill>
                  <a:schemeClr val="lt1"/>
                </a:solidFill>
              </a:defRPr>
            </a:lvl7pPr>
            <a:lvl8pPr lvl="7" algn="ctr" rtl="0">
              <a:lnSpc>
                <a:spcPct val="90000"/>
              </a:lnSpc>
              <a:spcBef>
                <a:spcPts val="500"/>
              </a:spcBef>
              <a:spcAft>
                <a:spcPts val="0"/>
              </a:spcAft>
              <a:buClr>
                <a:schemeClr val="lt1"/>
              </a:buClr>
              <a:buSzPts val="1600"/>
              <a:buNone/>
              <a:defRPr sz="1600">
                <a:solidFill>
                  <a:schemeClr val="lt1"/>
                </a:solidFill>
              </a:defRPr>
            </a:lvl8pPr>
            <a:lvl9pPr lvl="8" algn="ctr" rtl="0">
              <a:lnSpc>
                <a:spcPct val="90000"/>
              </a:lnSpc>
              <a:spcBef>
                <a:spcPts val="500"/>
              </a:spcBef>
              <a:spcAft>
                <a:spcPts val="0"/>
              </a:spcAft>
              <a:buClr>
                <a:schemeClr val="lt1"/>
              </a:buClr>
              <a:buSzPts val="1600"/>
              <a:buNone/>
              <a:defRPr sz="1600">
                <a:solidFill>
                  <a:schemeClr val="lt1"/>
                </a:solidFill>
              </a:defRPr>
            </a:lvl9pPr>
          </a:lstStyle>
          <a:p>
            <a:endParaRPr/>
          </a:p>
        </p:txBody>
      </p:sp>
      <p:sp>
        <p:nvSpPr>
          <p:cNvPr id="208" name="Google Shape;208;p2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209" name="Google Shape;209;p22"/>
          <p:cNvPicPr preferRelativeResize="0"/>
          <p:nvPr/>
        </p:nvPicPr>
        <p:blipFill>
          <a:blip r:embed="rId3">
            <a:alphaModFix/>
          </a:blip>
          <a:stretch>
            <a:fillRect/>
          </a:stretch>
        </p:blipFill>
        <p:spPr>
          <a:xfrm>
            <a:off x="761800" y="609600"/>
            <a:ext cx="1647324" cy="549808"/>
          </a:xfrm>
          <a:prstGeom prst="rect">
            <a:avLst/>
          </a:prstGeom>
          <a:noFill/>
          <a:ln>
            <a:noFill/>
          </a:ln>
        </p:spPr>
      </p:pic>
      <p:pic>
        <p:nvPicPr>
          <p:cNvPr id="210" name="Google Shape;210;p22"/>
          <p:cNvPicPr preferRelativeResize="0"/>
          <p:nvPr/>
        </p:nvPicPr>
        <p:blipFill>
          <a:blip r:embed="rId4">
            <a:alphaModFix/>
          </a:blip>
          <a:stretch>
            <a:fillRect/>
          </a:stretch>
        </p:blipFill>
        <p:spPr>
          <a:xfrm>
            <a:off x="761800" y="6113215"/>
            <a:ext cx="1647326" cy="135183"/>
          </a:xfrm>
          <a:prstGeom prst="rect">
            <a:avLst/>
          </a:prstGeom>
          <a:noFill/>
          <a:ln>
            <a:noFill/>
          </a:ln>
        </p:spPr>
      </p:pic>
      <p:sp>
        <p:nvSpPr>
          <p:cNvPr id="211" name="Google Shape;211;p22"/>
          <p:cNvSpPr txBox="1">
            <a:spLocks noGrp="1"/>
          </p:cNvSpPr>
          <p:nvPr>
            <p:ph type="subTitle" idx="2"/>
          </p:nvPr>
        </p:nvSpPr>
        <p:spPr>
          <a:xfrm>
            <a:off x="4380650" y="5785102"/>
            <a:ext cx="7041300" cy="1866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lt1"/>
              </a:buClr>
              <a:buSzPts val="1600"/>
              <a:buFont typeface="DM Mono Medium"/>
              <a:buNone/>
              <a:defRPr sz="1600">
                <a:solidFill>
                  <a:schemeClr val="lt1"/>
                </a:solidFill>
                <a:latin typeface="DM Mono Medium"/>
                <a:ea typeface="DM Mono Medium"/>
                <a:cs typeface="DM Mono Medium"/>
                <a:sym typeface="DM Mono Medium"/>
              </a:defRPr>
            </a:lvl1pPr>
            <a:lvl2pPr lvl="1" algn="ctr" rtl="0">
              <a:lnSpc>
                <a:spcPct val="90000"/>
              </a:lnSpc>
              <a:spcBef>
                <a:spcPts val="500"/>
              </a:spcBef>
              <a:spcAft>
                <a:spcPts val="0"/>
              </a:spcAft>
              <a:buClr>
                <a:schemeClr val="lt1"/>
              </a:buClr>
              <a:buSzPts val="2000"/>
              <a:buNone/>
              <a:defRPr sz="2000">
                <a:solidFill>
                  <a:schemeClr val="lt1"/>
                </a:solidFill>
              </a:defRPr>
            </a:lvl2pPr>
            <a:lvl3pPr lvl="2" algn="ctr" rtl="0">
              <a:lnSpc>
                <a:spcPct val="90000"/>
              </a:lnSpc>
              <a:spcBef>
                <a:spcPts val="500"/>
              </a:spcBef>
              <a:spcAft>
                <a:spcPts val="0"/>
              </a:spcAft>
              <a:buClr>
                <a:schemeClr val="lt1"/>
              </a:buClr>
              <a:buSzPts val="1900"/>
              <a:buNone/>
              <a:defRPr sz="1900">
                <a:solidFill>
                  <a:schemeClr val="lt1"/>
                </a:solidFill>
              </a:defRPr>
            </a:lvl3pPr>
            <a:lvl4pPr lvl="3" algn="ctr" rtl="0">
              <a:lnSpc>
                <a:spcPct val="90000"/>
              </a:lnSpc>
              <a:spcBef>
                <a:spcPts val="500"/>
              </a:spcBef>
              <a:spcAft>
                <a:spcPts val="0"/>
              </a:spcAft>
              <a:buClr>
                <a:schemeClr val="lt1"/>
              </a:buClr>
              <a:buSzPts val="1600"/>
              <a:buNone/>
              <a:defRPr sz="1600">
                <a:solidFill>
                  <a:schemeClr val="lt1"/>
                </a:solidFill>
              </a:defRPr>
            </a:lvl4pPr>
            <a:lvl5pPr lvl="4" algn="ctr" rtl="0">
              <a:lnSpc>
                <a:spcPct val="90000"/>
              </a:lnSpc>
              <a:spcBef>
                <a:spcPts val="500"/>
              </a:spcBef>
              <a:spcAft>
                <a:spcPts val="0"/>
              </a:spcAft>
              <a:buClr>
                <a:schemeClr val="lt1"/>
              </a:buClr>
              <a:buSzPts val="1600"/>
              <a:buNone/>
              <a:defRPr sz="1600">
                <a:solidFill>
                  <a:schemeClr val="lt1"/>
                </a:solidFill>
              </a:defRPr>
            </a:lvl5pPr>
            <a:lvl6pPr lvl="5" algn="ctr" rtl="0">
              <a:lnSpc>
                <a:spcPct val="90000"/>
              </a:lnSpc>
              <a:spcBef>
                <a:spcPts val="500"/>
              </a:spcBef>
              <a:spcAft>
                <a:spcPts val="0"/>
              </a:spcAft>
              <a:buClr>
                <a:schemeClr val="lt1"/>
              </a:buClr>
              <a:buSzPts val="1600"/>
              <a:buNone/>
              <a:defRPr sz="1600">
                <a:solidFill>
                  <a:schemeClr val="lt1"/>
                </a:solidFill>
              </a:defRPr>
            </a:lvl6pPr>
            <a:lvl7pPr lvl="6" algn="ctr" rtl="0">
              <a:lnSpc>
                <a:spcPct val="90000"/>
              </a:lnSpc>
              <a:spcBef>
                <a:spcPts val="500"/>
              </a:spcBef>
              <a:spcAft>
                <a:spcPts val="0"/>
              </a:spcAft>
              <a:buClr>
                <a:schemeClr val="lt1"/>
              </a:buClr>
              <a:buSzPts val="1600"/>
              <a:buNone/>
              <a:defRPr sz="1600">
                <a:solidFill>
                  <a:schemeClr val="lt1"/>
                </a:solidFill>
              </a:defRPr>
            </a:lvl7pPr>
            <a:lvl8pPr lvl="7" algn="ctr" rtl="0">
              <a:lnSpc>
                <a:spcPct val="90000"/>
              </a:lnSpc>
              <a:spcBef>
                <a:spcPts val="500"/>
              </a:spcBef>
              <a:spcAft>
                <a:spcPts val="0"/>
              </a:spcAft>
              <a:buClr>
                <a:schemeClr val="lt1"/>
              </a:buClr>
              <a:buSzPts val="1600"/>
              <a:buNone/>
              <a:defRPr sz="1600">
                <a:solidFill>
                  <a:schemeClr val="lt1"/>
                </a:solidFill>
              </a:defRPr>
            </a:lvl8pPr>
            <a:lvl9pPr lvl="8" algn="ctr" rtl="0">
              <a:lnSpc>
                <a:spcPct val="90000"/>
              </a:lnSpc>
              <a:spcBef>
                <a:spcPts val="500"/>
              </a:spcBef>
              <a:spcAft>
                <a:spcPts val="0"/>
              </a:spcAft>
              <a:buClr>
                <a:schemeClr val="lt1"/>
              </a:buClr>
              <a:buSzPts val="1600"/>
              <a:buNone/>
              <a:defRPr sz="1600">
                <a:solidFill>
                  <a:schemeClr val="lt1"/>
                </a:solidFill>
              </a:defRPr>
            </a:lvl9pPr>
          </a:lstStyle>
          <a:p>
            <a:endParaRPr/>
          </a:p>
        </p:txBody>
      </p:sp>
      <p:sp>
        <p:nvSpPr>
          <p:cNvPr id="212" name="Google Shape;212;p22"/>
          <p:cNvSpPr txBox="1">
            <a:spLocks noGrp="1"/>
          </p:cNvSpPr>
          <p:nvPr>
            <p:ph type="subTitle" idx="3"/>
          </p:nvPr>
        </p:nvSpPr>
        <p:spPr>
          <a:xfrm>
            <a:off x="4380650" y="6095914"/>
            <a:ext cx="7041300" cy="2403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lt1"/>
              </a:buClr>
              <a:buSzPts val="1200"/>
              <a:buFont typeface="DM Mono"/>
              <a:buNone/>
              <a:defRPr sz="1200">
                <a:solidFill>
                  <a:schemeClr val="lt1"/>
                </a:solidFill>
                <a:latin typeface="DM Mono"/>
                <a:ea typeface="DM Mono"/>
                <a:cs typeface="DM Mono"/>
                <a:sym typeface="DM Mono"/>
              </a:defRPr>
            </a:lvl1pPr>
            <a:lvl2pPr lvl="1" algn="ctr" rtl="0">
              <a:lnSpc>
                <a:spcPct val="90000"/>
              </a:lnSpc>
              <a:spcBef>
                <a:spcPts val="500"/>
              </a:spcBef>
              <a:spcAft>
                <a:spcPts val="0"/>
              </a:spcAft>
              <a:buClr>
                <a:schemeClr val="lt1"/>
              </a:buClr>
              <a:buSzPts val="2000"/>
              <a:buNone/>
              <a:defRPr sz="2000">
                <a:solidFill>
                  <a:schemeClr val="lt1"/>
                </a:solidFill>
              </a:defRPr>
            </a:lvl2pPr>
            <a:lvl3pPr lvl="2" algn="ctr" rtl="0">
              <a:lnSpc>
                <a:spcPct val="90000"/>
              </a:lnSpc>
              <a:spcBef>
                <a:spcPts val="500"/>
              </a:spcBef>
              <a:spcAft>
                <a:spcPts val="0"/>
              </a:spcAft>
              <a:buClr>
                <a:schemeClr val="lt1"/>
              </a:buClr>
              <a:buSzPts val="1900"/>
              <a:buNone/>
              <a:defRPr sz="1900">
                <a:solidFill>
                  <a:schemeClr val="lt1"/>
                </a:solidFill>
              </a:defRPr>
            </a:lvl3pPr>
            <a:lvl4pPr lvl="3" algn="ctr" rtl="0">
              <a:lnSpc>
                <a:spcPct val="90000"/>
              </a:lnSpc>
              <a:spcBef>
                <a:spcPts val="500"/>
              </a:spcBef>
              <a:spcAft>
                <a:spcPts val="0"/>
              </a:spcAft>
              <a:buClr>
                <a:schemeClr val="lt1"/>
              </a:buClr>
              <a:buSzPts val="1600"/>
              <a:buNone/>
              <a:defRPr sz="1600">
                <a:solidFill>
                  <a:schemeClr val="lt1"/>
                </a:solidFill>
              </a:defRPr>
            </a:lvl4pPr>
            <a:lvl5pPr lvl="4" algn="ctr" rtl="0">
              <a:lnSpc>
                <a:spcPct val="90000"/>
              </a:lnSpc>
              <a:spcBef>
                <a:spcPts val="500"/>
              </a:spcBef>
              <a:spcAft>
                <a:spcPts val="0"/>
              </a:spcAft>
              <a:buClr>
                <a:schemeClr val="lt1"/>
              </a:buClr>
              <a:buSzPts val="1600"/>
              <a:buNone/>
              <a:defRPr sz="1600">
                <a:solidFill>
                  <a:schemeClr val="lt1"/>
                </a:solidFill>
              </a:defRPr>
            </a:lvl5pPr>
            <a:lvl6pPr lvl="5" algn="ctr" rtl="0">
              <a:lnSpc>
                <a:spcPct val="90000"/>
              </a:lnSpc>
              <a:spcBef>
                <a:spcPts val="500"/>
              </a:spcBef>
              <a:spcAft>
                <a:spcPts val="0"/>
              </a:spcAft>
              <a:buClr>
                <a:schemeClr val="lt1"/>
              </a:buClr>
              <a:buSzPts val="1600"/>
              <a:buNone/>
              <a:defRPr sz="1600">
                <a:solidFill>
                  <a:schemeClr val="lt1"/>
                </a:solidFill>
              </a:defRPr>
            </a:lvl6pPr>
            <a:lvl7pPr lvl="6" algn="ctr" rtl="0">
              <a:lnSpc>
                <a:spcPct val="90000"/>
              </a:lnSpc>
              <a:spcBef>
                <a:spcPts val="500"/>
              </a:spcBef>
              <a:spcAft>
                <a:spcPts val="0"/>
              </a:spcAft>
              <a:buClr>
                <a:schemeClr val="lt1"/>
              </a:buClr>
              <a:buSzPts val="1600"/>
              <a:buNone/>
              <a:defRPr sz="1600">
                <a:solidFill>
                  <a:schemeClr val="lt1"/>
                </a:solidFill>
              </a:defRPr>
            </a:lvl7pPr>
            <a:lvl8pPr lvl="7" algn="ctr" rtl="0">
              <a:lnSpc>
                <a:spcPct val="90000"/>
              </a:lnSpc>
              <a:spcBef>
                <a:spcPts val="500"/>
              </a:spcBef>
              <a:spcAft>
                <a:spcPts val="0"/>
              </a:spcAft>
              <a:buClr>
                <a:schemeClr val="lt1"/>
              </a:buClr>
              <a:buSzPts val="1600"/>
              <a:buNone/>
              <a:defRPr sz="1600">
                <a:solidFill>
                  <a:schemeClr val="lt1"/>
                </a:solidFill>
              </a:defRPr>
            </a:lvl8pPr>
            <a:lvl9pPr lvl="8" algn="ctr" rtl="0">
              <a:lnSpc>
                <a:spcPct val="90000"/>
              </a:lnSpc>
              <a:spcBef>
                <a:spcPts val="500"/>
              </a:spcBef>
              <a:spcAft>
                <a:spcPts val="0"/>
              </a:spcAft>
              <a:buClr>
                <a:schemeClr val="lt1"/>
              </a:buClr>
              <a:buSzPts val="1600"/>
              <a:buNone/>
              <a:defRPr sz="1600">
                <a:solidFill>
                  <a:schemeClr val="lt1"/>
                </a:solidFill>
              </a:defRPr>
            </a:lvl9pPr>
          </a:lstStyle>
          <a:p>
            <a:endParaRPr/>
          </a:p>
        </p:txBody>
      </p:sp>
      <p:sp>
        <p:nvSpPr>
          <p:cNvPr id="213" name="Google Shape;213;p22"/>
          <p:cNvSpPr>
            <a:spLocks noGrp="1"/>
          </p:cNvSpPr>
          <p:nvPr>
            <p:ph type="pic" idx="4"/>
          </p:nvPr>
        </p:nvSpPr>
        <p:spPr>
          <a:xfrm>
            <a:off x="3468025" y="5650850"/>
            <a:ext cx="740700" cy="740700"/>
          </a:xfrm>
          <a:prstGeom prst="ellipse">
            <a:avLst/>
          </a:prstGeom>
          <a:noFill/>
          <a:ln>
            <a:noFill/>
          </a:ln>
        </p:spPr>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22 Title - Blue Triangle Dark">
  <p:cSld name="TITLE_5_1_1">
    <p:spTree>
      <p:nvGrpSpPr>
        <p:cNvPr id="1" name="Shape 214"/>
        <p:cNvGrpSpPr/>
        <p:nvPr/>
      </p:nvGrpSpPr>
      <p:grpSpPr>
        <a:xfrm>
          <a:off x="0" y="0"/>
          <a:ext cx="0" cy="0"/>
          <a:chOff x="0" y="0"/>
          <a:chExt cx="0" cy="0"/>
        </a:xfrm>
      </p:grpSpPr>
      <p:pic>
        <p:nvPicPr>
          <p:cNvPr id="215" name="Google Shape;215;p23"/>
          <p:cNvPicPr preferRelativeResize="0"/>
          <p:nvPr/>
        </p:nvPicPr>
        <p:blipFill rotWithShape="1">
          <a:blip r:embed="rId2">
            <a:alphaModFix/>
          </a:blip>
          <a:srcRect/>
          <a:stretch/>
        </p:blipFill>
        <p:spPr>
          <a:xfrm>
            <a:off x="0" y="1714"/>
            <a:ext cx="12188948" cy="6856292"/>
          </a:xfrm>
          <a:prstGeom prst="rect">
            <a:avLst/>
          </a:prstGeom>
          <a:noFill/>
          <a:ln>
            <a:noFill/>
          </a:ln>
        </p:spPr>
      </p:pic>
      <p:sp>
        <p:nvSpPr>
          <p:cNvPr id="216" name="Google Shape;216;p23"/>
          <p:cNvSpPr txBox="1">
            <a:spLocks noGrp="1"/>
          </p:cNvSpPr>
          <p:nvPr>
            <p:ph type="ctrTitle"/>
          </p:nvPr>
        </p:nvSpPr>
        <p:spPr>
          <a:xfrm>
            <a:off x="753325" y="609600"/>
            <a:ext cx="7041300" cy="2941800"/>
          </a:xfrm>
          <a:prstGeom prst="rect">
            <a:avLst/>
          </a:prstGeom>
          <a:noFill/>
          <a:ln>
            <a:noFill/>
          </a:ln>
        </p:spPr>
        <p:txBody>
          <a:bodyPr spcFirstLastPara="1" wrap="square" lIns="0" tIns="0" rIns="0" bIns="0" anchor="b" anchorCtr="0">
            <a:noAutofit/>
          </a:bodyPr>
          <a:lstStyle>
            <a:lvl1pPr lvl="0" rtl="0">
              <a:lnSpc>
                <a:spcPct val="85000"/>
              </a:lnSpc>
              <a:spcBef>
                <a:spcPts val="0"/>
              </a:spcBef>
              <a:spcAft>
                <a:spcPts val="0"/>
              </a:spcAft>
              <a:buClr>
                <a:schemeClr val="lt1"/>
              </a:buClr>
              <a:buSzPts val="6400"/>
              <a:buFont typeface="DM Sans"/>
              <a:buNone/>
              <a:defRPr sz="6400">
                <a:solidFill>
                  <a:schemeClr val="lt1"/>
                </a:solidFill>
                <a:latin typeface="DM Sans"/>
                <a:ea typeface="DM Sans"/>
                <a:cs typeface="DM Sans"/>
                <a:sym typeface="DM Sans"/>
              </a:defRPr>
            </a:lvl1pPr>
            <a:lvl2pPr lvl="1" rtl="0">
              <a:spcBef>
                <a:spcPts val="0"/>
              </a:spcBef>
              <a:spcAft>
                <a:spcPts val="0"/>
              </a:spcAft>
              <a:buClr>
                <a:schemeClr val="lt1"/>
              </a:buClr>
              <a:buSzPts val="1500"/>
              <a:buNone/>
              <a:defRPr>
                <a:solidFill>
                  <a:schemeClr val="lt1"/>
                </a:solidFill>
              </a:defRPr>
            </a:lvl2pPr>
            <a:lvl3pPr lvl="2" rtl="0">
              <a:spcBef>
                <a:spcPts val="0"/>
              </a:spcBef>
              <a:spcAft>
                <a:spcPts val="0"/>
              </a:spcAft>
              <a:buClr>
                <a:schemeClr val="lt1"/>
              </a:buClr>
              <a:buSzPts val="1500"/>
              <a:buNone/>
              <a:defRPr>
                <a:solidFill>
                  <a:schemeClr val="lt1"/>
                </a:solidFill>
              </a:defRPr>
            </a:lvl3pPr>
            <a:lvl4pPr lvl="3" rtl="0">
              <a:spcBef>
                <a:spcPts val="0"/>
              </a:spcBef>
              <a:spcAft>
                <a:spcPts val="0"/>
              </a:spcAft>
              <a:buClr>
                <a:schemeClr val="lt1"/>
              </a:buClr>
              <a:buSzPts val="1500"/>
              <a:buNone/>
              <a:defRPr>
                <a:solidFill>
                  <a:schemeClr val="lt1"/>
                </a:solidFill>
              </a:defRPr>
            </a:lvl4pPr>
            <a:lvl5pPr lvl="4" rtl="0">
              <a:spcBef>
                <a:spcPts val="0"/>
              </a:spcBef>
              <a:spcAft>
                <a:spcPts val="0"/>
              </a:spcAft>
              <a:buClr>
                <a:schemeClr val="lt1"/>
              </a:buClr>
              <a:buSzPts val="1500"/>
              <a:buNone/>
              <a:defRPr>
                <a:solidFill>
                  <a:schemeClr val="lt1"/>
                </a:solidFill>
              </a:defRPr>
            </a:lvl5pPr>
            <a:lvl6pPr lvl="5" rtl="0">
              <a:spcBef>
                <a:spcPts val="0"/>
              </a:spcBef>
              <a:spcAft>
                <a:spcPts val="0"/>
              </a:spcAft>
              <a:buClr>
                <a:schemeClr val="lt1"/>
              </a:buClr>
              <a:buSzPts val="1500"/>
              <a:buNone/>
              <a:defRPr>
                <a:solidFill>
                  <a:schemeClr val="lt1"/>
                </a:solidFill>
              </a:defRPr>
            </a:lvl6pPr>
            <a:lvl7pPr lvl="6" rtl="0">
              <a:spcBef>
                <a:spcPts val="0"/>
              </a:spcBef>
              <a:spcAft>
                <a:spcPts val="0"/>
              </a:spcAft>
              <a:buClr>
                <a:schemeClr val="lt1"/>
              </a:buClr>
              <a:buSzPts val="1500"/>
              <a:buNone/>
              <a:defRPr>
                <a:solidFill>
                  <a:schemeClr val="lt1"/>
                </a:solidFill>
              </a:defRPr>
            </a:lvl7pPr>
            <a:lvl8pPr lvl="7" rtl="0">
              <a:spcBef>
                <a:spcPts val="0"/>
              </a:spcBef>
              <a:spcAft>
                <a:spcPts val="0"/>
              </a:spcAft>
              <a:buClr>
                <a:schemeClr val="lt1"/>
              </a:buClr>
              <a:buSzPts val="1500"/>
              <a:buNone/>
              <a:defRPr>
                <a:solidFill>
                  <a:schemeClr val="lt1"/>
                </a:solidFill>
              </a:defRPr>
            </a:lvl8pPr>
            <a:lvl9pPr lvl="8" rtl="0">
              <a:spcBef>
                <a:spcPts val="0"/>
              </a:spcBef>
              <a:spcAft>
                <a:spcPts val="0"/>
              </a:spcAft>
              <a:buClr>
                <a:schemeClr val="lt1"/>
              </a:buClr>
              <a:buSzPts val="1500"/>
              <a:buNone/>
              <a:defRPr>
                <a:solidFill>
                  <a:schemeClr val="lt1"/>
                </a:solidFill>
              </a:defRPr>
            </a:lvl9pPr>
          </a:lstStyle>
          <a:p>
            <a:endParaRPr/>
          </a:p>
        </p:txBody>
      </p:sp>
      <p:sp>
        <p:nvSpPr>
          <p:cNvPr id="217" name="Google Shape;217;p23"/>
          <p:cNvSpPr txBox="1">
            <a:spLocks noGrp="1"/>
          </p:cNvSpPr>
          <p:nvPr>
            <p:ph type="subTitle" idx="1"/>
          </p:nvPr>
        </p:nvSpPr>
        <p:spPr>
          <a:xfrm>
            <a:off x="753325" y="3864525"/>
            <a:ext cx="5253000" cy="11202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lt1"/>
              </a:buClr>
              <a:buSzPts val="3200"/>
              <a:buNone/>
              <a:defRPr sz="3200">
                <a:solidFill>
                  <a:schemeClr val="lt1"/>
                </a:solidFill>
              </a:defRPr>
            </a:lvl1pPr>
            <a:lvl2pPr lvl="1" algn="ctr" rtl="0">
              <a:lnSpc>
                <a:spcPct val="90000"/>
              </a:lnSpc>
              <a:spcBef>
                <a:spcPts val="500"/>
              </a:spcBef>
              <a:spcAft>
                <a:spcPts val="0"/>
              </a:spcAft>
              <a:buClr>
                <a:schemeClr val="lt1"/>
              </a:buClr>
              <a:buSzPts val="2000"/>
              <a:buNone/>
              <a:defRPr sz="2000">
                <a:solidFill>
                  <a:schemeClr val="lt1"/>
                </a:solidFill>
              </a:defRPr>
            </a:lvl2pPr>
            <a:lvl3pPr lvl="2" algn="ctr" rtl="0">
              <a:lnSpc>
                <a:spcPct val="90000"/>
              </a:lnSpc>
              <a:spcBef>
                <a:spcPts val="500"/>
              </a:spcBef>
              <a:spcAft>
                <a:spcPts val="0"/>
              </a:spcAft>
              <a:buClr>
                <a:schemeClr val="lt1"/>
              </a:buClr>
              <a:buSzPts val="1900"/>
              <a:buNone/>
              <a:defRPr sz="1900">
                <a:solidFill>
                  <a:schemeClr val="lt1"/>
                </a:solidFill>
              </a:defRPr>
            </a:lvl3pPr>
            <a:lvl4pPr lvl="3" algn="ctr" rtl="0">
              <a:lnSpc>
                <a:spcPct val="90000"/>
              </a:lnSpc>
              <a:spcBef>
                <a:spcPts val="500"/>
              </a:spcBef>
              <a:spcAft>
                <a:spcPts val="0"/>
              </a:spcAft>
              <a:buClr>
                <a:schemeClr val="lt1"/>
              </a:buClr>
              <a:buSzPts val="1600"/>
              <a:buNone/>
              <a:defRPr sz="1600">
                <a:solidFill>
                  <a:schemeClr val="lt1"/>
                </a:solidFill>
              </a:defRPr>
            </a:lvl4pPr>
            <a:lvl5pPr lvl="4" algn="ctr" rtl="0">
              <a:lnSpc>
                <a:spcPct val="90000"/>
              </a:lnSpc>
              <a:spcBef>
                <a:spcPts val="500"/>
              </a:spcBef>
              <a:spcAft>
                <a:spcPts val="0"/>
              </a:spcAft>
              <a:buClr>
                <a:schemeClr val="lt1"/>
              </a:buClr>
              <a:buSzPts val="1600"/>
              <a:buNone/>
              <a:defRPr sz="1600">
                <a:solidFill>
                  <a:schemeClr val="lt1"/>
                </a:solidFill>
              </a:defRPr>
            </a:lvl5pPr>
            <a:lvl6pPr lvl="5" algn="ctr" rtl="0">
              <a:lnSpc>
                <a:spcPct val="90000"/>
              </a:lnSpc>
              <a:spcBef>
                <a:spcPts val="500"/>
              </a:spcBef>
              <a:spcAft>
                <a:spcPts val="0"/>
              </a:spcAft>
              <a:buClr>
                <a:schemeClr val="lt1"/>
              </a:buClr>
              <a:buSzPts val="1600"/>
              <a:buNone/>
              <a:defRPr sz="1600">
                <a:solidFill>
                  <a:schemeClr val="lt1"/>
                </a:solidFill>
              </a:defRPr>
            </a:lvl6pPr>
            <a:lvl7pPr lvl="6" algn="ctr" rtl="0">
              <a:lnSpc>
                <a:spcPct val="90000"/>
              </a:lnSpc>
              <a:spcBef>
                <a:spcPts val="500"/>
              </a:spcBef>
              <a:spcAft>
                <a:spcPts val="0"/>
              </a:spcAft>
              <a:buClr>
                <a:schemeClr val="lt1"/>
              </a:buClr>
              <a:buSzPts val="1600"/>
              <a:buNone/>
              <a:defRPr sz="1600">
                <a:solidFill>
                  <a:schemeClr val="lt1"/>
                </a:solidFill>
              </a:defRPr>
            </a:lvl7pPr>
            <a:lvl8pPr lvl="7" algn="ctr" rtl="0">
              <a:lnSpc>
                <a:spcPct val="90000"/>
              </a:lnSpc>
              <a:spcBef>
                <a:spcPts val="500"/>
              </a:spcBef>
              <a:spcAft>
                <a:spcPts val="0"/>
              </a:spcAft>
              <a:buClr>
                <a:schemeClr val="lt1"/>
              </a:buClr>
              <a:buSzPts val="1600"/>
              <a:buNone/>
              <a:defRPr sz="1600">
                <a:solidFill>
                  <a:schemeClr val="lt1"/>
                </a:solidFill>
              </a:defRPr>
            </a:lvl8pPr>
            <a:lvl9pPr lvl="8" algn="ctr" rtl="0">
              <a:lnSpc>
                <a:spcPct val="90000"/>
              </a:lnSpc>
              <a:spcBef>
                <a:spcPts val="500"/>
              </a:spcBef>
              <a:spcAft>
                <a:spcPts val="0"/>
              </a:spcAft>
              <a:buClr>
                <a:schemeClr val="lt1"/>
              </a:buClr>
              <a:buSzPts val="1600"/>
              <a:buNone/>
              <a:defRPr sz="1600">
                <a:solidFill>
                  <a:schemeClr val="lt1"/>
                </a:solidFill>
              </a:defRPr>
            </a:lvl9pPr>
          </a:lstStyle>
          <a:p>
            <a:endParaRPr/>
          </a:p>
        </p:txBody>
      </p:sp>
      <p:sp>
        <p:nvSpPr>
          <p:cNvPr id="218" name="Google Shape;218;p23"/>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219" name="Google Shape;219;p23"/>
          <p:cNvPicPr preferRelativeResize="0"/>
          <p:nvPr/>
        </p:nvPicPr>
        <p:blipFill>
          <a:blip r:embed="rId3">
            <a:alphaModFix/>
          </a:blip>
          <a:stretch>
            <a:fillRect/>
          </a:stretch>
        </p:blipFill>
        <p:spPr>
          <a:xfrm>
            <a:off x="761800" y="609600"/>
            <a:ext cx="1647324" cy="549808"/>
          </a:xfrm>
          <a:prstGeom prst="rect">
            <a:avLst/>
          </a:prstGeom>
          <a:noFill/>
          <a:ln>
            <a:noFill/>
          </a:ln>
        </p:spPr>
      </p:pic>
      <p:pic>
        <p:nvPicPr>
          <p:cNvPr id="220" name="Google Shape;220;p23"/>
          <p:cNvPicPr preferRelativeResize="0"/>
          <p:nvPr/>
        </p:nvPicPr>
        <p:blipFill>
          <a:blip r:embed="rId4">
            <a:alphaModFix/>
          </a:blip>
          <a:stretch>
            <a:fillRect/>
          </a:stretch>
        </p:blipFill>
        <p:spPr>
          <a:xfrm>
            <a:off x="761800" y="6113215"/>
            <a:ext cx="1647326" cy="135183"/>
          </a:xfrm>
          <a:prstGeom prst="rect">
            <a:avLst/>
          </a:prstGeom>
          <a:noFill/>
          <a:ln>
            <a:noFill/>
          </a:ln>
        </p:spPr>
      </p:pic>
      <p:sp>
        <p:nvSpPr>
          <p:cNvPr id="221" name="Google Shape;221;p23"/>
          <p:cNvSpPr txBox="1">
            <a:spLocks noGrp="1"/>
          </p:cNvSpPr>
          <p:nvPr>
            <p:ph type="subTitle" idx="2"/>
          </p:nvPr>
        </p:nvSpPr>
        <p:spPr>
          <a:xfrm>
            <a:off x="4380650" y="5785102"/>
            <a:ext cx="7041300" cy="1866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lt1"/>
              </a:buClr>
              <a:buSzPts val="1600"/>
              <a:buFont typeface="DM Mono Medium"/>
              <a:buNone/>
              <a:defRPr sz="1600">
                <a:solidFill>
                  <a:schemeClr val="lt1"/>
                </a:solidFill>
                <a:latin typeface="DM Mono Medium"/>
                <a:ea typeface="DM Mono Medium"/>
                <a:cs typeface="DM Mono Medium"/>
                <a:sym typeface="DM Mono Medium"/>
              </a:defRPr>
            </a:lvl1pPr>
            <a:lvl2pPr lvl="1" algn="ctr" rtl="0">
              <a:lnSpc>
                <a:spcPct val="90000"/>
              </a:lnSpc>
              <a:spcBef>
                <a:spcPts val="500"/>
              </a:spcBef>
              <a:spcAft>
                <a:spcPts val="0"/>
              </a:spcAft>
              <a:buClr>
                <a:schemeClr val="lt1"/>
              </a:buClr>
              <a:buSzPts val="2000"/>
              <a:buNone/>
              <a:defRPr sz="2000">
                <a:solidFill>
                  <a:schemeClr val="lt1"/>
                </a:solidFill>
              </a:defRPr>
            </a:lvl2pPr>
            <a:lvl3pPr lvl="2" algn="ctr" rtl="0">
              <a:lnSpc>
                <a:spcPct val="90000"/>
              </a:lnSpc>
              <a:spcBef>
                <a:spcPts val="500"/>
              </a:spcBef>
              <a:spcAft>
                <a:spcPts val="0"/>
              </a:spcAft>
              <a:buClr>
                <a:schemeClr val="lt1"/>
              </a:buClr>
              <a:buSzPts val="1900"/>
              <a:buNone/>
              <a:defRPr sz="1900">
                <a:solidFill>
                  <a:schemeClr val="lt1"/>
                </a:solidFill>
              </a:defRPr>
            </a:lvl3pPr>
            <a:lvl4pPr lvl="3" algn="ctr" rtl="0">
              <a:lnSpc>
                <a:spcPct val="90000"/>
              </a:lnSpc>
              <a:spcBef>
                <a:spcPts val="500"/>
              </a:spcBef>
              <a:spcAft>
                <a:spcPts val="0"/>
              </a:spcAft>
              <a:buClr>
                <a:schemeClr val="lt1"/>
              </a:buClr>
              <a:buSzPts val="1600"/>
              <a:buNone/>
              <a:defRPr sz="1600">
                <a:solidFill>
                  <a:schemeClr val="lt1"/>
                </a:solidFill>
              </a:defRPr>
            </a:lvl4pPr>
            <a:lvl5pPr lvl="4" algn="ctr" rtl="0">
              <a:lnSpc>
                <a:spcPct val="90000"/>
              </a:lnSpc>
              <a:spcBef>
                <a:spcPts val="500"/>
              </a:spcBef>
              <a:spcAft>
                <a:spcPts val="0"/>
              </a:spcAft>
              <a:buClr>
                <a:schemeClr val="lt1"/>
              </a:buClr>
              <a:buSzPts val="1600"/>
              <a:buNone/>
              <a:defRPr sz="1600">
                <a:solidFill>
                  <a:schemeClr val="lt1"/>
                </a:solidFill>
              </a:defRPr>
            </a:lvl5pPr>
            <a:lvl6pPr lvl="5" algn="ctr" rtl="0">
              <a:lnSpc>
                <a:spcPct val="90000"/>
              </a:lnSpc>
              <a:spcBef>
                <a:spcPts val="500"/>
              </a:spcBef>
              <a:spcAft>
                <a:spcPts val="0"/>
              </a:spcAft>
              <a:buClr>
                <a:schemeClr val="lt1"/>
              </a:buClr>
              <a:buSzPts val="1600"/>
              <a:buNone/>
              <a:defRPr sz="1600">
                <a:solidFill>
                  <a:schemeClr val="lt1"/>
                </a:solidFill>
              </a:defRPr>
            </a:lvl6pPr>
            <a:lvl7pPr lvl="6" algn="ctr" rtl="0">
              <a:lnSpc>
                <a:spcPct val="90000"/>
              </a:lnSpc>
              <a:spcBef>
                <a:spcPts val="500"/>
              </a:spcBef>
              <a:spcAft>
                <a:spcPts val="0"/>
              </a:spcAft>
              <a:buClr>
                <a:schemeClr val="lt1"/>
              </a:buClr>
              <a:buSzPts val="1600"/>
              <a:buNone/>
              <a:defRPr sz="1600">
                <a:solidFill>
                  <a:schemeClr val="lt1"/>
                </a:solidFill>
              </a:defRPr>
            </a:lvl7pPr>
            <a:lvl8pPr lvl="7" algn="ctr" rtl="0">
              <a:lnSpc>
                <a:spcPct val="90000"/>
              </a:lnSpc>
              <a:spcBef>
                <a:spcPts val="500"/>
              </a:spcBef>
              <a:spcAft>
                <a:spcPts val="0"/>
              </a:spcAft>
              <a:buClr>
                <a:schemeClr val="lt1"/>
              </a:buClr>
              <a:buSzPts val="1600"/>
              <a:buNone/>
              <a:defRPr sz="1600">
                <a:solidFill>
                  <a:schemeClr val="lt1"/>
                </a:solidFill>
              </a:defRPr>
            </a:lvl8pPr>
            <a:lvl9pPr lvl="8" algn="ctr" rtl="0">
              <a:lnSpc>
                <a:spcPct val="90000"/>
              </a:lnSpc>
              <a:spcBef>
                <a:spcPts val="500"/>
              </a:spcBef>
              <a:spcAft>
                <a:spcPts val="0"/>
              </a:spcAft>
              <a:buClr>
                <a:schemeClr val="lt1"/>
              </a:buClr>
              <a:buSzPts val="1600"/>
              <a:buNone/>
              <a:defRPr sz="1600">
                <a:solidFill>
                  <a:schemeClr val="lt1"/>
                </a:solidFill>
              </a:defRPr>
            </a:lvl9pPr>
          </a:lstStyle>
          <a:p>
            <a:endParaRPr/>
          </a:p>
        </p:txBody>
      </p:sp>
      <p:sp>
        <p:nvSpPr>
          <p:cNvPr id="222" name="Google Shape;222;p23"/>
          <p:cNvSpPr txBox="1">
            <a:spLocks noGrp="1"/>
          </p:cNvSpPr>
          <p:nvPr>
            <p:ph type="subTitle" idx="3"/>
          </p:nvPr>
        </p:nvSpPr>
        <p:spPr>
          <a:xfrm>
            <a:off x="4380650" y="6095914"/>
            <a:ext cx="7041300" cy="2403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lt1"/>
              </a:buClr>
              <a:buSzPts val="1200"/>
              <a:buFont typeface="DM Mono"/>
              <a:buNone/>
              <a:defRPr sz="1200">
                <a:solidFill>
                  <a:schemeClr val="lt1"/>
                </a:solidFill>
                <a:latin typeface="DM Mono"/>
                <a:ea typeface="DM Mono"/>
                <a:cs typeface="DM Mono"/>
                <a:sym typeface="DM Mono"/>
              </a:defRPr>
            </a:lvl1pPr>
            <a:lvl2pPr lvl="1" algn="ctr" rtl="0">
              <a:lnSpc>
                <a:spcPct val="90000"/>
              </a:lnSpc>
              <a:spcBef>
                <a:spcPts val="500"/>
              </a:spcBef>
              <a:spcAft>
                <a:spcPts val="0"/>
              </a:spcAft>
              <a:buClr>
                <a:schemeClr val="lt1"/>
              </a:buClr>
              <a:buSzPts val="2000"/>
              <a:buNone/>
              <a:defRPr sz="2000">
                <a:solidFill>
                  <a:schemeClr val="lt1"/>
                </a:solidFill>
              </a:defRPr>
            </a:lvl2pPr>
            <a:lvl3pPr lvl="2" algn="ctr" rtl="0">
              <a:lnSpc>
                <a:spcPct val="90000"/>
              </a:lnSpc>
              <a:spcBef>
                <a:spcPts val="500"/>
              </a:spcBef>
              <a:spcAft>
                <a:spcPts val="0"/>
              </a:spcAft>
              <a:buClr>
                <a:schemeClr val="lt1"/>
              </a:buClr>
              <a:buSzPts val="1900"/>
              <a:buNone/>
              <a:defRPr sz="1900">
                <a:solidFill>
                  <a:schemeClr val="lt1"/>
                </a:solidFill>
              </a:defRPr>
            </a:lvl3pPr>
            <a:lvl4pPr lvl="3" algn="ctr" rtl="0">
              <a:lnSpc>
                <a:spcPct val="90000"/>
              </a:lnSpc>
              <a:spcBef>
                <a:spcPts val="500"/>
              </a:spcBef>
              <a:spcAft>
                <a:spcPts val="0"/>
              </a:spcAft>
              <a:buClr>
                <a:schemeClr val="lt1"/>
              </a:buClr>
              <a:buSzPts val="1600"/>
              <a:buNone/>
              <a:defRPr sz="1600">
                <a:solidFill>
                  <a:schemeClr val="lt1"/>
                </a:solidFill>
              </a:defRPr>
            </a:lvl4pPr>
            <a:lvl5pPr lvl="4" algn="ctr" rtl="0">
              <a:lnSpc>
                <a:spcPct val="90000"/>
              </a:lnSpc>
              <a:spcBef>
                <a:spcPts val="500"/>
              </a:spcBef>
              <a:spcAft>
                <a:spcPts val="0"/>
              </a:spcAft>
              <a:buClr>
                <a:schemeClr val="lt1"/>
              </a:buClr>
              <a:buSzPts val="1600"/>
              <a:buNone/>
              <a:defRPr sz="1600">
                <a:solidFill>
                  <a:schemeClr val="lt1"/>
                </a:solidFill>
              </a:defRPr>
            </a:lvl5pPr>
            <a:lvl6pPr lvl="5" algn="ctr" rtl="0">
              <a:lnSpc>
                <a:spcPct val="90000"/>
              </a:lnSpc>
              <a:spcBef>
                <a:spcPts val="500"/>
              </a:spcBef>
              <a:spcAft>
                <a:spcPts val="0"/>
              </a:spcAft>
              <a:buClr>
                <a:schemeClr val="lt1"/>
              </a:buClr>
              <a:buSzPts val="1600"/>
              <a:buNone/>
              <a:defRPr sz="1600">
                <a:solidFill>
                  <a:schemeClr val="lt1"/>
                </a:solidFill>
              </a:defRPr>
            </a:lvl6pPr>
            <a:lvl7pPr lvl="6" algn="ctr" rtl="0">
              <a:lnSpc>
                <a:spcPct val="90000"/>
              </a:lnSpc>
              <a:spcBef>
                <a:spcPts val="500"/>
              </a:spcBef>
              <a:spcAft>
                <a:spcPts val="0"/>
              </a:spcAft>
              <a:buClr>
                <a:schemeClr val="lt1"/>
              </a:buClr>
              <a:buSzPts val="1600"/>
              <a:buNone/>
              <a:defRPr sz="1600">
                <a:solidFill>
                  <a:schemeClr val="lt1"/>
                </a:solidFill>
              </a:defRPr>
            </a:lvl7pPr>
            <a:lvl8pPr lvl="7" algn="ctr" rtl="0">
              <a:lnSpc>
                <a:spcPct val="90000"/>
              </a:lnSpc>
              <a:spcBef>
                <a:spcPts val="500"/>
              </a:spcBef>
              <a:spcAft>
                <a:spcPts val="0"/>
              </a:spcAft>
              <a:buClr>
                <a:schemeClr val="lt1"/>
              </a:buClr>
              <a:buSzPts val="1600"/>
              <a:buNone/>
              <a:defRPr sz="1600">
                <a:solidFill>
                  <a:schemeClr val="lt1"/>
                </a:solidFill>
              </a:defRPr>
            </a:lvl8pPr>
            <a:lvl9pPr lvl="8" algn="ctr" rtl="0">
              <a:lnSpc>
                <a:spcPct val="90000"/>
              </a:lnSpc>
              <a:spcBef>
                <a:spcPts val="500"/>
              </a:spcBef>
              <a:spcAft>
                <a:spcPts val="0"/>
              </a:spcAft>
              <a:buClr>
                <a:schemeClr val="lt1"/>
              </a:buClr>
              <a:buSzPts val="1600"/>
              <a:buNone/>
              <a:defRPr sz="1600">
                <a:solidFill>
                  <a:schemeClr val="lt1"/>
                </a:solidFill>
              </a:defRPr>
            </a:lvl9pPr>
          </a:lstStyle>
          <a:p>
            <a:endParaRPr/>
          </a:p>
        </p:txBody>
      </p:sp>
      <p:sp>
        <p:nvSpPr>
          <p:cNvPr id="223" name="Google Shape;223;p23"/>
          <p:cNvSpPr>
            <a:spLocks noGrp="1"/>
          </p:cNvSpPr>
          <p:nvPr>
            <p:ph type="pic" idx="4"/>
          </p:nvPr>
        </p:nvSpPr>
        <p:spPr>
          <a:xfrm>
            <a:off x="3468025" y="5650850"/>
            <a:ext cx="740700" cy="740700"/>
          </a:xfrm>
          <a:prstGeom prst="ellipse">
            <a:avLst/>
          </a:prstGeom>
          <a:noFill/>
          <a:ln>
            <a:noFill/>
          </a:ln>
        </p:spPr>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23 Title - Green Square Dark">
  <p:cSld name="TITLE_5_1_1_1">
    <p:spTree>
      <p:nvGrpSpPr>
        <p:cNvPr id="1" name="Shape 224"/>
        <p:cNvGrpSpPr/>
        <p:nvPr/>
      </p:nvGrpSpPr>
      <p:grpSpPr>
        <a:xfrm>
          <a:off x="0" y="0"/>
          <a:ext cx="0" cy="0"/>
          <a:chOff x="0" y="0"/>
          <a:chExt cx="0" cy="0"/>
        </a:xfrm>
      </p:grpSpPr>
      <p:pic>
        <p:nvPicPr>
          <p:cNvPr id="225" name="Google Shape;225;p24"/>
          <p:cNvPicPr preferRelativeResize="0"/>
          <p:nvPr/>
        </p:nvPicPr>
        <p:blipFill rotWithShape="1">
          <a:blip r:embed="rId2">
            <a:alphaModFix/>
          </a:blip>
          <a:srcRect/>
          <a:stretch/>
        </p:blipFill>
        <p:spPr>
          <a:xfrm>
            <a:off x="0" y="1714"/>
            <a:ext cx="12188948" cy="6856292"/>
          </a:xfrm>
          <a:prstGeom prst="rect">
            <a:avLst/>
          </a:prstGeom>
          <a:noFill/>
          <a:ln>
            <a:noFill/>
          </a:ln>
        </p:spPr>
      </p:pic>
      <p:sp>
        <p:nvSpPr>
          <p:cNvPr id="226" name="Google Shape;226;p24"/>
          <p:cNvSpPr txBox="1">
            <a:spLocks noGrp="1"/>
          </p:cNvSpPr>
          <p:nvPr>
            <p:ph type="ctrTitle"/>
          </p:nvPr>
        </p:nvSpPr>
        <p:spPr>
          <a:xfrm>
            <a:off x="753325" y="609600"/>
            <a:ext cx="7041300" cy="2941800"/>
          </a:xfrm>
          <a:prstGeom prst="rect">
            <a:avLst/>
          </a:prstGeom>
          <a:noFill/>
          <a:ln>
            <a:noFill/>
          </a:ln>
        </p:spPr>
        <p:txBody>
          <a:bodyPr spcFirstLastPara="1" wrap="square" lIns="0" tIns="0" rIns="0" bIns="0" anchor="b" anchorCtr="0">
            <a:noAutofit/>
          </a:bodyPr>
          <a:lstStyle>
            <a:lvl1pPr lvl="0" rtl="0">
              <a:lnSpc>
                <a:spcPct val="85000"/>
              </a:lnSpc>
              <a:spcBef>
                <a:spcPts val="0"/>
              </a:spcBef>
              <a:spcAft>
                <a:spcPts val="0"/>
              </a:spcAft>
              <a:buClr>
                <a:schemeClr val="lt1"/>
              </a:buClr>
              <a:buSzPts val="6400"/>
              <a:buFont typeface="DM Sans"/>
              <a:buNone/>
              <a:defRPr sz="6400">
                <a:solidFill>
                  <a:schemeClr val="lt1"/>
                </a:solidFill>
                <a:latin typeface="DM Sans"/>
                <a:ea typeface="DM Sans"/>
                <a:cs typeface="DM Sans"/>
                <a:sym typeface="DM Sans"/>
              </a:defRPr>
            </a:lvl1pPr>
            <a:lvl2pPr lvl="1" rtl="0">
              <a:spcBef>
                <a:spcPts val="0"/>
              </a:spcBef>
              <a:spcAft>
                <a:spcPts val="0"/>
              </a:spcAft>
              <a:buClr>
                <a:schemeClr val="lt1"/>
              </a:buClr>
              <a:buSzPts val="1500"/>
              <a:buNone/>
              <a:defRPr>
                <a:solidFill>
                  <a:schemeClr val="lt1"/>
                </a:solidFill>
              </a:defRPr>
            </a:lvl2pPr>
            <a:lvl3pPr lvl="2" rtl="0">
              <a:spcBef>
                <a:spcPts val="0"/>
              </a:spcBef>
              <a:spcAft>
                <a:spcPts val="0"/>
              </a:spcAft>
              <a:buClr>
                <a:schemeClr val="lt1"/>
              </a:buClr>
              <a:buSzPts val="1500"/>
              <a:buNone/>
              <a:defRPr>
                <a:solidFill>
                  <a:schemeClr val="lt1"/>
                </a:solidFill>
              </a:defRPr>
            </a:lvl3pPr>
            <a:lvl4pPr lvl="3" rtl="0">
              <a:spcBef>
                <a:spcPts val="0"/>
              </a:spcBef>
              <a:spcAft>
                <a:spcPts val="0"/>
              </a:spcAft>
              <a:buClr>
                <a:schemeClr val="lt1"/>
              </a:buClr>
              <a:buSzPts val="1500"/>
              <a:buNone/>
              <a:defRPr>
                <a:solidFill>
                  <a:schemeClr val="lt1"/>
                </a:solidFill>
              </a:defRPr>
            </a:lvl4pPr>
            <a:lvl5pPr lvl="4" rtl="0">
              <a:spcBef>
                <a:spcPts val="0"/>
              </a:spcBef>
              <a:spcAft>
                <a:spcPts val="0"/>
              </a:spcAft>
              <a:buClr>
                <a:schemeClr val="lt1"/>
              </a:buClr>
              <a:buSzPts val="1500"/>
              <a:buNone/>
              <a:defRPr>
                <a:solidFill>
                  <a:schemeClr val="lt1"/>
                </a:solidFill>
              </a:defRPr>
            </a:lvl5pPr>
            <a:lvl6pPr lvl="5" rtl="0">
              <a:spcBef>
                <a:spcPts val="0"/>
              </a:spcBef>
              <a:spcAft>
                <a:spcPts val="0"/>
              </a:spcAft>
              <a:buClr>
                <a:schemeClr val="lt1"/>
              </a:buClr>
              <a:buSzPts val="1500"/>
              <a:buNone/>
              <a:defRPr>
                <a:solidFill>
                  <a:schemeClr val="lt1"/>
                </a:solidFill>
              </a:defRPr>
            </a:lvl6pPr>
            <a:lvl7pPr lvl="6" rtl="0">
              <a:spcBef>
                <a:spcPts val="0"/>
              </a:spcBef>
              <a:spcAft>
                <a:spcPts val="0"/>
              </a:spcAft>
              <a:buClr>
                <a:schemeClr val="lt1"/>
              </a:buClr>
              <a:buSzPts val="1500"/>
              <a:buNone/>
              <a:defRPr>
                <a:solidFill>
                  <a:schemeClr val="lt1"/>
                </a:solidFill>
              </a:defRPr>
            </a:lvl7pPr>
            <a:lvl8pPr lvl="7" rtl="0">
              <a:spcBef>
                <a:spcPts val="0"/>
              </a:spcBef>
              <a:spcAft>
                <a:spcPts val="0"/>
              </a:spcAft>
              <a:buClr>
                <a:schemeClr val="lt1"/>
              </a:buClr>
              <a:buSzPts val="1500"/>
              <a:buNone/>
              <a:defRPr>
                <a:solidFill>
                  <a:schemeClr val="lt1"/>
                </a:solidFill>
              </a:defRPr>
            </a:lvl8pPr>
            <a:lvl9pPr lvl="8" rtl="0">
              <a:spcBef>
                <a:spcPts val="0"/>
              </a:spcBef>
              <a:spcAft>
                <a:spcPts val="0"/>
              </a:spcAft>
              <a:buClr>
                <a:schemeClr val="lt1"/>
              </a:buClr>
              <a:buSzPts val="1500"/>
              <a:buNone/>
              <a:defRPr>
                <a:solidFill>
                  <a:schemeClr val="lt1"/>
                </a:solidFill>
              </a:defRPr>
            </a:lvl9pPr>
          </a:lstStyle>
          <a:p>
            <a:endParaRPr/>
          </a:p>
        </p:txBody>
      </p:sp>
      <p:sp>
        <p:nvSpPr>
          <p:cNvPr id="227" name="Google Shape;227;p24"/>
          <p:cNvSpPr txBox="1">
            <a:spLocks noGrp="1"/>
          </p:cNvSpPr>
          <p:nvPr>
            <p:ph type="subTitle" idx="1"/>
          </p:nvPr>
        </p:nvSpPr>
        <p:spPr>
          <a:xfrm>
            <a:off x="753325" y="3864525"/>
            <a:ext cx="5253000" cy="11202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lt1"/>
              </a:buClr>
              <a:buSzPts val="3200"/>
              <a:buNone/>
              <a:defRPr sz="3200">
                <a:solidFill>
                  <a:schemeClr val="lt1"/>
                </a:solidFill>
              </a:defRPr>
            </a:lvl1pPr>
            <a:lvl2pPr lvl="1" algn="ctr" rtl="0">
              <a:lnSpc>
                <a:spcPct val="90000"/>
              </a:lnSpc>
              <a:spcBef>
                <a:spcPts val="500"/>
              </a:spcBef>
              <a:spcAft>
                <a:spcPts val="0"/>
              </a:spcAft>
              <a:buClr>
                <a:schemeClr val="lt1"/>
              </a:buClr>
              <a:buSzPts val="2000"/>
              <a:buNone/>
              <a:defRPr sz="2000">
                <a:solidFill>
                  <a:schemeClr val="lt1"/>
                </a:solidFill>
              </a:defRPr>
            </a:lvl2pPr>
            <a:lvl3pPr lvl="2" algn="ctr" rtl="0">
              <a:lnSpc>
                <a:spcPct val="90000"/>
              </a:lnSpc>
              <a:spcBef>
                <a:spcPts val="500"/>
              </a:spcBef>
              <a:spcAft>
                <a:spcPts val="0"/>
              </a:spcAft>
              <a:buClr>
                <a:schemeClr val="lt1"/>
              </a:buClr>
              <a:buSzPts val="1900"/>
              <a:buNone/>
              <a:defRPr sz="1900">
                <a:solidFill>
                  <a:schemeClr val="lt1"/>
                </a:solidFill>
              </a:defRPr>
            </a:lvl3pPr>
            <a:lvl4pPr lvl="3" algn="ctr" rtl="0">
              <a:lnSpc>
                <a:spcPct val="90000"/>
              </a:lnSpc>
              <a:spcBef>
                <a:spcPts val="500"/>
              </a:spcBef>
              <a:spcAft>
                <a:spcPts val="0"/>
              </a:spcAft>
              <a:buClr>
                <a:schemeClr val="lt1"/>
              </a:buClr>
              <a:buSzPts val="1600"/>
              <a:buNone/>
              <a:defRPr sz="1600">
                <a:solidFill>
                  <a:schemeClr val="lt1"/>
                </a:solidFill>
              </a:defRPr>
            </a:lvl4pPr>
            <a:lvl5pPr lvl="4" algn="ctr" rtl="0">
              <a:lnSpc>
                <a:spcPct val="90000"/>
              </a:lnSpc>
              <a:spcBef>
                <a:spcPts val="500"/>
              </a:spcBef>
              <a:spcAft>
                <a:spcPts val="0"/>
              </a:spcAft>
              <a:buClr>
                <a:schemeClr val="lt1"/>
              </a:buClr>
              <a:buSzPts val="1600"/>
              <a:buNone/>
              <a:defRPr sz="1600">
                <a:solidFill>
                  <a:schemeClr val="lt1"/>
                </a:solidFill>
              </a:defRPr>
            </a:lvl5pPr>
            <a:lvl6pPr lvl="5" algn="ctr" rtl="0">
              <a:lnSpc>
                <a:spcPct val="90000"/>
              </a:lnSpc>
              <a:spcBef>
                <a:spcPts val="500"/>
              </a:spcBef>
              <a:spcAft>
                <a:spcPts val="0"/>
              </a:spcAft>
              <a:buClr>
                <a:schemeClr val="lt1"/>
              </a:buClr>
              <a:buSzPts val="1600"/>
              <a:buNone/>
              <a:defRPr sz="1600">
                <a:solidFill>
                  <a:schemeClr val="lt1"/>
                </a:solidFill>
              </a:defRPr>
            </a:lvl6pPr>
            <a:lvl7pPr lvl="6" algn="ctr" rtl="0">
              <a:lnSpc>
                <a:spcPct val="90000"/>
              </a:lnSpc>
              <a:spcBef>
                <a:spcPts val="500"/>
              </a:spcBef>
              <a:spcAft>
                <a:spcPts val="0"/>
              </a:spcAft>
              <a:buClr>
                <a:schemeClr val="lt1"/>
              </a:buClr>
              <a:buSzPts val="1600"/>
              <a:buNone/>
              <a:defRPr sz="1600">
                <a:solidFill>
                  <a:schemeClr val="lt1"/>
                </a:solidFill>
              </a:defRPr>
            </a:lvl7pPr>
            <a:lvl8pPr lvl="7" algn="ctr" rtl="0">
              <a:lnSpc>
                <a:spcPct val="90000"/>
              </a:lnSpc>
              <a:spcBef>
                <a:spcPts val="500"/>
              </a:spcBef>
              <a:spcAft>
                <a:spcPts val="0"/>
              </a:spcAft>
              <a:buClr>
                <a:schemeClr val="lt1"/>
              </a:buClr>
              <a:buSzPts val="1600"/>
              <a:buNone/>
              <a:defRPr sz="1600">
                <a:solidFill>
                  <a:schemeClr val="lt1"/>
                </a:solidFill>
              </a:defRPr>
            </a:lvl8pPr>
            <a:lvl9pPr lvl="8" algn="ctr" rtl="0">
              <a:lnSpc>
                <a:spcPct val="90000"/>
              </a:lnSpc>
              <a:spcBef>
                <a:spcPts val="500"/>
              </a:spcBef>
              <a:spcAft>
                <a:spcPts val="0"/>
              </a:spcAft>
              <a:buClr>
                <a:schemeClr val="lt1"/>
              </a:buClr>
              <a:buSzPts val="1600"/>
              <a:buNone/>
              <a:defRPr sz="1600">
                <a:solidFill>
                  <a:schemeClr val="lt1"/>
                </a:solidFill>
              </a:defRPr>
            </a:lvl9pPr>
          </a:lstStyle>
          <a:p>
            <a:endParaRPr/>
          </a:p>
        </p:txBody>
      </p:sp>
      <p:sp>
        <p:nvSpPr>
          <p:cNvPr id="228" name="Google Shape;228;p24"/>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229" name="Google Shape;229;p24"/>
          <p:cNvPicPr preferRelativeResize="0"/>
          <p:nvPr/>
        </p:nvPicPr>
        <p:blipFill>
          <a:blip r:embed="rId3">
            <a:alphaModFix/>
          </a:blip>
          <a:stretch>
            <a:fillRect/>
          </a:stretch>
        </p:blipFill>
        <p:spPr>
          <a:xfrm>
            <a:off x="761800" y="609600"/>
            <a:ext cx="1647324" cy="549808"/>
          </a:xfrm>
          <a:prstGeom prst="rect">
            <a:avLst/>
          </a:prstGeom>
          <a:noFill/>
          <a:ln>
            <a:noFill/>
          </a:ln>
        </p:spPr>
      </p:pic>
      <p:pic>
        <p:nvPicPr>
          <p:cNvPr id="230" name="Google Shape;230;p24"/>
          <p:cNvPicPr preferRelativeResize="0"/>
          <p:nvPr/>
        </p:nvPicPr>
        <p:blipFill>
          <a:blip r:embed="rId4">
            <a:alphaModFix/>
          </a:blip>
          <a:stretch>
            <a:fillRect/>
          </a:stretch>
        </p:blipFill>
        <p:spPr>
          <a:xfrm>
            <a:off x="761800" y="6113215"/>
            <a:ext cx="1647326" cy="135183"/>
          </a:xfrm>
          <a:prstGeom prst="rect">
            <a:avLst/>
          </a:prstGeom>
          <a:noFill/>
          <a:ln>
            <a:noFill/>
          </a:ln>
        </p:spPr>
      </p:pic>
      <p:sp>
        <p:nvSpPr>
          <p:cNvPr id="231" name="Google Shape;231;p24"/>
          <p:cNvSpPr txBox="1">
            <a:spLocks noGrp="1"/>
          </p:cNvSpPr>
          <p:nvPr>
            <p:ph type="subTitle" idx="2"/>
          </p:nvPr>
        </p:nvSpPr>
        <p:spPr>
          <a:xfrm>
            <a:off x="4380650" y="5785102"/>
            <a:ext cx="7041300" cy="1866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lt1"/>
              </a:buClr>
              <a:buSzPts val="1600"/>
              <a:buFont typeface="DM Mono Medium"/>
              <a:buNone/>
              <a:defRPr sz="1600">
                <a:solidFill>
                  <a:schemeClr val="lt1"/>
                </a:solidFill>
                <a:latin typeface="DM Mono Medium"/>
                <a:ea typeface="DM Mono Medium"/>
                <a:cs typeface="DM Mono Medium"/>
                <a:sym typeface="DM Mono Medium"/>
              </a:defRPr>
            </a:lvl1pPr>
            <a:lvl2pPr lvl="1" algn="ctr" rtl="0">
              <a:lnSpc>
                <a:spcPct val="90000"/>
              </a:lnSpc>
              <a:spcBef>
                <a:spcPts val="500"/>
              </a:spcBef>
              <a:spcAft>
                <a:spcPts val="0"/>
              </a:spcAft>
              <a:buClr>
                <a:schemeClr val="lt1"/>
              </a:buClr>
              <a:buSzPts val="2000"/>
              <a:buNone/>
              <a:defRPr sz="2000">
                <a:solidFill>
                  <a:schemeClr val="lt1"/>
                </a:solidFill>
              </a:defRPr>
            </a:lvl2pPr>
            <a:lvl3pPr lvl="2" algn="ctr" rtl="0">
              <a:lnSpc>
                <a:spcPct val="90000"/>
              </a:lnSpc>
              <a:spcBef>
                <a:spcPts val="500"/>
              </a:spcBef>
              <a:spcAft>
                <a:spcPts val="0"/>
              </a:spcAft>
              <a:buClr>
                <a:schemeClr val="lt1"/>
              </a:buClr>
              <a:buSzPts val="1900"/>
              <a:buNone/>
              <a:defRPr sz="1900">
                <a:solidFill>
                  <a:schemeClr val="lt1"/>
                </a:solidFill>
              </a:defRPr>
            </a:lvl3pPr>
            <a:lvl4pPr lvl="3" algn="ctr" rtl="0">
              <a:lnSpc>
                <a:spcPct val="90000"/>
              </a:lnSpc>
              <a:spcBef>
                <a:spcPts val="500"/>
              </a:spcBef>
              <a:spcAft>
                <a:spcPts val="0"/>
              </a:spcAft>
              <a:buClr>
                <a:schemeClr val="lt1"/>
              </a:buClr>
              <a:buSzPts val="1600"/>
              <a:buNone/>
              <a:defRPr sz="1600">
                <a:solidFill>
                  <a:schemeClr val="lt1"/>
                </a:solidFill>
              </a:defRPr>
            </a:lvl4pPr>
            <a:lvl5pPr lvl="4" algn="ctr" rtl="0">
              <a:lnSpc>
                <a:spcPct val="90000"/>
              </a:lnSpc>
              <a:spcBef>
                <a:spcPts val="500"/>
              </a:spcBef>
              <a:spcAft>
                <a:spcPts val="0"/>
              </a:spcAft>
              <a:buClr>
                <a:schemeClr val="lt1"/>
              </a:buClr>
              <a:buSzPts val="1600"/>
              <a:buNone/>
              <a:defRPr sz="1600">
                <a:solidFill>
                  <a:schemeClr val="lt1"/>
                </a:solidFill>
              </a:defRPr>
            </a:lvl5pPr>
            <a:lvl6pPr lvl="5" algn="ctr" rtl="0">
              <a:lnSpc>
                <a:spcPct val="90000"/>
              </a:lnSpc>
              <a:spcBef>
                <a:spcPts val="500"/>
              </a:spcBef>
              <a:spcAft>
                <a:spcPts val="0"/>
              </a:spcAft>
              <a:buClr>
                <a:schemeClr val="lt1"/>
              </a:buClr>
              <a:buSzPts val="1600"/>
              <a:buNone/>
              <a:defRPr sz="1600">
                <a:solidFill>
                  <a:schemeClr val="lt1"/>
                </a:solidFill>
              </a:defRPr>
            </a:lvl6pPr>
            <a:lvl7pPr lvl="6" algn="ctr" rtl="0">
              <a:lnSpc>
                <a:spcPct val="90000"/>
              </a:lnSpc>
              <a:spcBef>
                <a:spcPts val="500"/>
              </a:spcBef>
              <a:spcAft>
                <a:spcPts val="0"/>
              </a:spcAft>
              <a:buClr>
                <a:schemeClr val="lt1"/>
              </a:buClr>
              <a:buSzPts val="1600"/>
              <a:buNone/>
              <a:defRPr sz="1600">
                <a:solidFill>
                  <a:schemeClr val="lt1"/>
                </a:solidFill>
              </a:defRPr>
            </a:lvl7pPr>
            <a:lvl8pPr lvl="7" algn="ctr" rtl="0">
              <a:lnSpc>
                <a:spcPct val="90000"/>
              </a:lnSpc>
              <a:spcBef>
                <a:spcPts val="500"/>
              </a:spcBef>
              <a:spcAft>
                <a:spcPts val="0"/>
              </a:spcAft>
              <a:buClr>
                <a:schemeClr val="lt1"/>
              </a:buClr>
              <a:buSzPts val="1600"/>
              <a:buNone/>
              <a:defRPr sz="1600">
                <a:solidFill>
                  <a:schemeClr val="lt1"/>
                </a:solidFill>
              </a:defRPr>
            </a:lvl8pPr>
            <a:lvl9pPr lvl="8" algn="ctr" rtl="0">
              <a:lnSpc>
                <a:spcPct val="90000"/>
              </a:lnSpc>
              <a:spcBef>
                <a:spcPts val="500"/>
              </a:spcBef>
              <a:spcAft>
                <a:spcPts val="0"/>
              </a:spcAft>
              <a:buClr>
                <a:schemeClr val="lt1"/>
              </a:buClr>
              <a:buSzPts val="1600"/>
              <a:buNone/>
              <a:defRPr sz="1600">
                <a:solidFill>
                  <a:schemeClr val="lt1"/>
                </a:solidFill>
              </a:defRPr>
            </a:lvl9pPr>
          </a:lstStyle>
          <a:p>
            <a:endParaRPr/>
          </a:p>
        </p:txBody>
      </p:sp>
      <p:sp>
        <p:nvSpPr>
          <p:cNvPr id="232" name="Google Shape;232;p24"/>
          <p:cNvSpPr txBox="1">
            <a:spLocks noGrp="1"/>
          </p:cNvSpPr>
          <p:nvPr>
            <p:ph type="subTitle" idx="3"/>
          </p:nvPr>
        </p:nvSpPr>
        <p:spPr>
          <a:xfrm>
            <a:off x="4380650" y="6095914"/>
            <a:ext cx="7041300" cy="2403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lt1"/>
              </a:buClr>
              <a:buSzPts val="1200"/>
              <a:buFont typeface="DM Mono"/>
              <a:buNone/>
              <a:defRPr sz="1200">
                <a:solidFill>
                  <a:schemeClr val="lt1"/>
                </a:solidFill>
                <a:latin typeface="DM Mono"/>
                <a:ea typeface="DM Mono"/>
                <a:cs typeface="DM Mono"/>
                <a:sym typeface="DM Mono"/>
              </a:defRPr>
            </a:lvl1pPr>
            <a:lvl2pPr lvl="1" algn="ctr" rtl="0">
              <a:lnSpc>
                <a:spcPct val="90000"/>
              </a:lnSpc>
              <a:spcBef>
                <a:spcPts val="500"/>
              </a:spcBef>
              <a:spcAft>
                <a:spcPts val="0"/>
              </a:spcAft>
              <a:buClr>
                <a:schemeClr val="lt1"/>
              </a:buClr>
              <a:buSzPts val="2000"/>
              <a:buNone/>
              <a:defRPr sz="2000">
                <a:solidFill>
                  <a:schemeClr val="lt1"/>
                </a:solidFill>
              </a:defRPr>
            </a:lvl2pPr>
            <a:lvl3pPr lvl="2" algn="ctr" rtl="0">
              <a:lnSpc>
                <a:spcPct val="90000"/>
              </a:lnSpc>
              <a:spcBef>
                <a:spcPts val="500"/>
              </a:spcBef>
              <a:spcAft>
                <a:spcPts val="0"/>
              </a:spcAft>
              <a:buClr>
                <a:schemeClr val="lt1"/>
              </a:buClr>
              <a:buSzPts val="1900"/>
              <a:buNone/>
              <a:defRPr sz="1900">
                <a:solidFill>
                  <a:schemeClr val="lt1"/>
                </a:solidFill>
              </a:defRPr>
            </a:lvl3pPr>
            <a:lvl4pPr lvl="3" algn="ctr" rtl="0">
              <a:lnSpc>
                <a:spcPct val="90000"/>
              </a:lnSpc>
              <a:spcBef>
                <a:spcPts val="500"/>
              </a:spcBef>
              <a:spcAft>
                <a:spcPts val="0"/>
              </a:spcAft>
              <a:buClr>
                <a:schemeClr val="lt1"/>
              </a:buClr>
              <a:buSzPts val="1600"/>
              <a:buNone/>
              <a:defRPr sz="1600">
                <a:solidFill>
                  <a:schemeClr val="lt1"/>
                </a:solidFill>
              </a:defRPr>
            </a:lvl4pPr>
            <a:lvl5pPr lvl="4" algn="ctr" rtl="0">
              <a:lnSpc>
                <a:spcPct val="90000"/>
              </a:lnSpc>
              <a:spcBef>
                <a:spcPts val="500"/>
              </a:spcBef>
              <a:spcAft>
                <a:spcPts val="0"/>
              </a:spcAft>
              <a:buClr>
                <a:schemeClr val="lt1"/>
              </a:buClr>
              <a:buSzPts val="1600"/>
              <a:buNone/>
              <a:defRPr sz="1600">
                <a:solidFill>
                  <a:schemeClr val="lt1"/>
                </a:solidFill>
              </a:defRPr>
            </a:lvl5pPr>
            <a:lvl6pPr lvl="5" algn="ctr" rtl="0">
              <a:lnSpc>
                <a:spcPct val="90000"/>
              </a:lnSpc>
              <a:spcBef>
                <a:spcPts val="500"/>
              </a:spcBef>
              <a:spcAft>
                <a:spcPts val="0"/>
              </a:spcAft>
              <a:buClr>
                <a:schemeClr val="lt1"/>
              </a:buClr>
              <a:buSzPts val="1600"/>
              <a:buNone/>
              <a:defRPr sz="1600">
                <a:solidFill>
                  <a:schemeClr val="lt1"/>
                </a:solidFill>
              </a:defRPr>
            </a:lvl6pPr>
            <a:lvl7pPr lvl="6" algn="ctr" rtl="0">
              <a:lnSpc>
                <a:spcPct val="90000"/>
              </a:lnSpc>
              <a:spcBef>
                <a:spcPts val="500"/>
              </a:spcBef>
              <a:spcAft>
                <a:spcPts val="0"/>
              </a:spcAft>
              <a:buClr>
                <a:schemeClr val="lt1"/>
              </a:buClr>
              <a:buSzPts val="1600"/>
              <a:buNone/>
              <a:defRPr sz="1600">
                <a:solidFill>
                  <a:schemeClr val="lt1"/>
                </a:solidFill>
              </a:defRPr>
            </a:lvl7pPr>
            <a:lvl8pPr lvl="7" algn="ctr" rtl="0">
              <a:lnSpc>
                <a:spcPct val="90000"/>
              </a:lnSpc>
              <a:spcBef>
                <a:spcPts val="500"/>
              </a:spcBef>
              <a:spcAft>
                <a:spcPts val="0"/>
              </a:spcAft>
              <a:buClr>
                <a:schemeClr val="lt1"/>
              </a:buClr>
              <a:buSzPts val="1600"/>
              <a:buNone/>
              <a:defRPr sz="1600">
                <a:solidFill>
                  <a:schemeClr val="lt1"/>
                </a:solidFill>
              </a:defRPr>
            </a:lvl8pPr>
            <a:lvl9pPr lvl="8" algn="ctr" rtl="0">
              <a:lnSpc>
                <a:spcPct val="90000"/>
              </a:lnSpc>
              <a:spcBef>
                <a:spcPts val="500"/>
              </a:spcBef>
              <a:spcAft>
                <a:spcPts val="0"/>
              </a:spcAft>
              <a:buClr>
                <a:schemeClr val="lt1"/>
              </a:buClr>
              <a:buSzPts val="1600"/>
              <a:buNone/>
              <a:defRPr sz="1600">
                <a:solidFill>
                  <a:schemeClr val="lt1"/>
                </a:solidFill>
              </a:defRPr>
            </a:lvl9pPr>
          </a:lstStyle>
          <a:p>
            <a:endParaRPr/>
          </a:p>
        </p:txBody>
      </p:sp>
      <p:sp>
        <p:nvSpPr>
          <p:cNvPr id="233" name="Google Shape;233;p24"/>
          <p:cNvSpPr>
            <a:spLocks noGrp="1"/>
          </p:cNvSpPr>
          <p:nvPr>
            <p:ph type="pic" idx="4"/>
          </p:nvPr>
        </p:nvSpPr>
        <p:spPr>
          <a:xfrm>
            <a:off x="3468025" y="5650850"/>
            <a:ext cx="740700" cy="740700"/>
          </a:xfrm>
          <a:prstGeom prst="ellipse">
            <a:avLst/>
          </a:prstGeom>
          <a:noFill/>
          <a:ln>
            <a:noFill/>
          </a:ln>
        </p:spPr>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24 Title - Green Circle Dark">
  <p:cSld name="TITLE_5_1_1_1_1">
    <p:spTree>
      <p:nvGrpSpPr>
        <p:cNvPr id="1" name="Shape 234"/>
        <p:cNvGrpSpPr/>
        <p:nvPr/>
      </p:nvGrpSpPr>
      <p:grpSpPr>
        <a:xfrm>
          <a:off x="0" y="0"/>
          <a:ext cx="0" cy="0"/>
          <a:chOff x="0" y="0"/>
          <a:chExt cx="0" cy="0"/>
        </a:xfrm>
      </p:grpSpPr>
      <p:pic>
        <p:nvPicPr>
          <p:cNvPr id="235" name="Google Shape;235;p25"/>
          <p:cNvPicPr preferRelativeResize="0"/>
          <p:nvPr/>
        </p:nvPicPr>
        <p:blipFill rotWithShape="1">
          <a:blip r:embed="rId2">
            <a:alphaModFix/>
          </a:blip>
          <a:srcRect/>
          <a:stretch/>
        </p:blipFill>
        <p:spPr>
          <a:xfrm>
            <a:off x="0" y="1714"/>
            <a:ext cx="12188948" cy="6856292"/>
          </a:xfrm>
          <a:prstGeom prst="rect">
            <a:avLst/>
          </a:prstGeom>
          <a:noFill/>
          <a:ln>
            <a:noFill/>
          </a:ln>
        </p:spPr>
      </p:pic>
      <p:sp>
        <p:nvSpPr>
          <p:cNvPr id="236" name="Google Shape;236;p25"/>
          <p:cNvSpPr txBox="1">
            <a:spLocks noGrp="1"/>
          </p:cNvSpPr>
          <p:nvPr>
            <p:ph type="ctrTitle"/>
          </p:nvPr>
        </p:nvSpPr>
        <p:spPr>
          <a:xfrm>
            <a:off x="753325" y="609600"/>
            <a:ext cx="7041300" cy="2941800"/>
          </a:xfrm>
          <a:prstGeom prst="rect">
            <a:avLst/>
          </a:prstGeom>
          <a:noFill/>
          <a:ln>
            <a:noFill/>
          </a:ln>
        </p:spPr>
        <p:txBody>
          <a:bodyPr spcFirstLastPara="1" wrap="square" lIns="0" tIns="0" rIns="0" bIns="0" anchor="b" anchorCtr="0">
            <a:noAutofit/>
          </a:bodyPr>
          <a:lstStyle>
            <a:lvl1pPr lvl="0" rtl="0">
              <a:lnSpc>
                <a:spcPct val="85000"/>
              </a:lnSpc>
              <a:spcBef>
                <a:spcPts val="0"/>
              </a:spcBef>
              <a:spcAft>
                <a:spcPts val="0"/>
              </a:spcAft>
              <a:buClr>
                <a:schemeClr val="lt1"/>
              </a:buClr>
              <a:buSzPts val="6400"/>
              <a:buFont typeface="DM Sans"/>
              <a:buNone/>
              <a:defRPr sz="6400">
                <a:solidFill>
                  <a:schemeClr val="lt1"/>
                </a:solidFill>
                <a:latin typeface="DM Sans"/>
                <a:ea typeface="DM Sans"/>
                <a:cs typeface="DM Sans"/>
                <a:sym typeface="DM Sans"/>
              </a:defRPr>
            </a:lvl1pPr>
            <a:lvl2pPr lvl="1" rtl="0">
              <a:spcBef>
                <a:spcPts val="0"/>
              </a:spcBef>
              <a:spcAft>
                <a:spcPts val="0"/>
              </a:spcAft>
              <a:buClr>
                <a:schemeClr val="lt1"/>
              </a:buClr>
              <a:buSzPts val="1500"/>
              <a:buNone/>
              <a:defRPr>
                <a:solidFill>
                  <a:schemeClr val="lt1"/>
                </a:solidFill>
              </a:defRPr>
            </a:lvl2pPr>
            <a:lvl3pPr lvl="2" rtl="0">
              <a:spcBef>
                <a:spcPts val="0"/>
              </a:spcBef>
              <a:spcAft>
                <a:spcPts val="0"/>
              </a:spcAft>
              <a:buClr>
                <a:schemeClr val="lt1"/>
              </a:buClr>
              <a:buSzPts val="1500"/>
              <a:buNone/>
              <a:defRPr>
                <a:solidFill>
                  <a:schemeClr val="lt1"/>
                </a:solidFill>
              </a:defRPr>
            </a:lvl3pPr>
            <a:lvl4pPr lvl="3" rtl="0">
              <a:spcBef>
                <a:spcPts val="0"/>
              </a:spcBef>
              <a:spcAft>
                <a:spcPts val="0"/>
              </a:spcAft>
              <a:buClr>
                <a:schemeClr val="lt1"/>
              </a:buClr>
              <a:buSzPts val="1500"/>
              <a:buNone/>
              <a:defRPr>
                <a:solidFill>
                  <a:schemeClr val="lt1"/>
                </a:solidFill>
              </a:defRPr>
            </a:lvl4pPr>
            <a:lvl5pPr lvl="4" rtl="0">
              <a:spcBef>
                <a:spcPts val="0"/>
              </a:spcBef>
              <a:spcAft>
                <a:spcPts val="0"/>
              </a:spcAft>
              <a:buClr>
                <a:schemeClr val="lt1"/>
              </a:buClr>
              <a:buSzPts val="1500"/>
              <a:buNone/>
              <a:defRPr>
                <a:solidFill>
                  <a:schemeClr val="lt1"/>
                </a:solidFill>
              </a:defRPr>
            </a:lvl5pPr>
            <a:lvl6pPr lvl="5" rtl="0">
              <a:spcBef>
                <a:spcPts val="0"/>
              </a:spcBef>
              <a:spcAft>
                <a:spcPts val="0"/>
              </a:spcAft>
              <a:buClr>
                <a:schemeClr val="lt1"/>
              </a:buClr>
              <a:buSzPts val="1500"/>
              <a:buNone/>
              <a:defRPr>
                <a:solidFill>
                  <a:schemeClr val="lt1"/>
                </a:solidFill>
              </a:defRPr>
            </a:lvl6pPr>
            <a:lvl7pPr lvl="6" rtl="0">
              <a:spcBef>
                <a:spcPts val="0"/>
              </a:spcBef>
              <a:spcAft>
                <a:spcPts val="0"/>
              </a:spcAft>
              <a:buClr>
                <a:schemeClr val="lt1"/>
              </a:buClr>
              <a:buSzPts val="1500"/>
              <a:buNone/>
              <a:defRPr>
                <a:solidFill>
                  <a:schemeClr val="lt1"/>
                </a:solidFill>
              </a:defRPr>
            </a:lvl7pPr>
            <a:lvl8pPr lvl="7" rtl="0">
              <a:spcBef>
                <a:spcPts val="0"/>
              </a:spcBef>
              <a:spcAft>
                <a:spcPts val="0"/>
              </a:spcAft>
              <a:buClr>
                <a:schemeClr val="lt1"/>
              </a:buClr>
              <a:buSzPts val="1500"/>
              <a:buNone/>
              <a:defRPr>
                <a:solidFill>
                  <a:schemeClr val="lt1"/>
                </a:solidFill>
              </a:defRPr>
            </a:lvl8pPr>
            <a:lvl9pPr lvl="8" rtl="0">
              <a:spcBef>
                <a:spcPts val="0"/>
              </a:spcBef>
              <a:spcAft>
                <a:spcPts val="0"/>
              </a:spcAft>
              <a:buClr>
                <a:schemeClr val="lt1"/>
              </a:buClr>
              <a:buSzPts val="1500"/>
              <a:buNone/>
              <a:defRPr>
                <a:solidFill>
                  <a:schemeClr val="lt1"/>
                </a:solidFill>
              </a:defRPr>
            </a:lvl9pPr>
          </a:lstStyle>
          <a:p>
            <a:endParaRPr/>
          </a:p>
        </p:txBody>
      </p:sp>
      <p:sp>
        <p:nvSpPr>
          <p:cNvPr id="237" name="Google Shape;237;p25"/>
          <p:cNvSpPr txBox="1">
            <a:spLocks noGrp="1"/>
          </p:cNvSpPr>
          <p:nvPr>
            <p:ph type="subTitle" idx="1"/>
          </p:nvPr>
        </p:nvSpPr>
        <p:spPr>
          <a:xfrm>
            <a:off x="753325" y="3864525"/>
            <a:ext cx="5253000" cy="11202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lt1"/>
              </a:buClr>
              <a:buSzPts val="3200"/>
              <a:buNone/>
              <a:defRPr sz="3200">
                <a:solidFill>
                  <a:schemeClr val="lt1"/>
                </a:solidFill>
              </a:defRPr>
            </a:lvl1pPr>
            <a:lvl2pPr lvl="1" algn="ctr" rtl="0">
              <a:lnSpc>
                <a:spcPct val="90000"/>
              </a:lnSpc>
              <a:spcBef>
                <a:spcPts val="500"/>
              </a:spcBef>
              <a:spcAft>
                <a:spcPts val="0"/>
              </a:spcAft>
              <a:buClr>
                <a:schemeClr val="lt1"/>
              </a:buClr>
              <a:buSzPts val="2000"/>
              <a:buNone/>
              <a:defRPr sz="2000">
                <a:solidFill>
                  <a:schemeClr val="lt1"/>
                </a:solidFill>
              </a:defRPr>
            </a:lvl2pPr>
            <a:lvl3pPr lvl="2" algn="ctr" rtl="0">
              <a:lnSpc>
                <a:spcPct val="90000"/>
              </a:lnSpc>
              <a:spcBef>
                <a:spcPts val="500"/>
              </a:spcBef>
              <a:spcAft>
                <a:spcPts val="0"/>
              </a:spcAft>
              <a:buClr>
                <a:schemeClr val="lt1"/>
              </a:buClr>
              <a:buSzPts val="1900"/>
              <a:buNone/>
              <a:defRPr sz="1900">
                <a:solidFill>
                  <a:schemeClr val="lt1"/>
                </a:solidFill>
              </a:defRPr>
            </a:lvl3pPr>
            <a:lvl4pPr lvl="3" algn="ctr" rtl="0">
              <a:lnSpc>
                <a:spcPct val="90000"/>
              </a:lnSpc>
              <a:spcBef>
                <a:spcPts val="500"/>
              </a:spcBef>
              <a:spcAft>
                <a:spcPts val="0"/>
              </a:spcAft>
              <a:buClr>
                <a:schemeClr val="lt1"/>
              </a:buClr>
              <a:buSzPts val="1600"/>
              <a:buNone/>
              <a:defRPr sz="1600">
                <a:solidFill>
                  <a:schemeClr val="lt1"/>
                </a:solidFill>
              </a:defRPr>
            </a:lvl4pPr>
            <a:lvl5pPr lvl="4" algn="ctr" rtl="0">
              <a:lnSpc>
                <a:spcPct val="90000"/>
              </a:lnSpc>
              <a:spcBef>
                <a:spcPts val="500"/>
              </a:spcBef>
              <a:spcAft>
                <a:spcPts val="0"/>
              </a:spcAft>
              <a:buClr>
                <a:schemeClr val="lt1"/>
              </a:buClr>
              <a:buSzPts val="1600"/>
              <a:buNone/>
              <a:defRPr sz="1600">
                <a:solidFill>
                  <a:schemeClr val="lt1"/>
                </a:solidFill>
              </a:defRPr>
            </a:lvl5pPr>
            <a:lvl6pPr lvl="5" algn="ctr" rtl="0">
              <a:lnSpc>
                <a:spcPct val="90000"/>
              </a:lnSpc>
              <a:spcBef>
                <a:spcPts val="500"/>
              </a:spcBef>
              <a:spcAft>
                <a:spcPts val="0"/>
              </a:spcAft>
              <a:buClr>
                <a:schemeClr val="lt1"/>
              </a:buClr>
              <a:buSzPts val="1600"/>
              <a:buNone/>
              <a:defRPr sz="1600">
                <a:solidFill>
                  <a:schemeClr val="lt1"/>
                </a:solidFill>
              </a:defRPr>
            </a:lvl6pPr>
            <a:lvl7pPr lvl="6" algn="ctr" rtl="0">
              <a:lnSpc>
                <a:spcPct val="90000"/>
              </a:lnSpc>
              <a:spcBef>
                <a:spcPts val="500"/>
              </a:spcBef>
              <a:spcAft>
                <a:spcPts val="0"/>
              </a:spcAft>
              <a:buClr>
                <a:schemeClr val="lt1"/>
              </a:buClr>
              <a:buSzPts val="1600"/>
              <a:buNone/>
              <a:defRPr sz="1600">
                <a:solidFill>
                  <a:schemeClr val="lt1"/>
                </a:solidFill>
              </a:defRPr>
            </a:lvl7pPr>
            <a:lvl8pPr lvl="7" algn="ctr" rtl="0">
              <a:lnSpc>
                <a:spcPct val="90000"/>
              </a:lnSpc>
              <a:spcBef>
                <a:spcPts val="500"/>
              </a:spcBef>
              <a:spcAft>
                <a:spcPts val="0"/>
              </a:spcAft>
              <a:buClr>
                <a:schemeClr val="lt1"/>
              </a:buClr>
              <a:buSzPts val="1600"/>
              <a:buNone/>
              <a:defRPr sz="1600">
                <a:solidFill>
                  <a:schemeClr val="lt1"/>
                </a:solidFill>
              </a:defRPr>
            </a:lvl8pPr>
            <a:lvl9pPr lvl="8" algn="ctr" rtl="0">
              <a:lnSpc>
                <a:spcPct val="90000"/>
              </a:lnSpc>
              <a:spcBef>
                <a:spcPts val="500"/>
              </a:spcBef>
              <a:spcAft>
                <a:spcPts val="0"/>
              </a:spcAft>
              <a:buClr>
                <a:schemeClr val="lt1"/>
              </a:buClr>
              <a:buSzPts val="1600"/>
              <a:buNone/>
              <a:defRPr sz="1600">
                <a:solidFill>
                  <a:schemeClr val="lt1"/>
                </a:solidFill>
              </a:defRPr>
            </a:lvl9pPr>
          </a:lstStyle>
          <a:p>
            <a:endParaRPr/>
          </a:p>
        </p:txBody>
      </p:sp>
      <p:sp>
        <p:nvSpPr>
          <p:cNvPr id="238" name="Google Shape;238;p25"/>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239" name="Google Shape;239;p25"/>
          <p:cNvPicPr preferRelativeResize="0"/>
          <p:nvPr/>
        </p:nvPicPr>
        <p:blipFill>
          <a:blip r:embed="rId3">
            <a:alphaModFix/>
          </a:blip>
          <a:stretch>
            <a:fillRect/>
          </a:stretch>
        </p:blipFill>
        <p:spPr>
          <a:xfrm>
            <a:off x="761800" y="609600"/>
            <a:ext cx="1647324" cy="549808"/>
          </a:xfrm>
          <a:prstGeom prst="rect">
            <a:avLst/>
          </a:prstGeom>
          <a:noFill/>
          <a:ln>
            <a:noFill/>
          </a:ln>
        </p:spPr>
      </p:pic>
      <p:pic>
        <p:nvPicPr>
          <p:cNvPr id="240" name="Google Shape;240;p25"/>
          <p:cNvPicPr preferRelativeResize="0"/>
          <p:nvPr/>
        </p:nvPicPr>
        <p:blipFill>
          <a:blip r:embed="rId4">
            <a:alphaModFix/>
          </a:blip>
          <a:stretch>
            <a:fillRect/>
          </a:stretch>
        </p:blipFill>
        <p:spPr>
          <a:xfrm>
            <a:off x="761800" y="6113215"/>
            <a:ext cx="1647326" cy="135183"/>
          </a:xfrm>
          <a:prstGeom prst="rect">
            <a:avLst/>
          </a:prstGeom>
          <a:noFill/>
          <a:ln>
            <a:noFill/>
          </a:ln>
        </p:spPr>
      </p:pic>
      <p:sp>
        <p:nvSpPr>
          <p:cNvPr id="241" name="Google Shape;241;p25"/>
          <p:cNvSpPr txBox="1">
            <a:spLocks noGrp="1"/>
          </p:cNvSpPr>
          <p:nvPr>
            <p:ph type="subTitle" idx="2"/>
          </p:nvPr>
        </p:nvSpPr>
        <p:spPr>
          <a:xfrm>
            <a:off x="4380650" y="5785102"/>
            <a:ext cx="7041300" cy="1866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lt1"/>
              </a:buClr>
              <a:buSzPts val="1600"/>
              <a:buFont typeface="DM Mono Medium"/>
              <a:buNone/>
              <a:defRPr sz="1600">
                <a:solidFill>
                  <a:schemeClr val="lt1"/>
                </a:solidFill>
                <a:latin typeface="DM Mono Medium"/>
                <a:ea typeface="DM Mono Medium"/>
                <a:cs typeface="DM Mono Medium"/>
                <a:sym typeface="DM Mono Medium"/>
              </a:defRPr>
            </a:lvl1pPr>
            <a:lvl2pPr lvl="1" algn="ctr" rtl="0">
              <a:lnSpc>
                <a:spcPct val="90000"/>
              </a:lnSpc>
              <a:spcBef>
                <a:spcPts val="500"/>
              </a:spcBef>
              <a:spcAft>
                <a:spcPts val="0"/>
              </a:spcAft>
              <a:buClr>
                <a:schemeClr val="lt1"/>
              </a:buClr>
              <a:buSzPts val="2000"/>
              <a:buNone/>
              <a:defRPr sz="2000">
                <a:solidFill>
                  <a:schemeClr val="lt1"/>
                </a:solidFill>
              </a:defRPr>
            </a:lvl2pPr>
            <a:lvl3pPr lvl="2" algn="ctr" rtl="0">
              <a:lnSpc>
                <a:spcPct val="90000"/>
              </a:lnSpc>
              <a:spcBef>
                <a:spcPts val="500"/>
              </a:spcBef>
              <a:spcAft>
                <a:spcPts val="0"/>
              </a:spcAft>
              <a:buClr>
                <a:schemeClr val="lt1"/>
              </a:buClr>
              <a:buSzPts val="1900"/>
              <a:buNone/>
              <a:defRPr sz="1900">
                <a:solidFill>
                  <a:schemeClr val="lt1"/>
                </a:solidFill>
              </a:defRPr>
            </a:lvl3pPr>
            <a:lvl4pPr lvl="3" algn="ctr" rtl="0">
              <a:lnSpc>
                <a:spcPct val="90000"/>
              </a:lnSpc>
              <a:spcBef>
                <a:spcPts val="500"/>
              </a:spcBef>
              <a:spcAft>
                <a:spcPts val="0"/>
              </a:spcAft>
              <a:buClr>
                <a:schemeClr val="lt1"/>
              </a:buClr>
              <a:buSzPts val="1600"/>
              <a:buNone/>
              <a:defRPr sz="1600">
                <a:solidFill>
                  <a:schemeClr val="lt1"/>
                </a:solidFill>
              </a:defRPr>
            </a:lvl4pPr>
            <a:lvl5pPr lvl="4" algn="ctr" rtl="0">
              <a:lnSpc>
                <a:spcPct val="90000"/>
              </a:lnSpc>
              <a:spcBef>
                <a:spcPts val="500"/>
              </a:spcBef>
              <a:spcAft>
                <a:spcPts val="0"/>
              </a:spcAft>
              <a:buClr>
                <a:schemeClr val="lt1"/>
              </a:buClr>
              <a:buSzPts val="1600"/>
              <a:buNone/>
              <a:defRPr sz="1600">
                <a:solidFill>
                  <a:schemeClr val="lt1"/>
                </a:solidFill>
              </a:defRPr>
            </a:lvl5pPr>
            <a:lvl6pPr lvl="5" algn="ctr" rtl="0">
              <a:lnSpc>
                <a:spcPct val="90000"/>
              </a:lnSpc>
              <a:spcBef>
                <a:spcPts val="500"/>
              </a:spcBef>
              <a:spcAft>
                <a:spcPts val="0"/>
              </a:spcAft>
              <a:buClr>
                <a:schemeClr val="lt1"/>
              </a:buClr>
              <a:buSzPts val="1600"/>
              <a:buNone/>
              <a:defRPr sz="1600">
                <a:solidFill>
                  <a:schemeClr val="lt1"/>
                </a:solidFill>
              </a:defRPr>
            </a:lvl6pPr>
            <a:lvl7pPr lvl="6" algn="ctr" rtl="0">
              <a:lnSpc>
                <a:spcPct val="90000"/>
              </a:lnSpc>
              <a:spcBef>
                <a:spcPts val="500"/>
              </a:spcBef>
              <a:spcAft>
                <a:spcPts val="0"/>
              </a:spcAft>
              <a:buClr>
                <a:schemeClr val="lt1"/>
              </a:buClr>
              <a:buSzPts val="1600"/>
              <a:buNone/>
              <a:defRPr sz="1600">
                <a:solidFill>
                  <a:schemeClr val="lt1"/>
                </a:solidFill>
              </a:defRPr>
            </a:lvl7pPr>
            <a:lvl8pPr lvl="7" algn="ctr" rtl="0">
              <a:lnSpc>
                <a:spcPct val="90000"/>
              </a:lnSpc>
              <a:spcBef>
                <a:spcPts val="500"/>
              </a:spcBef>
              <a:spcAft>
                <a:spcPts val="0"/>
              </a:spcAft>
              <a:buClr>
                <a:schemeClr val="lt1"/>
              </a:buClr>
              <a:buSzPts val="1600"/>
              <a:buNone/>
              <a:defRPr sz="1600">
                <a:solidFill>
                  <a:schemeClr val="lt1"/>
                </a:solidFill>
              </a:defRPr>
            </a:lvl8pPr>
            <a:lvl9pPr lvl="8" algn="ctr" rtl="0">
              <a:lnSpc>
                <a:spcPct val="90000"/>
              </a:lnSpc>
              <a:spcBef>
                <a:spcPts val="500"/>
              </a:spcBef>
              <a:spcAft>
                <a:spcPts val="0"/>
              </a:spcAft>
              <a:buClr>
                <a:schemeClr val="lt1"/>
              </a:buClr>
              <a:buSzPts val="1600"/>
              <a:buNone/>
              <a:defRPr sz="1600">
                <a:solidFill>
                  <a:schemeClr val="lt1"/>
                </a:solidFill>
              </a:defRPr>
            </a:lvl9pPr>
          </a:lstStyle>
          <a:p>
            <a:endParaRPr/>
          </a:p>
        </p:txBody>
      </p:sp>
      <p:sp>
        <p:nvSpPr>
          <p:cNvPr id="242" name="Google Shape;242;p25"/>
          <p:cNvSpPr txBox="1">
            <a:spLocks noGrp="1"/>
          </p:cNvSpPr>
          <p:nvPr>
            <p:ph type="subTitle" idx="3"/>
          </p:nvPr>
        </p:nvSpPr>
        <p:spPr>
          <a:xfrm>
            <a:off x="4380650" y="6095914"/>
            <a:ext cx="7041300" cy="2403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lt1"/>
              </a:buClr>
              <a:buSzPts val="1200"/>
              <a:buFont typeface="DM Mono"/>
              <a:buNone/>
              <a:defRPr sz="1200">
                <a:solidFill>
                  <a:schemeClr val="lt1"/>
                </a:solidFill>
                <a:latin typeface="DM Mono"/>
                <a:ea typeface="DM Mono"/>
                <a:cs typeface="DM Mono"/>
                <a:sym typeface="DM Mono"/>
              </a:defRPr>
            </a:lvl1pPr>
            <a:lvl2pPr lvl="1" algn="ctr" rtl="0">
              <a:lnSpc>
                <a:spcPct val="90000"/>
              </a:lnSpc>
              <a:spcBef>
                <a:spcPts val="500"/>
              </a:spcBef>
              <a:spcAft>
                <a:spcPts val="0"/>
              </a:spcAft>
              <a:buClr>
                <a:schemeClr val="lt1"/>
              </a:buClr>
              <a:buSzPts val="2000"/>
              <a:buNone/>
              <a:defRPr sz="2000">
                <a:solidFill>
                  <a:schemeClr val="lt1"/>
                </a:solidFill>
              </a:defRPr>
            </a:lvl2pPr>
            <a:lvl3pPr lvl="2" algn="ctr" rtl="0">
              <a:lnSpc>
                <a:spcPct val="90000"/>
              </a:lnSpc>
              <a:spcBef>
                <a:spcPts val="500"/>
              </a:spcBef>
              <a:spcAft>
                <a:spcPts val="0"/>
              </a:spcAft>
              <a:buClr>
                <a:schemeClr val="lt1"/>
              </a:buClr>
              <a:buSzPts val="1900"/>
              <a:buNone/>
              <a:defRPr sz="1900">
                <a:solidFill>
                  <a:schemeClr val="lt1"/>
                </a:solidFill>
              </a:defRPr>
            </a:lvl3pPr>
            <a:lvl4pPr lvl="3" algn="ctr" rtl="0">
              <a:lnSpc>
                <a:spcPct val="90000"/>
              </a:lnSpc>
              <a:spcBef>
                <a:spcPts val="500"/>
              </a:spcBef>
              <a:spcAft>
                <a:spcPts val="0"/>
              </a:spcAft>
              <a:buClr>
                <a:schemeClr val="lt1"/>
              </a:buClr>
              <a:buSzPts val="1600"/>
              <a:buNone/>
              <a:defRPr sz="1600">
                <a:solidFill>
                  <a:schemeClr val="lt1"/>
                </a:solidFill>
              </a:defRPr>
            </a:lvl4pPr>
            <a:lvl5pPr lvl="4" algn="ctr" rtl="0">
              <a:lnSpc>
                <a:spcPct val="90000"/>
              </a:lnSpc>
              <a:spcBef>
                <a:spcPts val="500"/>
              </a:spcBef>
              <a:spcAft>
                <a:spcPts val="0"/>
              </a:spcAft>
              <a:buClr>
                <a:schemeClr val="lt1"/>
              </a:buClr>
              <a:buSzPts val="1600"/>
              <a:buNone/>
              <a:defRPr sz="1600">
                <a:solidFill>
                  <a:schemeClr val="lt1"/>
                </a:solidFill>
              </a:defRPr>
            </a:lvl5pPr>
            <a:lvl6pPr lvl="5" algn="ctr" rtl="0">
              <a:lnSpc>
                <a:spcPct val="90000"/>
              </a:lnSpc>
              <a:spcBef>
                <a:spcPts val="500"/>
              </a:spcBef>
              <a:spcAft>
                <a:spcPts val="0"/>
              </a:spcAft>
              <a:buClr>
                <a:schemeClr val="lt1"/>
              </a:buClr>
              <a:buSzPts val="1600"/>
              <a:buNone/>
              <a:defRPr sz="1600">
                <a:solidFill>
                  <a:schemeClr val="lt1"/>
                </a:solidFill>
              </a:defRPr>
            </a:lvl6pPr>
            <a:lvl7pPr lvl="6" algn="ctr" rtl="0">
              <a:lnSpc>
                <a:spcPct val="90000"/>
              </a:lnSpc>
              <a:spcBef>
                <a:spcPts val="500"/>
              </a:spcBef>
              <a:spcAft>
                <a:spcPts val="0"/>
              </a:spcAft>
              <a:buClr>
                <a:schemeClr val="lt1"/>
              </a:buClr>
              <a:buSzPts val="1600"/>
              <a:buNone/>
              <a:defRPr sz="1600">
                <a:solidFill>
                  <a:schemeClr val="lt1"/>
                </a:solidFill>
              </a:defRPr>
            </a:lvl7pPr>
            <a:lvl8pPr lvl="7" algn="ctr" rtl="0">
              <a:lnSpc>
                <a:spcPct val="90000"/>
              </a:lnSpc>
              <a:spcBef>
                <a:spcPts val="500"/>
              </a:spcBef>
              <a:spcAft>
                <a:spcPts val="0"/>
              </a:spcAft>
              <a:buClr>
                <a:schemeClr val="lt1"/>
              </a:buClr>
              <a:buSzPts val="1600"/>
              <a:buNone/>
              <a:defRPr sz="1600">
                <a:solidFill>
                  <a:schemeClr val="lt1"/>
                </a:solidFill>
              </a:defRPr>
            </a:lvl8pPr>
            <a:lvl9pPr lvl="8" algn="ctr" rtl="0">
              <a:lnSpc>
                <a:spcPct val="90000"/>
              </a:lnSpc>
              <a:spcBef>
                <a:spcPts val="500"/>
              </a:spcBef>
              <a:spcAft>
                <a:spcPts val="0"/>
              </a:spcAft>
              <a:buClr>
                <a:schemeClr val="lt1"/>
              </a:buClr>
              <a:buSzPts val="1600"/>
              <a:buNone/>
              <a:defRPr sz="1600">
                <a:solidFill>
                  <a:schemeClr val="lt1"/>
                </a:solidFill>
              </a:defRPr>
            </a:lvl9pPr>
          </a:lstStyle>
          <a:p>
            <a:endParaRPr/>
          </a:p>
        </p:txBody>
      </p:sp>
      <p:sp>
        <p:nvSpPr>
          <p:cNvPr id="243" name="Google Shape;243;p25"/>
          <p:cNvSpPr>
            <a:spLocks noGrp="1"/>
          </p:cNvSpPr>
          <p:nvPr>
            <p:ph type="pic" idx="4"/>
          </p:nvPr>
        </p:nvSpPr>
        <p:spPr>
          <a:xfrm>
            <a:off x="3468025" y="5650850"/>
            <a:ext cx="740700" cy="740700"/>
          </a:xfrm>
          <a:prstGeom prst="ellipse">
            <a:avLst/>
          </a:prstGeom>
          <a:noFill/>
          <a:ln>
            <a:noFill/>
          </a:ln>
        </p:spPr>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25 Title - Green Triangle Dark">
  <p:cSld name="TITLE_5_1_1_1_1_1">
    <p:spTree>
      <p:nvGrpSpPr>
        <p:cNvPr id="1" name="Shape 244"/>
        <p:cNvGrpSpPr/>
        <p:nvPr/>
      </p:nvGrpSpPr>
      <p:grpSpPr>
        <a:xfrm>
          <a:off x="0" y="0"/>
          <a:ext cx="0" cy="0"/>
          <a:chOff x="0" y="0"/>
          <a:chExt cx="0" cy="0"/>
        </a:xfrm>
      </p:grpSpPr>
      <p:pic>
        <p:nvPicPr>
          <p:cNvPr id="245" name="Google Shape;245;p26"/>
          <p:cNvPicPr preferRelativeResize="0"/>
          <p:nvPr/>
        </p:nvPicPr>
        <p:blipFill rotWithShape="1">
          <a:blip r:embed="rId2">
            <a:alphaModFix/>
          </a:blip>
          <a:srcRect/>
          <a:stretch/>
        </p:blipFill>
        <p:spPr>
          <a:xfrm>
            <a:off x="0" y="1714"/>
            <a:ext cx="12188948" cy="6856292"/>
          </a:xfrm>
          <a:prstGeom prst="rect">
            <a:avLst/>
          </a:prstGeom>
          <a:noFill/>
          <a:ln>
            <a:noFill/>
          </a:ln>
        </p:spPr>
      </p:pic>
      <p:sp>
        <p:nvSpPr>
          <p:cNvPr id="246" name="Google Shape;246;p26"/>
          <p:cNvSpPr txBox="1">
            <a:spLocks noGrp="1"/>
          </p:cNvSpPr>
          <p:nvPr>
            <p:ph type="ctrTitle"/>
          </p:nvPr>
        </p:nvSpPr>
        <p:spPr>
          <a:xfrm>
            <a:off x="753325" y="609600"/>
            <a:ext cx="7041300" cy="2941800"/>
          </a:xfrm>
          <a:prstGeom prst="rect">
            <a:avLst/>
          </a:prstGeom>
          <a:noFill/>
          <a:ln>
            <a:noFill/>
          </a:ln>
        </p:spPr>
        <p:txBody>
          <a:bodyPr spcFirstLastPara="1" wrap="square" lIns="0" tIns="0" rIns="0" bIns="0" anchor="b" anchorCtr="0">
            <a:noAutofit/>
          </a:bodyPr>
          <a:lstStyle>
            <a:lvl1pPr lvl="0" rtl="0">
              <a:lnSpc>
                <a:spcPct val="85000"/>
              </a:lnSpc>
              <a:spcBef>
                <a:spcPts val="0"/>
              </a:spcBef>
              <a:spcAft>
                <a:spcPts val="0"/>
              </a:spcAft>
              <a:buClr>
                <a:schemeClr val="lt1"/>
              </a:buClr>
              <a:buSzPts val="6400"/>
              <a:buFont typeface="DM Sans"/>
              <a:buNone/>
              <a:defRPr sz="6400">
                <a:solidFill>
                  <a:schemeClr val="lt1"/>
                </a:solidFill>
                <a:latin typeface="DM Sans"/>
                <a:ea typeface="DM Sans"/>
                <a:cs typeface="DM Sans"/>
                <a:sym typeface="DM Sans"/>
              </a:defRPr>
            </a:lvl1pPr>
            <a:lvl2pPr lvl="1" rtl="0">
              <a:spcBef>
                <a:spcPts val="0"/>
              </a:spcBef>
              <a:spcAft>
                <a:spcPts val="0"/>
              </a:spcAft>
              <a:buClr>
                <a:schemeClr val="lt1"/>
              </a:buClr>
              <a:buSzPts val="1500"/>
              <a:buNone/>
              <a:defRPr>
                <a:solidFill>
                  <a:schemeClr val="lt1"/>
                </a:solidFill>
              </a:defRPr>
            </a:lvl2pPr>
            <a:lvl3pPr lvl="2" rtl="0">
              <a:spcBef>
                <a:spcPts val="0"/>
              </a:spcBef>
              <a:spcAft>
                <a:spcPts val="0"/>
              </a:spcAft>
              <a:buClr>
                <a:schemeClr val="lt1"/>
              </a:buClr>
              <a:buSzPts val="1500"/>
              <a:buNone/>
              <a:defRPr>
                <a:solidFill>
                  <a:schemeClr val="lt1"/>
                </a:solidFill>
              </a:defRPr>
            </a:lvl3pPr>
            <a:lvl4pPr lvl="3" rtl="0">
              <a:spcBef>
                <a:spcPts val="0"/>
              </a:spcBef>
              <a:spcAft>
                <a:spcPts val="0"/>
              </a:spcAft>
              <a:buClr>
                <a:schemeClr val="lt1"/>
              </a:buClr>
              <a:buSzPts val="1500"/>
              <a:buNone/>
              <a:defRPr>
                <a:solidFill>
                  <a:schemeClr val="lt1"/>
                </a:solidFill>
              </a:defRPr>
            </a:lvl4pPr>
            <a:lvl5pPr lvl="4" rtl="0">
              <a:spcBef>
                <a:spcPts val="0"/>
              </a:spcBef>
              <a:spcAft>
                <a:spcPts val="0"/>
              </a:spcAft>
              <a:buClr>
                <a:schemeClr val="lt1"/>
              </a:buClr>
              <a:buSzPts val="1500"/>
              <a:buNone/>
              <a:defRPr>
                <a:solidFill>
                  <a:schemeClr val="lt1"/>
                </a:solidFill>
              </a:defRPr>
            </a:lvl5pPr>
            <a:lvl6pPr lvl="5" rtl="0">
              <a:spcBef>
                <a:spcPts val="0"/>
              </a:spcBef>
              <a:spcAft>
                <a:spcPts val="0"/>
              </a:spcAft>
              <a:buClr>
                <a:schemeClr val="lt1"/>
              </a:buClr>
              <a:buSzPts val="1500"/>
              <a:buNone/>
              <a:defRPr>
                <a:solidFill>
                  <a:schemeClr val="lt1"/>
                </a:solidFill>
              </a:defRPr>
            </a:lvl6pPr>
            <a:lvl7pPr lvl="6" rtl="0">
              <a:spcBef>
                <a:spcPts val="0"/>
              </a:spcBef>
              <a:spcAft>
                <a:spcPts val="0"/>
              </a:spcAft>
              <a:buClr>
                <a:schemeClr val="lt1"/>
              </a:buClr>
              <a:buSzPts val="1500"/>
              <a:buNone/>
              <a:defRPr>
                <a:solidFill>
                  <a:schemeClr val="lt1"/>
                </a:solidFill>
              </a:defRPr>
            </a:lvl7pPr>
            <a:lvl8pPr lvl="7" rtl="0">
              <a:spcBef>
                <a:spcPts val="0"/>
              </a:spcBef>
              <a:spcAft>
                <a:spcPts val="0"/>
              </a:spcAft>
              <a:buClr>
                <a:schemeClr val="lt1"/>
              </a:buClr>
              <a:buSzPts val="1500"/>
              <a:buNone/>
              <a:defRPr>
                <a:solidFill>
                  <a:schemeClr val="lt1"/>
                </a:solidFill>
              </a:defRPr>
            </a:lvl8pPr>
            <a:lvl9pPr lvl="8" rtl="0">
              <a:spcBef>
                <a:spcPts val="0"/>
              </a:spcBef>
              <a:spcAft>
                <a:spcPts val="0"/>
              </a:spcAft>
              <a:buClr>
                <a:schemeClr val="lt1"/>
              </a:buClr>
              <a:buSzPts val="1500"/>
              <a:buNone/>
              <a:defRPr>
                <a:solidFill>
                  <a:schemeClr val="lt1"/>
                </a:solidFill>
              </a:defRPr>
            </a:lvl9pPr>
          </a:lstStyle>
          <a:p>
            <a:endParaRPr/>
          </a:p>
        </p:txBody>
      </p:sp>
      <p:sp>
        <p:nvSpPr>
          <p:cNvPr id="247" name="Google Shape;247;p26"/>
          <p:cNvSpPr txBox="1">
            <a:spLocks noGrp="1"/>
          </p:cNvSpPr>
          <p:nvPr>
            <p:ph type="subTitle" idx="1"/>
          </p:nvPr>
        </p:nvSpPr>
        <p:spPr>
          <a:xfrm>
            <a:off x="753325" y="3864525"/>
            <a:ext cx="5253000" cy="11202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lt1"/>
              </a:buClr>
              <a:buSzPts val="3200"/>
              <a:buNone/>
              <a:defRPr sz="3200">
                <a:solidFill>
                  <a:schemeClr val="lt1"/>
                </a:solidFill>
              </a:defRPr>
            </a:lvl1pPr>
            <a:lvl2pPr lvl="1" algn="ctr" rtl="0">
              <a:lnSpc>
                <a:spcPct val="90000"/>
              </a:lnSpc>
              <a:spcBef>
                <a:spcPts val="500"/>
              </a:spcBef>
              <a:spcAft>
                <a:spcPts val="0"/>
              </a:spcAft>
              <a:buClr>
                <a:schemeClr val="lt1"/>
              </a:buClr>
              <a:buSzPts val="2000"/>
              <a:buNone/>
              <a:defRPr sz="2000">
                <a:solidFill>
                  <a:schemeClr val="lt1"/>
                </a:solidFill>
              </a:defRPr>
            </a:lvl2pPr>
            <a:lvl3pPr lvl="2" algn="ctr" rtl="0">
              <a:lnSpc>
                <a:spcPct val="90000"/>
              </a:lnSpc>
              <a:spcBef>
                <a:spcPts val="500"/>
              </a:spcBef>
              <a:spcAft>
                <a:spcPts val="0"/>
              </a:spcAft>
              <a:buClr>
                <a:schemeClr val="lt1"/>
              </a:buClr>
              <a:buSzPts val="1900"/>
              <a:buNone/>
              <a:defRPr sz="1900">
                <a:solidFill>
                  <a:schemeClr val="lt1"/>
                </a:solidFill>
              </a:defRPr>
            </a:lvl3pPr>
            <a:lvl4pPr lvl="3" algn="ctr" rtl="0">
              <a:lnSpc>
                <a:spcPct val="90000"/>
              </a:lnSpc>
              <a:spcBef>
                <a:spcPts val="500"/>
              </a:spcBef>
              <a:spcAft>
                <a:spcPts val="0"/>
              </a:spcAft>
              <a:buClr>
                <a:schemeClr val="lt1"/>
              </a:buClr>
              <a:buSzPts val="1600"/>
              <a:buNone/>
              <a:defRPr sz="1600">
                <a:solidFill>
                  <a:schemeClr val="lt1"/>
                </a:solidFill>
              </a:defRPr>
            </a:lvl4pPr>
            <a:lvl5pPr lvl="4" algn="ctr" rtl="0">
              <a:lnSpc>
                <a:spcPct val="90000"/>
              </a:lnSpc>
              <a:spcBef>
                <a:spcPts val="500"/>
              </a:spcBef>
              <a:spcAft>
                <a:spcPts val="0"/>
              </a:spcAft>
              <a:buClr>
                <a:schemeClr val="lt1"/>
              </a:buClr>
              <a:buSzPts val="1600"/>
              <a:buNone/>
              <a:defRPr sz="1600">
                <a:solidFill>
                  <a:schemeClr val="lt1"/>
                </a:solidFill>
              </a:defRPr>
            </a:lvl5pPr>
            <a:lvl6pPr lvl="5" algn="ctr" rtl="0">
              <a:lnSpc>
                <a:spcPct val="90000"/>
              </a:lnSpc>
              <a:spcBef>
                <a:spcPts val="500"/>
              </a:spcBef>
              <a:spcAft>
                <a:spcPts val="0"/>
              </a:spcAft>
              <a:buClr>
                <a:schemeClr val="lt1"/>
              </a:buClr>
              <a:buSzPts val="1600"/>
              <a:buNone/>
              <a:defRPr sz="1600">
                <a:solidFill>
                  <a:schemeClr val="lt1"/>
                </a:solidFill>
              </a:defRPr>
            </a:lvl6pPr>
            <a:lvl7pPr lvl="6" algn="ctr" rtl="0">
              <a:lnSpc>
                <a:spcPct val="90000"/>
              </a:lnSpc>
              <a:spcBef>
                <a:spcPts val="500"/>
              </a:spcBef>
              <a:spcAft>
                <a:spcPts val="0"/>
              </a:spcAft>
              <a:buClr>
                <a:schemeClr val="lt1"/>
              </a:buClr>
              <a:buSzPts val="1600"/>
              <a:buNone/>
              <a:defRPr sz="1600">
                <a:solidFill>
                  <a:schemeClr val="lt1"/>
                </a:solidFill>
              </a:defRPr>
            </a:lvl7pPr>
            <a:lvl8pPr lvl="7" algn="ctr" rtl="0">
              <a:lnSpc>
                <a:spcPct val="90000"/>
              </a:lnSpc>
              <a:spcBef>
                <a:spcPts val="500"/>
              </a:spcBef>
              <a:spcAft>
                <a:spcPts val="0"/>
              </a:spcAft>
              <a:buClr>
                <a:schemeClr val="lt1"/>
              </a:buClr>
              <a:buSzPts val="1600"/>
              <a:buNone/>
              <a:defRPr sz="1600">
                <a:solidFill>
                  <a:schemeClr val="lt1"/>
                </a:solidFill>
              </a:defRPr>
            </a:lvl8pPr>
            <a:lvl9pPr lvl="8" algn="ctr" rtl="0">
              <a:lnSpc>
                <a:spcPct val="90000"/>
              </a:lnSpc>
              <a:spcBef>
                <a:spcPts val="500"/>
              </a:spcBef>
              <a:spcAft>
                <a:spcPts val="0"/>
              </a:spcAft>
              <a:buClr>
                <a:schemeClr val="lt1"/>
              </a:buClr>
              <a:buSzPts val="1600"/>
              <a:buNone/>
              <a:defRPr sz="1600">
                <a:solidFill>
                  <a:schemeClr val="lt1"/>
                </a:solidFill>
              </a:defRPr>
            </a:lvl9pPr>
          </a:lstStyle>
          <a:p>
            <a:endParaRPr/>
          </a:p>
        </p:txBody>
      </p:sp>
      <p:sp>
        <p:nvSpPr>
          <p:cNvPr id="248" name="Google Shape;248;p26"/>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249" name="Google Shape;249;p26"/>
          <p:cNvPicPr preferRelativeResize="0"/>
          <p:nvPr/>
        </p:nvPicPr>
        <p:blipFill>
          <a:blip r:embed="rId3">
            <a:alphaModFix/>
          </a:blip>
          <a:stretch>
            <a:fillRect/>
          </a:stretch>
        </p:blipFill>
        <p:spPr>
          <a:xfrm>
            <a:off x="761800" y="609600"/>
            <a:ext cx="1647324" cy="549808"/>
          </a:xfrm>
          <a:prstGeom prst="rect">
            <a:avLst/>
          </a:prstGeom>
          <a:noFill/>
          <a:ln>
            <a:noFill/>
          </a:ln>
        </p:spPr>
      </p:pic>
      <p:pic>
        <p:nvPicPr>
          <p:cNvPr id="250" name="Google Shape;250;p26"/>
          <p:cNvPicPr preferRelativeResize="0"/>
          <p:nvPr/>
        </p:nvPicPr>
        <p:blipFill>
          <a:blip r:embed="rId4">
            <a:alphaModFix/>
          </a:blip>
          <a:stretch>
            <a:fillRect/>
          </a:stretch>
        </p:blipFill>
        <p:spPr>
          <a:xfrm>
            <a:off x="761800" y="6113215"/>
            <a:ext cx="1647326" cy="135183"/>
          </a:xfrm>
          <a:prstGeom prst="rect">
            <a:avLst/>
          </a:prstGeom>
          <a:noFill/>
          <a:ln>
            <a:noFill/>
          </a:ln>
        </p:spPr>
      </p:pic>
      <p:sp>
        <p:nvSpPr>
          <p:cNvPr id="251" name="Google Shape;251;p26"/>
          <p:cNvSpPr txBox="1">
            <a:spLocks noGrp="1"/>
          </p:cNvSpPr>
          <p:nvPr>
            <p:ph type="subTitle" idx="2"/>
          </p:nvPr>
        </p:nvSpPr>
        <p:spPr>
          <a:xfrm>
            <a:off x="4380650" y="5785102"/>
            <a:ext cx="7041300" cy="1866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lt1"/>
              </a:buClr>
              <a:buSzPts val="1600"/>
              <a:buFont typeface="DM Mono Medium"/>
              <a:buNone/>
              <a:defRPr sz="1600">
                <a:solidFill>
                  <a:schemeClr val="lt1"/>
                </a:solidFill>
                <a:latin typeface="DM Mono Medium"/>
                <a:ea typeface="DM Mono Medium"/>
                <a:cs typeface="DM Mono Medium"/>
                <a:sym typeface="DM Mono Medium"/>
              </a:defRPr>
            </a:lvl1pPr>
            <a:lvl2pPr lvl="1" algn="ctr" rtl="0">
              <a:lnSpc>
                <a:spcPct val="90000"/>
              </a:lnSpc>
              <a:spcBef>
                <a:spcPts val="500"/>
              </a:spcBef>
              <a:spcAft>
                <a:spcPts val="0"/>
              </a:spcAft>
              <a:buClr>
                <a:schemeClr val="lt1"/>
              </a:buClr>
              <a:buSzPts val="2000"/>
              <a:buNone/>
              <a:defRPr sz="2000">
                <a:solidFill>
                  <a:schemeClr val="lt1"/>
                </a:solidFill>
              </a:defRPr>
            </a:lvl2pPr>
            <a:lvl3pPr lvl="2" algn="ctr" rtl="0">
              <a:lnSpc>
                <a:spcPct val="90000"/>
              </a:lnSpc>
              <a:spcBef>
                <a:spcPts val="500"/>
              </a:spcBef>
              <a:spcAft>
                <a:spcPts val="0"/>
              </a:spcAft>
              <a:buClr>
                <a:schemeClr val="lt1"/>
              </a:buClr>
              <a:buSzPts val="1900"/>
              <a:buNone/>
              <a:defRPr sz="1900">
                <a:solidFill>
                  <a:schemeClr val="lt1"/>
                </a:solidFill>
              </a:defRPr>
            </a:lvl3pPr>
            <a:lvl4pPr lvl="3" algn="ctr" rtl="0">
              <a:lnSpc>
                <a:spcPct val="90000"/>
              </a:lnSpc>
              <a:spcBef>
                <a:spcPts val="500"/>
              </a:spcBef>
              <a:spcAft>
                <a:spcPts val="0"/>
              </a:spcAft>
              <a:buClr>
                <a:schemeClr val="lt1"/>
              </a:buClr>
              <a:buSzPts val="1600"/>
              <a:buNone/>
              <a:defRPr sz="1600">
                <a:solidFill>
                  <a:schemeClr val="lt1"/>
                </a:solidFill>
              </a:defRPr>
            </a:lvl4pPr>
            <a:lvl5pPr lvl="4" algn="ctr" rtl="0">
              <a:lnSpc>
                <a:spcPct val="90000"/>
              </a:lnSpc>
              <a:spcBef>
                <a:spcPts val="500"/>
              </a:spcBef>
              <a:spcAft>
                <a:spcPts val="0"/>
              </a:spcAft>
              <a:buClr>
                <a:schemeClr val="lt1"/>
              </a:buClr>
              <a:buSzPts val="1600"/>
              <a:buNone/>
              <a:defRPr sz="1600">
                <a:solidFill>
                  <a:schemeClr val="lt1"/>
                </a:solidFill>
              </a:defRPr>
            </a:lvl5pPr>
            <a:lvl6pPr lvl="5" algn="ctr" rtl="0">
              <a:lnSpc>
                <a:spcPct val="90000"/>
              </a:lnSpc>
              <a:spcBef>
                <a:spcPts val="500"/>
              </a:spcBef>
              <a:spcAft>
                <a:spcPts val="0"/>
              </a:spcAft>
              <a:buClr>
                <a:schemeClr val="lt1"/>
              </a:buClr>
              <a:buSzPts val="1600"/>
              <a:buNone/>
              <a:defRPr sz="1600">
                <a:solidFill>
                  <a:schemeClr val="lt1"/>
                </a:solidFill>
              </a:defRPr>
            </a:lvl6pPr>
            <a:lvl7pPr lvl="6" algn="ctr" rtl="0">
              <a:lnSpc>
                <a:spcPct val="90000"/>
              </a:lnSpc>
              <a:spcBef>
                <a:spcPts val="500"/>
              </a:spcBef>
              <a:spcAft>
                <a:spcPts val="0"/>
              </a:spcAft>
              <a:buClr>
                <a:schemeClr val="lt1"/>
              </a:buClr>
              <a:buSzPts val="1600"/>
              <a:buNone/>
              <a:defRPr sz="1600">
                <a:solidFill>
                  <a:schemeClr val="lt1"/>
                </a:solidFill>
              </a:defRPr>
            </a:lvl7pPr>
            <a:lvl8pPr lvl="7" algn="ctr" rtl="0">
              <a:lnSpc>
                <a:spcPct val="90000"/>
              </a:lnSpc>
              <a:spcBef>
                <a:spcPts val="500"/>
              </a:spcBef>
              <a:spcAft>
                <a:spcPts val="0"/>
              </a:spcAft>
              <a:buClr>
                <a:schemeClr val="lt1"/>
              </a:buClr>
              <a:buSzPts val="1600"/>
              <a:buNone/>
              <a:defRPr sz="1600">
                <a:solidFill>
                  <a:schemeClr val="lt1"/>
                </a:solidFill>
              </a:defRPr>
            </a:lvl8pPr>
            <a:lvl9pPr lvl="8" algn="ctr" rtl="0">
              <a:lnSpc>
                <a:spcPct val="90000"/>
              </a:lnSpc>
              <a:spcBef>
                <a:spcPts val="500"/>
              </a:spcBef>
              <a:spcAft>
                <a:spcPts val="0"/>
              </a:spcAft>
              <a:buClr>
                <a:schemeClr val="lt1"/>
              </a:buClr>
              <a:buSzPts val="1600"/>
              <a:buNone/>
              <a:defRPr sz="1600">
                <a:solidFill>
                  <a:schemeClr val="lt1"/>
                </a:solidFill>
              </a:defRPr>
            </a:lvl9pPr>
          </a:lstStyle>
          <a:p>
            <a:endParaRPr/>
          </a:p>
        </p:txBody>
      </p:sp>
      <p:sp>
        <p:nvSpPr>
          <p:cNvPr id="252" name="Google Shape;252;p26"/>
          <p:cNvSpPr txBox="1">
            <a:spLocks noGrp="1"/>
          </p:cNvSpPr>
          <p:nvPr>
            <p:ph type="subTitle" idx="3"/>
          </p:nvPr>
        </p:nvSpPr>
        <p:spPr>
          <a:xfrm>
            <a:off x="4380650" y="6095914"/>
            <a:ext cx="7041300" cy="2403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lt1"/>
              </a:buClr>
              <a:buSzPts val="1200"/>
              <a:buFont typeface="DM Mono"/>
              <a:buNone/>
              <a:defRPr sz="1200">
                <a:solidFill>
                  <a:schemeClr val="lt1"/>
                </a:solidFill>
                <a:latin typeface="DM Mono"/>
                <a:ea typeface="DM Mono"/>
                <a:cs typeface="DM Mono"/>
                <a:sym typeface="DM Mono"/>
              </a:defRPr>
            </a:lvl1pPr>
            <a:lvl2pPr lvl="1" algn="ctr" rtl="0">
              <a:lnSpc>
                <a:spcPct val="90000"/>
              </a:lnSpc>
              <a:spcBef>
                <a:spcPts val="500"/>
              </a:spcBef>
              <a:spcAft>
                <a:spcPts val="0"/>
              </a:spcAft>
              <a:buClr>
                <a:schemeClr val="lt1"/>
              </a:buClr>
              <a:buSzPts val="2000"/>
              <a:buNone/>
              <a:defRPr sz="2000">
                <a:solidFill>
                  <a:schemeClr val="lt1"/>
                </a:solidFill>
              </a:defRPr>
            </a:lvl2pPr>
            <a:lvl3pPr lvl="2" algn="ctr" rtl="0">
              <a:lnSpc>
                <a:spcPct val="90000"/>
              </a:lnSpc>
              <a:spcBef>
                <a:spcPts val="500"/>
              </a:spcBef>
              <a:spcAft>
                <a:spcPts val="0"/>
              </a:spcAft>
              <a:buClr>
                <a:schemeClr val="lt1"/>
              </a:buClr>
              <a:buSzPts val="1900"/>
              <a:buNone/>
              <a:defRPr sz="1900">
                <a:solidFill>
                  <a:schemeClr val="lt1"/>
                </a:solidFill>
              </a:defRPr>
            </a:lvl3pPr>
            <a:lvl4pPr lvl="3" algn="ctr" rtl="0">
              <a:lnSpc>
                <a:spcPct val="90000"/>
              </a:lnSpc>
              <a:spcBef>
                <a:spcPts val="500"/>
              </a:spcBef>
              <a:spcAft>
                <a:spcPts val="0"/>
              </a:spcAft>
              <a:buClr>
                <a:schemeClr val="lt1"/>
              </a:buClr>
              <a:buSzPts val="1600"/>
              <a:buNone/>
              <a:defRPr sz="1600">
                <a:solidFill>
                  <a:schemeClr val="lt1"/>
                </a:solidFill>
              </a:defRPr>
            </a:lvl4pPr>
            <a:lvl5pPr lvl="4" algn="ctr" rtl="0">
              <a:lnSpc>
                <a:spcPct val="90000"/>
              </a:lnSpc>
              <a:spcBef>
                <a:spcPts val="500"/>
              </a:spcBef>
              <a:spcAft>
                <a:spcPts val="0"/>
              </a:spcAft>
              <a:buClr>
                <a:schemeClr val="lt1"/>
              </a:buClr>
              <a:buSzPts val="1600"/>
              <a:buNone/>
              <a:defRPr sz="1600">
                <a:solidFill>
                  <a:schemeClr val="lt1"/>
                </a:solidFill>
              </a:defRPr>
            </a:lvl5pPr>
            <a:lvl6pPr lvl="5" algn="ctr" rtl="0">
              <a:lnSpc>
                <a:spcPct val="90000"/>
              </a:lnSpc>
              <a:spcBef>
                <a:spcPts val="500"/>
              </a:spcBef>
              <a:spcAft>
                <a:spcPts val="0"/>
              </a:spcAft>
              <a:buClr>
                <a:schemeClr val="lt1"/>
              </a:buClr>
              <a:buSzPts val="1600"/>
              <a:buNone/>
              <a:defRPr sz="1600">
                <a:solidFill>
                  <a:schemeClr val="lt1"/>
                </a:solidFill>
              </a:defRPr>
            </a:lvl6pPr>
            <a:lvl7pPr lvl="6" algn="ctr" rtl="0">
              <a:lnSpc>
                <a:spcPct val="90000"/>
              </a:lnSpc>
              <a:spcBef>
                <a:spcPts val="500"/>
              </a:spcBef>
              <a:spcAft>
                <a:spcPts val="0"/>
              </a:spcAft>
              <a:buClr>
                <a:schemeClr val="lt1"/>
              </a:buClr>
              <a:buSzPts val="1600"/>
              <a:buNone/>
              <a:defRPr sz="1600">
                <a:solidFill>
                  <a:schemeClr val="lt1"/>
                </a:solidFill>
              </a:defRPr>
            </a:lvl7pPr>
            <a:lvl8pPr lvl="7" algn="ctr" rtl="0">
              <a:lnSpc>
                <a:spcPct val="90000"/>
              </a:lnSpc>
              <a:spcBef>
                <a:spcPts val="500"/>
              </a:spcBef>
              <a:spcAft>
                <a:spcPts val="0"/>
              </a:spcAft>
              <a:buClr>
                <a:schemeClr val="lt1"/>
              </a:buClr>
              <a:buSzPts val="1600"/>
              <a:buNone/>
              <a:defRPr sz="1600">
                <a:solidFill>
                  <a:schemeClr val="lt1"/>
                </a:solidFill>
              </a:defRPr>
            </a:lvl8pPr>
            <a:lvl9pPr lvl="8" algn="ctr" rtl="0">
              <a:lnSpc>
                <a:spcPct val="90000"/>
              </a:lnSpc>
              <a:spcBef>
                <a:spcPts val="500"/>
              </a:spcBef>
              <a:spcAft>
                <a:spcPts val="0"/>
              </a:spcAft>
              <a:buClr>
                <a:schemeClr val="lt1"/>
              </a:buClr>
              <a:buSzPts val="1600"/>
              <a:buNone/>
              <a:defRPr sz="1600">
                <a:solidFill>
                  <a:schemeClr val="lt1"/>
                </a:solidFill>
              </a:defRPr>
            </a:lvl9pPr>
          </a:lstStyle>
          <a:p>
            <a:endParaRPr/>
          </a:p>
        </p:txBody>
      </p:sp>
      <p:sp>
        <p:nvSpPr>
          <p:cNvPr id="253" name="Google Shape;253;p26"/>
          <p:cNvSpPr>
            <a:spLocks noGrp="1"/>
          </p:cNvSpPr>
          <p:nvPr>
            <p:ph type="pic" idx="4"/>
          </p:nvPr>
        </p:nvSpPr>
        <p:spPr>
          <a:xfrm>
            <a:off x="3468025" y="5650850"/>
            <a:ext cx="740700" cy="740700"/>
          </a:xfrm>
          <a:prstGeom prst="ellipse">
            <a:avLst/>
          </a:prstGeom>
          <a:noFill/>
          <a:ln>
            <a:noFill/>
          </a:ln>
        </p:spPr>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26 Title - Red Square Dark">
  <p:cSld name="TITLE_5_1_1_1_1_1_1">
    <p:spTree>
      <p:nvGrpSpPr>
        <p:cNvPr id="1" name="Shape 254"/>
        <p:cNvGrpSpPr/>
        <p:nvPr/>
      </p:nvGrpSpPr>
      <p:grpSpPr>
        <a:xfrm>
          <a:off x="0" y="0"/>
          <a:ext cx="0" cy="0"/>
          <a:chOff x="0" y="0"/>
          <a:chExt cx="0" cy="0"/>
        </a:xfrm>
      </p:grpSpPr>
      <p:pic>
        <p:nvPicPr>
          <p:cNvPr id="255" name="Google Shape;255;p27"/>
          <p:cNvPicPr preferRelativeResize="0"/>
          <p:nvPr/>
        </p:nvPicPr>
        <p:blipFill rotWithShape="1">
          <a:blip r:embed="rId2">
            <a:alphaModFix/>
          </a:blip>
          <a:srcRect/>
          <a:stretch/>
        </p:blipFill>
        <p:spPr>
          <a:xfrm>
            <a:off x="0" y="1714"/>
            <a:ext cx="12188948" cy="6856292"/>
          </a:xfrm>
          <a:prstGeom prst="rect">
            <a:avLst/>
          </a:prstGeom>
          <a:noFill/>
          <a:ln>
            <a:noFill/>
          </a:ln>
        </p:spPr>
      </p:pic>
      <p:sp>
        <p:nvSpPr>
          <p:cNvPr id="256" name="Google Shape;256;p27"/>
          <p:cNvSpPr txBox="1">
            <a:spLocks noGrp="1"/>
          </p:cNvSpPr>
          <p:nvPr>
            <p:ph type="ctrTitle"/>
          </p:nvPr>
        </p:nvSpPr>
        <p:spPr>
          <a:xfrm>
            <a:off x="753325" y="609600"/>
            <a:ext cx="7041300" cy="2941800"/>
          </a:xfrm>
          <a:prstGeom prst="rect">
            <a:avLst/>
          </a:prstGeom>
          <a:noFill/>
          <a:ln>
            <a:noFill/>
          </a:ln>
        </p:spPr>
        <p:txBody>
          <a:bodyPr spcFirstLastPara="1" wrap="square" lIns="0" tIns="0" rIns="0" bIns="0" anchor="b" anchorCtr="0">
            <a:noAutofit/>
          </a:bodyPr>
          <a:lstStyle>
            <a:lvl1pPr lvl="0" rtl="0">
              <a:lnSpc>
                <a:spcPct val="85000"/>
              </a:lnSpc>
              <a:spcBef>
                <a:spcPts val="0"/>
              </a:spcBef>
              <a:spcAft>
                <a:spcPts val="0"/>
              </a:spcAft>
              <a:buClr>
                <a:schemeClr val="lt1"/>
              </a:buClr>
              <a:buSzPts val="6400"/>
              <a:buFont typeface="DM Sans"/>
              <a:buNone/>
              <a:defRPr sz="6400">
                <a:solidFill>
                  <a:schemeClr val="lt1"/>
                </a:solidFill>
                <a:latin typeface="DM Sans"/>
                <a:ea typeface="DM Sans"/>
                <a:cs typeface="DM Sans"/>
                <a:sym typeface="DM Sans"/>
              </a:defRPr>
            </a:lvl1pPr>
            <a:lvl2pPr lvl="1" rtl="0">
              <a:spcBef>
                <a:spcPts val="0"/>
              </a:spcBef>
              <a:spcAft>
                <a:spcPts val="0"/>
              </a:spcAft>
              <a:buClr>
                <a:schemeClr val="lt1"/>
              </a:buClr>
              <a:buSzPts val="1500"/>
              <a:buNone/>
              <a:defRPr>
                <a:solidFill>
                  <a:schemeClr val="lt1"/>
                </a:solidFill>
              </a:defRPr>
            </a:lvl2pPr>
            <a:lvl3pPr lvl="2" rtl="0">
              <a:spcBef>
                <a:spcPts val="0"/>
              </a:spcBef>
              <a:spcAft>
                <a:spcPts val="0"/>
              </a:spcAft>
              <a:buClr>
                <a:schemeClr val="lt1"/>
              </a:buClr>
              <a:buSzPts val="1500"/>
              <a:buNone/>
              <a:defRPr>
                <a:solidFill>
                  <a:schemeClr val="lt1"/>
                </a:solidFill>
              </a:defRPr>
            </a:lvl3pPr>
            <a:lvl4pPr lvl="3" rtl="0">
              <a:spcBef>
                <a:spcPts val="0"/>
              </a:spcBef>
              <a:spcAft>
                <a:spcPts val="0"/>
              </a:spcAft>
              <a:buClr>
                <a:schemeClr val="lt1"/>
              </a:buClr>
              <a:buSzPts val="1500"/>
              <a:buNone/>
              <a:defRPr>
                <a:solidFill>
                  <a:schemeClr val="lt1"/>
                </a:solidFill>
              </a:defRPr>
            </a:lvl4pPr>
            <a:lvl5pPr lvl="4" rtl="0">
              <a:spcBef>
                <a:spcPts val="0"/>
              </a:spcBef>
              <a:spcAft>
                <a:spcPts val="0"/>
              </a:spcAft>
              <a:buClr>
                <a:schemeClr val="lt1"/>
              </a:buClr>
              <a:buSzPts val="1500"/>
              <a:buNone/>
              <a:defRPr>
                <a:solidFill>
                  <a:schemeClr val="lt1"/>
                </a:solidFill>
              </a:defRPr>
            </a:lvl5pPr>
            <a:lvl6pPr lvl="5" rtl="0">
              <a:spcBef>
                <a:spcPts val="0"/>
              </a:spcBef>
              <a:spcAft>
                <a:spcPts val="0"/>
              </a:spcAft>
              <a:buClr>
                <a:schemeClr val="lt1"/>
              </a:buClr>
              <a:buSzPts val="1500"/>
              <a:buNone/>
              <a:defRPr>
                <a:solidFill>
                  <a:schemeClr val="lt1"/>
                </a:solidFill>
              </a:defRPr>
            </a:lvl6pPr>
            <a:lvl7pPr lvl="6" rtl="0">
              <a:spcBef>
                <a:spcPts val="0"/>
              </a:spcBef>
              <a:spcAft>
                <a:spcPts val="0"/>
              </a:spcAft>
              <a:buClr>
                <a:schemeClr val="lt1"/>
              </a:buClr>
              <a:buSzPts val="1500"/>
              <a:buNone/>
              <a:defRPr>
                <a:solidFill>
                  <a:schemeClr val="lt1"/>
                </a:solidFill>
              </a:defRPr>
            </a:lvl7pPr>
            <a:lvl8pPr lvl="7" rtl="0">
              <a:spcBef>
                <a:spcPts val="0"/>
              </a:spcBef>
              <a:spcAft>
                <a:spcPts val="0"/>
              </a:spcAft>
              <a:buClr>
                <a:schemeClr val="lt1"/>
              </a:buClr>
              <a:buSzPts val="1500"/>
              <a:buNone/>
              <a:defRPr>
                <a:solidFill>
                  <a:schemeClr val="lt1"/>
                </a:solidFill>
              </a:defRPr>
            </a:lvl8pPr>
            <a:lvl9pPr lvl="8" rtl="0">
              <a:spcBef>
                <a:spcPts val="0"/>
              </a:spcBef>
              <a:spcAft>
                <a:spcPts val="0"/>
              </a:spcAft>
              <a:buClr>
                <a:schemeClr val="lt1"/>
              </a:buClr>
              <a:buSzPts val="1500"/>
              <a:buNone/>
              <a:defRPr>
                <a:solidFill>
                  <a:schemeClr val="lt1"/>
                </a:solidFill>
              </a:defRPr>
            </a:lvl9pPr>
          </a:lstStyle>
          <a:p>
            <a:endParaRPr/>
          </a:p>
        </p:txBody>
      </p:sp>
      <p:sp>
        <p:nvSpPr>
          <p:cNvPr id="257" name="Google Shape;257;p27"/>
          <p:cNvSpPr txBox="1">
            <a:spLocks noGrp="1"/>
          </p:cNvSpPr>
          <p:nvPr>
            <p:ph type="subTitle" idx="1"/>
          </p:nvPr>
        </p:nvSpPr>
        <p:spPr>
          <a:xfrm>
            <a:off x="753325" y="3864525"/>
            <a:ext cx="5253000" cy="11202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lt1"/>
              </a:buClr>
              <a:buSzPts val="3200"/>
              <a:buNone/>
              <a:defRPr sz="3200">
                <a:solidFill>
                  <a:schemeClr val="lt1"/>
                </a:solidFill>
              </a:defRPr>
            </a:lvl1pPr>
            <a:lvl2pPr lvl="1" algn="ctr" rtl="0">
              <a:lnSpc>
                <a:spcPct val="90000"/>
              </a:lnSpc>
              <a:spcBef>
                <a:spcPts val="500"/>
              </a:spcBef>
              <a:spcAft>
                <a:spcPts val="0"/>
              </a:spcAft>
              <a:buClr>
                <a:schemeClr val="lt1"/>
              </a:buClr>
              <a:buSzPts val="2000"/>
              <a:buNone/>
              <a:defRPr sz="2000">
                <a:solidFill>
                  <a:schemeClr val="lt1"/>
                </a:solidFill>
              </a:defRPr>
            </a:lvl2pPr>
            <a:lvl3pPr lvl="2" algn="ctr" rtl="0">
              <a:lnSpc>
                <a:spcPct val="90000"/>
              </a:lnSpc>
              <a:spcBef>
                <a:spcPts val="500"/>
              </a:spcBef>
              <a:spcAft>
                <a:spcPts val="0"/>
              </a:spcAft>
              <a:buClr>
                <a:schemeClr val="lt1"/>
              </a:buClr>
              <a:buSzPts val="1900"/>
              <a:buNone/>
              <a:defRPr sz="1900">
                <a:solidFill>
                  <a:schemeClr val="lt1"/>
                </a:solidFill>
              </a:defRPr>
            </a:lvl3pPr>
            <a:lvl4pPr lvl="3" algn="ctr" rtl="0">
              <a:lnSpc>
                <a:spcPct val="90000"/>
              </a:lnSpc>
              <a:spcBef>
                <a:spcPts val="500"/>
              </a:spcBef>
              <a:spcAft>
                <a:spcPts val="0"/>
              </a:spcAft>
              <a:buClr>
                <a:schemeClr val="lt1"/>
              </a:buClr>
              <a:buSzPts val="1600"/>
              <a:buNone/>
              <a:defRPr sz="1600">
                <a:solidFill>
                  <a:schemeClr val="lt1"/>
                </a:solidFill>
              </a:defRPr>
            </a:lvl4pPr>
            <a:lvl5pPr lvl="4" algn="ctr" rtl="0">
              <a:lnSpc>
                <a:spcPct val="90000"/>
              </a:lnSpc>
              <a:spcBef>
                <a:spcPts val="500"/>
              </a:spcBef>
              <a:spcAft>
                <a:spcPts val="0"/>
              </a:spcAft>
              <a:buClr>
                <a:schemeClr val="lt1"/>
              </a:buClr>
              <a:buSzPts val="1600"/>
              <a:buNone/>
              <a:defRPr sz="1600">
                <a:solidFill>
                  <a:schemeClr val="lt1"/>
                </a:solidFill>
              </a:defRPr>
            </a:lvl5pPr>
            <a:lvl6pPr lvl="5" algn="ctr" rtl="0">
              <a:lnSpc>
                <a:spcPct val="90000"/>
              </a:lnSpc>
              <a:spcBef>
                <a:spcPts val="500"/>
              </a:spcBef>
              <a:spcAft>
                <a:spcPts val="0"/>
              </a:spcAft>
              <a:buClr>
                <a:schemeClr val="lt1"/>
              </a:buClr>
              <a:buSzPts val="1600"/>
              <a:buNone/>
              <a:defRPr sz="1600">
                <a:solidFill>
                  <a:schemeClr val="lt1"/>
                </a:solidFill>
              </a:defRPr>
            </a:lvl6pPr>
            <a:lvl7pPr lvl="6" algn="ctr" rtl="0">
              <a:lnSpc>
                <a:spcPct val="90000"/>
              </a:lnSpc>
              <a:spcBef>
                <a:spcPts val="500"/>
              </a:spcBef>
              <a:spcAft>
                <a:spcPts val="0"/>
              </a:spcAft>
              <a:buClr>
                <a:schemeClr val="lt1"/>
              </a:buClr>
              <a:buSzPts val="1600"/>
              <a:buNone/>
              <a:defRPr sz="1600">
                <a:solidFill>
                  <a:schemeClr val="lt1"/>
                </a:solidFill>
              </a:defRPr>
            </a:lvl7pPr>
            <a:lvl8pPr lvl="7" algn="ctr" rtl="0">
              <a:lnSpc>
                <a:spcPct val="90000"/>
              </a:lnSpc>
              <a:spcBef>
                <a:spcPts val="500"/>
              </a:spcBef>
              <a:spcAft>
                <a:spcPts val="0"/>
              </a:spcAft>
              <a:buClr>
                <a:schemeClr val="lt1"/>
              </a:buClr>
              <a:buSzPts val="1600"/>
              <a:buNone/>
              <a:defRPr sz="1600">
                <a:solidFill>
                  <a:schemeClr val="lt1"/>
                </a:solidFill>
              </a:defRPr>
            </a:lvl8pPr>
            <a:lvl9pPr lvl="8" algn="ctr" rtl="0">
              <a:lnSpc>
                <a:spcPct val="90000"/>
              </a:lnSpc>
              <a:spcBef>
                <a:spcPts val="500"/>
              </a:spcBef>
              <a:spcAft>
                <a:spcPts val="0"/>
              </a:spcAft>
              <a:buClr>
                <a:schemeClr val="lt1"/>
              </a:buClr>
              <a:buSzPts val="1600"/>
              <a:buNone/>
              <a:defRPr sz="1600">
                <a:solidFill>
                  <a:schemeClr val="lt1"/>
                </a:solidFill>
              </a:defRPr>
            </a:lvl9pPr>
          </a:lstStyle>
          <a:p>
            <a:endParaRPr/>
          </a:p>
        </p:txBody>
      </p:sp>
      <p:sp>
        <p:nvSpPr>
          <p:cNvPr id="258" name="Google Shape;258;p27"/>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259" name="Google Shape;259;p27"/>
          <p:cNvPicPr preferRelativeResize="0"/>
          <p:nvPr/>
        </p:nvPicPr>
        <p:blipFill>
          <a:blip r:embed="rId3">
            <a:alphaModFix/>
          </a:blip>
          <a:stretch>
            <a:fillRect/>
          </a:stretch>
        </p:blipFill>
        <p:spPr>
          <a:xfrm>
            <a:off x="761800" y="609600"/>
            <a:ext cx="1647324" cy="549808"/>
          </a:xfrm>
          <a:prstGeom prst="rect">
            <a:avLst/>
          </a:prstGeom>
          <a:noFill/>
          <a:ln>
            <a:noFill/>
          </a:ln>
        </p:spPr>
      </p:pic>
      <p:pic>
        <p:nvPicPr>
          <p:cNvPr id="260" name="Google Shape;260;p27"/>
          <p:cNvPicPr preferRelativeResize="0"/>
          <p:nvPr/>
        </p:nvPicPr>
        <p:blipFill>
          <a:blip r:embed="rId4">
            <a:alphaModFix/>
          </a:blip>
          <a:stretch>
            <a:fillRect/>
          </a:stretch>
        </p:blipFill>
        <p:spPr>
          <a:xfrm>
            <a:off x="761800" y="6113215"/>
            <a:ext cx="1647326" cy="135183"/>
          </a:xfrm>
          <a:prstGeom prst="rect">
            <a:avLst/>
          </a:prstGeom>
          <a:noFill/>
          <a:ln>
            <a:noFill/>
          </a:ln>
        </p:spPr>
      </p:pic>
      <p:sp>
        <p:nvSpPr>
          <p:cNvPr id="261" name="Google Shape;261;p27"/>
          <p:cNvSpPr txBox="1">
            <a:spLocks noGrp="1"/>
          </p:cNvSpPr>
          <p:nvPr>
            <p:ph type="subTitle" idx="2"/>
          </p:nvPr>
        </p:nvSpPr>
        <p:spPr>
          <a:xfrm>
            <a:off x="4380650" y="5785102"/>
            <a:ext cx="7041300" cy="1866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lt1"/>
              </a:buClr>
              <a:buSzPts val="1600"/>
              <a:buFont typeface="DM Mono Medium"/>
              <a:buNone/>
              <a:defRPr sz="1600">
                <a:solidFill>
                  <a:schemeClr val="lt1"/>
                </a:solidFill>
                <a:latin typeface="DM Mono Medium"/>
                <a:ea typeface="DM Mono Medium"/>
                <a:cs typeface="DM Mono Medium"/>
                <a:sym typeface="DM Mono Medium"/>
              </a:defRPr>
            </a:lvl1pPr>
            <a:lvl2pPr lvl="1" algn="ctr" rtl="0">
              <a:lnSpc>
                <a:spcPct val="90000"/>
              </a:lnSpc>
              <a:spcBef>
                <a:spcPts val="500"/>
              </a:spcBef>
              <a:spcAft>
                <a:spcPts val="0"/>
              </a:spcAft>
              <a:buClr>
                <a:schemeClr val="lt1"/>
              </a:buClr>
              <a:buSzPts val="2000"/>
              <a:buNone/>
              <a:defRPr sz="2000">
                <a:solidFill>
                  <a:schemeClr val="lt1"/>
                </a:solidFill>
              </a:defRPr>
            </a:lvl2pPr>
            <a:lvl3pPr lvl="2" algn="ctr" rtl="0">
              <a:lnSpc>
                <a:spcPct val="90000"/>
              </a:lnSpc>
              <a:spcBef>
                <a:spcPts val="500"/>
              </a:spcBef>
              <a:spcAft>
                <a:spcPts val="0"/>
              </a:spcAft>
              <a:buClr>
                <a:schemeClr val="lt1"/>
              </a:buClr>
              <a:buSzPts val="1900"/>
              <a:buNone/>
              <a:defRPr sz="1900">
                <a:solidFill>
                  <a:schemeClr val="lt1"/>
                </a:solidFill>
              </a:defRPr>
            </a:lvl3pPr>
            <a:lvl4pPr lvl="3" algn="ctr" rtl="0">
              <a:lnSpc>
                <a:spcPct val="90000"/>
              </a:lnSpc>
              <a:spcBef>
                <a:spcPts val="500"/>
              </a:spcBef>
              <a:spcAft>
                <a:spcPts val="0"/>
              </a:spcAft>
              <a:buClr>
                <a:schemeClr val="lt1"/>
              </a:buClr>
              <a:buSzPts val="1600"/>
              <a:buNone/>
              <a:defRPr sz="1600">
                <a:solidFill>
                  <a:schemeClr val="lt1"/>
                </a:solidFill>
              </a:defRPr>
            </a:lvl4pPr>
            <a:lvl5pPr lvl="4" algn="ctr" rtl="0">
              <a:lnSpc>
                <a:spcPct val="90000"/>
              </a:lnSpc>
              <a:spcBef>
                <a:spcPts val="500"/>
              </a:spcBef>
              <a:spcAft>
                <a:spcPts val="0"/>
              </a:spcAft>
              <a:buClr>
                <a:schemeClr val="lt1"/>
              </a:buClr>
              <a:buSzPts val="1600"/>
              <a:buNone/>
              <a:defRPr sz="1600">
                <a:solidFill>
                  <a:schemeClr val="lt1"/>
                </a:solidFill>
              </a:defRPr>
            </a:lvl5pPr>
            <a:lvl6pPr lvl="5" algn="ctr" rtl="0">
              <a:lnSpc>
                <a:spcPct val="90000"/>
              </a:lnSpc>
              <a:spcBef>
                <a:spcPts val="500"/>
              </a:spcBef>
              <a:spcAft>
                <a:spcPts val="0"/>
              </a:spcAft>
              <a:buClr>
                <a:schemeClr val="lt1"/>
              </a:buClr>
              <a:buSzPts val="1600"/>
              <a:buNone/>
              <a:defRPr sz="1600">
                <a:solidFill>
                  <a:schemeClr val="lt1"/>
                </a:solidFill>
              </a:defRPr>
            </a:lvl6pPr>
            <a:lvl7pPr lvl="6" algn="ctr" rtl="0">
              <a:lnSpc>
                <a:spcPct val="90000"/>
              </a:lnSpc>
              <a:spcBef>
                <a:spcPts val="500"/>
              </a:spcBef>
              <a:spcAft>
                <a:spcPts val="0"/>
              </a:spcAft>
              <a:buClr>
                <a:schemeClr val="lt1"/>
              </a:buClr>
              <a:buSzPts val="1600"/>
              <a:buNone/>
              <a:defRPr sz="1600">
                <a:solidFill>
                  <a:schemeClr val="lt1"/>
                </a:solidFill>
              </a:defRPr>
            </a:lvl7pPr>
            <a:lvl8pPr lvl="7" algn="ctr" rtl="0">
              <a:lnSpc>
                <a:spcPct val="90000"/>
              </a:lnSpc>
              <a:spcBef>
                <a:spcPts val="500"/>
              </a:spcBef>
              <a:spcAft>
                <a:spcPts val="0"/>
              </a:spcAft>
              <a:buClr>
                <a:schemeClr val="lt1"/>
              </a:buClr>
              <a:buSzPts val="1600"/>
              <a:buNone/>
              <a:defRPr sz="1600">
                <a:solidFill>
                  <a:schemeClr val="lt1"/>
                </a:solidFill>
              </a:defRPr>
            </a:lvl8pPr>
            <a:lvl9pPr lvl="8" algn="ctr" rtl="0">
              <a:lnSpc>
                <a:spcPct val="90000"/>
              </a:lnSpc>
              <a:spcBef>
                <a:spcPts val="500"/>
              </a:spcBef>
              <a:spcAft>
                <a:spcPts val="0"/>
              </a:spcAft>
              <a:buClr>
                <a:schemeClr val="lt1"/>
              </a:buClr>
              <a:buSzPts val="1600"/>
              <a:buNone/>
              <a:defRPr sz="1600">
                <a:solidFill>
                  <a:schemeClr val="lt1"/>
                </a:solidFill>
              </a:defRPr>
            </a:lvl9pPr>
          </a:lstStyle>
          <a:p>
            <a:endParaRPr/>
          </a:p>
        </p:txBody>
      </p:sp>
      <p:sp>
        <p:nvSpPr>
          <p:cNvPr id="262" name="Google Shape;262;p27"/>
          <p:cNvSpPr txBox="1">
            <a:spLocks noGrp="1"/>
          </p:cNvSpPr>
          <p:nvPr>
            <p:ph type="subTitle" idx="3"/>
          </p:nvPr>
        </p:nvSpPr>
        <p:spPr>
          <a:xfrm>
            <a:off x="4380650" y="6095914"/>
            <a:ext cx="7041300" cy="2403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lt1"/>
              </a:buClr>
              <a:buSzPts val="1200"/>
              <a:buFont typeface="DM Mono"/>
              <a:buNone/>
              <a:defRPr sz="1200">
                <a:solidFill>
                  <a:schemeClr val="lt1"/>
                </a:solidFill>
                <a:latin typeface="DM Mono"/>
                <a:ea typeface="DM Mono"/>
                <a:cs typeface="DM Mono"/>
                <a:sym typeface="DM Mono"/>
              </a:defRPr>
            </a:lvl1pPr>
            <a:lvl2pPr lvl="1" algn="ctr" rtl="0">
              <a:lnSpc>
                <a:spcPct val="90000"/>
              </a:lnSpc>
              <a:spcBef>
                <a:spcPts val="500"/>
              </a:spcBef>
              <a:spcAft>
                <a:spcPts val="0"/>
              </a:spcAft>
              <a:buClr>
                <a:schemeClr val="lt1"/>
              </a:buClr>
              <a:buSzPts val="2000"/>
              <a:buNone/>
              <a:defRPr sz="2000">
                <a:solidFill>
                  <a:schemeClr val="lt1"/>
                </a:solidFill>
              </a:defRPr>
            </a:lvl2pPr>
            <a:lvl3pPr lvl="2" algn="ctr" rtl="0">
              <a:lnSpc>
                <a:spcPct val="90000"/>
              </a:lnSpc>
              <a:spcBef>
                <a:spcPts val="500"/>
              </a:spcBef>
              <a:spcAft>
                <a:spcPts val="0"/>
              </a:spcAft>
              <a:buClr>
                <a:schemeClr val="lt1"/>
              </a:buClr>
              <a:buSzPts val="1900"/>
              <a:buNone/>
              <a:defRPr sz="1900">
                <a:solidFill>
                  <a:schemeClr val="lt1"/>
                </a:solidFill>
              </a:defRPr>
            </a:lvl3pPr>
            <a:lvl4pPr lvl="3" algn="ctr" rtl="0">
              <a:lnSpc>
                <a:spcPct val="90000"/>
              </a:lnSpc>
              <a:spcBef>
                <a:spcPts val="500"/>
              </a:spcBef>
              <a:spcAft>
                <a:spcPts val="0"/>
              </a:spcAft>
              <a:buClr>
                <a:schemeClr val="lt1"/>
              </a:buClr>
              <a:buSzPts val="1600"/>
              <a:buNone/>
              <a:defRPr sz="1600">
                <a:solidFill>
                  <a:schemeClr val="lt1"/>
                </a:solidFill>
              </a:defRPr>
            </a:lvl4pPr>
            <a:lvl5pPr lvl="4" algn="ctr" rtl="0">
              <a:lnSpc>
                <a:spcPct val="90000"/>
              </a:lnSpc>
              <a:spcBef>
                <a:spcPts val="500"/>
              </a:spcBef>
              <a:spcAft>
                <a:spcPts val="0"/>
              </a:spcAft>
              <a:buClr>
                <a:schemeClr val="lt1"/>
              </a:buClr>
              <a:buSzPts val="1600"/>
              <a:buNone/>
              <a:defRPr sz="1600">
                <a:solidFill>
                  <a:schemeClr val="lt1"/>
                </a:solidFill>
              </a:defRPr>
            </a:lvl5pPr>
            <a:lvl6pPr lvl="5" algn="ctr" rtl="0">
              <a:lnSpc>
                <a:spcPct val="90000"/>
              </a:lnSpc>
              <a:spcBef>
                <a:spcPts val="500"/>
              </a:spcBef>
              <a:spcAft>
                <a:spcPts val="0"/>
              </a:spcAft>
              <a:buClr>
                <a:schemeClr val="lt1"/>
              </a:buClr>
              <a:buSzPts val="1600"/>
              <a:buNone/>
              <a:defRPr sz="1600">
                <a:solidFill>
                  <a:schemeClr val="lt1"/>
                </a:solidFill>
              </a:defRPr>
            </a:lvl6pPr>
            <a:lvl7pPr lvl="6" algn="ctr" rtl="0">
              <a:lnSpc>
                <a:spcPct val="90000"/>
              </a:lnSpc>
              <a:spcBef>
                <a:spcPts val="500"/>
              </a:spcBef>
              <a:spcAft>
                <a:spcPts val="0"/>
              </a:spcAft>
              <a:buClr>
                <a:schemeClr val="lt1"/>
              </a:buClr>
              <a:buSzPts val="1600"/>
              <a:buNone/>
              <a:defRPr sz="1600">
                <a:solidFill>
                  <a:schemeClr val="lt1"/>
                </a:solidFill>
              </a:defRPr>
            </a:lvl7pPr>
            <a:lvl8pPr lvl="7" algn="ctr" rtl="0">
              <a:lnSpc>
                <a:spcPct val="90000"/>
              </a:lnSpc>
              <a:spcBef>
                <a:spcPts val="500"/>
              </a:spcBef>
              <a:spcAft>
                <a:spcPts val="0"/>
              </a:spcAft>
              <a:buClr>
                <a:schemeClr val="lt1"/>
              </a:buClr>
              <a:buSzPts val="1600"/>
              <a:buNone/>
              <a:defRPr sz="1600">
                <a:solidFill>
                  <a:schemeClr val="lt1"/>
                </a:solidFill>
              </a:defRPr>
            </a:lvl8pPr>
            <a:lvl9pPr lvl="8" algn="ctr" rtl="0">
              <a:lnSpc>
                <a:spcPct val="90000"/>
              </a:lnSpc>
              <a:spcBef>
                <a:spcPts val="500"/>
              </a:spcBef>
              <a:spcAft>
                <a:spcPts val="0"/>
              </a:spcAft>
              <a:buClr>
                <a:schemeClr val="lt1"/>
              </a:buClr>
              <a:buSzPts val="1600"/>
              <a:buNone/>
              <a:defRPr sz="1600">
                <a:solidFill>
                  <a:schemeClr val="lt1"/>
                </a:solidFill>
              </a:defRPr>
            </a:lvl9pPr>
          </a:lstStyle>
          <a:p>
            <a:endParaRPr/>
          </a:p>
        </p:txBody>
      </p:sp>
      <p:sp>
        <p:nvSpPr>
          <p:cNvPr id="263" name="Google Shape;263;p27"/>
          <p:cNvSpPr>
            <a:spLocks noGrp="1"/>
          </p:cNvSpPr>
          <p:nvPr>
            <p:ph type="pic" idx="4"/>
          </p:nvPr>
        </p:nvSpPr>
        <p:spPr>
          <a:xfrm>
            <a:off x="3468025" y="5650850"/>
            <a:ext cx="740700" cy="740700"/>
          </a:xfrm>
          <a:prstGeom prst="ellipse">
            <a:avLst/>
          </a:prstGeom>
          <a:noFill/>
          <a:ln>
            <a:noFill/>
          </a:ln>
        </p:spPr>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27 Title - Red Circle Dark">
  <p:cSld name="TITLE_5_1_1_1_1_1_1_1">
    <p:spTree>
      <p:nvGrpSpPr>
        <p:cNvPr id="1" name="Shape 264"/>
        <p:cNvGrpSpPr/>
        <p:nvPr/>
      </p:nvGrpSpPr>
      <p:grpSpPr>
        <a:xfrm>
          <a:off x="0" y="0"/>
          <a:ext cx="0" cy="0"/>
          <a:chOff x="0" y="0"/>
          <a:chExt cx="0" cy="0"/>
        </a:xfrm>
      </p:grpSpPr>
      <p:pic>
        <p:nvPicPr>
          <p:cNvPr id="265" name="Google Shape;265;p28"/>
          <p:cNvPicPr preferRelativeResize="0"/>
          <p:nvPr/>
        </p:nvPicPr>
        <p:blipFill rotWithShape="1">
          <a:blip r:embed="rId2">
            <a:alphaModFix/>
          </a:blip>
          <a:srcRect/>
          <a:stretch/>
        </p:blipFill>
        <p:spPr>
          <a:xfrm>
            <a:off x="0" y="1714"/>
            <a:ext cx="12188948" cy="6856292"/>
          </a:xfrm>
          <a:prstGeom prst="rect">
            <a:avLst/>
          </a:prstGeom>
          <a:noFill/>
          <a:ln>
            <a:noFill/>
          </a:ln>
        </p:spPr>
      </p:pic>
      <p:sp>
        <p:nvSpPr>
          <p:cNvPr id="266" name="Google Shape;266;p28"/>
          <p:cNvSpPr txBox="1">
            <a:spLocks noGrp="1"/>
          </p:cNvSpPr>
          <p:nvPr>
            <p:ph type="ctrTitle"/>
          </p:nvPr>
        </p:nvSpPr>
        <p:spPr>
          <a:xfrm>
            <a:off x="753325" y="609600"/>
            <a:ext cx="7041300" cy="2941800"/>
          </a:xfrm>
          <a:prstGeom prst="rect">
            <a:avLst/>
          </a:prstGeom>
          <a:noFill/>
          <a:ln>
            <a:noFill/>
          </a:ln>
        </p:spPr>
        <p:txBody>
          <a:bodyPr spcFirstLastPara="1" wrap="square" lIns="0" tIns="0" rIns="0" bIns="0" anchor="b" anchorCtr="0">
            <a:noAutofit/>
          </a:bodyPr>
          <a:lstStyle>
            <a:lvl1pPr lvl="0" rtl="0">
              <a:lnSpc>
                <a:spcPct val="85000"/>
              </a:lnSpc>
              <a:spcBef>
                <a:spcPts val="0"/>
              </a:spcBef>
              <a:spcAft>
                <a:spcPts val="0"/>
              </a:spcAft>
              <a:buClr>
                <a:schemeClr val="lt1"/>
              </a:buClr>
              <a:buSzPts val="6400"/>
              <a:buFont typeface="DM Sans"/>
              <a:buNone/>
              <a:defRPr sz="6400">
                <a:solidFill>
                  <a:schemeClr val="lt1"/>
                </a:solidFill>
                <a:latin typeface="DM Sans"/>
                <a:ea typeface="DM Sans"/>
                <a:cs typeface="DM Sans"/>
                <a:sym typeface="DM Sans"/>
              </a:defRPr>
            </a:lvl1pPr>
            <a:lvl2pPr lvl="1" rtl="0">
              <a:spcBef>
                <a:spcPts val="0"/>
              </a:spcBef>
              <a:spcAft>
                <a:spcPts val="0"/>
              </a:spcAft>
              <a:buClr>
                <a:schemeClr val="lt1"/>
              </a:buClr>
              <a:buSzPts val="1500"/>
              <a:buNone/>
              <a:defRPr>
                <a:solidFill>
                  <a:schemeClr val="lt1"/>
                </a:solidFill>
              </a:defRPr>
            </a:lvl2pPr>
            <a:lvl3pPr lvl="2" rtl="0">
              <a:spcBef>
                <a:spcPts val="0"/>
              </a:spcBef>
              <a:spcAft>
                <a:spcPts val="0"/>
              </a:spcAft>
              <a:buClr>
                <a:schemeClr val="lt1"/>
              </a:buClr>
              <a:buSzPts val="1500"/>
              <a:buNone/>
              <a:defRPr>
                <a:solidFill>
                  <a:schemeClr val="lt1"/>
                </a:solidFill>
              </a:defRPr>
            </a:lvl3pPr>
            <a:lvl4pPr lvl="3" rtl="0">
              <a:spcBef>
                <a:spcPts val="0"/>
              </a:spcBef>
              <a:spcAft>
                <a:spcPts val="0"/>
              </a:spcAft>
              <a:buClr>
                <a:schemeClr val="lt1"/>
              </a:buClr>
              <a:buSzPts val="1500"/>
              <a:buNone/>
              <a:defRPr>
                <a:solidFill>
                  <a:schemeClr val="lt1"/>
                </a:solidFill>
              </a:defRPr>
            </a:lvl4pPr>
            <a:lvl5pPr lvl="4" rtl="0">
              <a:spcBef>
                <a:spcPts val="0"/>
              </a:spcBef>
              <a:spcAft>
                <a:spcPts val="0"/>
              </a:spcAft>
              <a:buClr>
                <a:schemeClr val="lt1"/>
              </a:buClr>
              <a:buSzPts val="1500"/>
              <a:buNone/>
              <a:defRPr>
                <a:solidFill>
                  <a:schemeClr val="lt1"/>
                </a:solidFill>
              </a:defRPr>
            </a:lvl5pPr>
            <a:lvl6pPr lvl="5" rtl="0">
              <a:spcBef>
                <a:spcPts val="0"/>
              </a:spcBef>
              <a:spcAft>
                <a:spcPts val="0"/>
              </a:spcAft>
              <a:buClr>
                <a:schemeClr val="lt1"/>
              </a:buClr>
              <a:buSzPts val="1500"/>
              <a:buNone/>
              <a:defRPr>
                <a:solidFill>
                  <a:schemeClr val="lt1"/>
                </a:solidFill>
              </a:defRPr>
            </a:lvl6pPr>
            <a:lvl7pPr lvl="6" rtl="0">
              <a:spcBef>
                <a:spcPts val="0"/>
              </a:spcBef>
              <a:spcAft>
                <a:spcPts val="0"/>
              </a:spcAft>
              <a:buClr>
                <a:schemeClr val="lt1"/>
              </a:buClr>
              <a:buSzPts val="1500"/>
              <a:buNone/>
              <a:defRPr>
                <a:solidFill>
                  <a:schemeClr val="lt1"/>
                </a:solidFill>
              </a:defRPr>
            </a:lvl7pPr>
            <a:lvl8pPr lvl="7" rtl="0">
              <a:spcBef>
                <a:spcPts val="0"/>
              </a:spcBef>
              <a:spcAft>
                <a:spcPts val="0"/>
              </a:spcAft>
              <a:buClr>
                <a:schemeClr val="lt1"/>
              </a:buClr>
              <a:buSzPts val="1500"/>
              <a:buNone/>
              <a:defRPr>
                <a:solidFill>
                  <a:schemeClr val="lt1"/>
                </a:solidFill>
              </a:defRPr>
            </a:lvl8pPr>
            <a:lvl9pPr lvl="8" rtl="0">
              <a:spcBef>
                <a:spcPts val="0"/>
              </a:spcBef>
              <a:spcAft>
                <a:spcPts val="0"/>
              </a:spcAft>
              <a:buClr>
                <a:schemeClr val="lt1"/>
              </a:buClr>
              <a:buSzPts val="1500"/>
              <a:buNone/>
              <a:defRPr>
                <a:solidFill>
                  <a:schemeClr val="lt1"/>
                </a:solidFill>
              </a:defRPr>
            </a:lvl9pPr>
          </a:lstStyle>
          <a:p>
            <a:endParaRPr/>
          </a:p>
        </p:txBody>
      </p:sp>
      <p:sp>
        <p:nvSpPr>
          <p:cNvPr id="267" name="Google Shape;267;p28"/>
          <p:cNvSpPr txBox="1">
            <a:spLocks noGrp="1"/>
          </p:cNvSpPr>
          <p:nvPr>
            <p:ph type="subTitle" idx="1"/>
          </p:nvPr>
        </p:nvSpPr>
        <p:spPr>
          <a:xfrm>
            <a:off x="753325" y="3864525"/>
            <a:ext cx="5253000" cy="11202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lt1"/>
              </a:buClr>
              <a:buSzPts val="3200"/>
              <a:buNone/>
              <a:defRPr sz="3200">
                <a:solidFill>
                  <a:schemeClr val="lt1"/>
                </a:solidFill>
              </a:defRPr>
            </a:lvl1pPr>
            <a:lvl2pPr lvl="1" algn="ctr" rtl="0">
              <a:lnSpc>
                <a:spcPct val="90000"/>
              </a:lnSpc>
              <a:spcBef>
                <a:spcPts val="500"/>
              </a:spcBef>
              <a:spcAft>
                <a:spcPts val="0"/>
              </a:spcAft>
              <a:buClr>
                <a:schemeClr val="lt1"/>
              </a:buClr>
              <a:buSzPts val="2000"/>
              <a:buNone/>
              <a:defRPr sz="2000">
                <a:solidFill>
                  <a:schemeClr val="lt1"/>
                </a:solidFill>
              </a:defRPr>
            </a:lvl2pPr>
            <a:lvl3pPr lvl="2" algn="ctr" rtl="0">
              <a:lnSpc>
                <a:spcPct val="90000"/>
              </a:lnSpc>
              <a:spcBef>
                <a:spcPts val="500"/>
              </a:spcBef>
              <a:spcAft>
                <a:spcPts val="0"/>
              </a:spcAft>
              <a:buClr>
                <a:schemeClr val="lt1"/>
              </a:buClr>
              <a:buSzPts val="1900"/>
              <a:buNone/>
              <a:defRPr sz="1900">
                <a:solidFill>
                  <a:schemeClr val="lt1"/>
                </a:solidFill>
              </a:defRPr>
            </a:lvl3pPr>
            <a:lvl4pPr lvl="3" algn="ctr" rtl="0">
              <a:lnSpc>
                <a:spcPct val="90000"/>
              </a:lnSpc>
              <a:spcBef>
                <a:spcPts val="500"/>
              </a:spcBef>
              <a:spcAft>
                <a:spcPts val="0"/>
              </a:spcAft>
              <a:buClr>
                <a:schemeClr val="lt1"/>
              </a:buClr>
              <a:buSzPts val="1600"/>
              <a:buNone/>
              <a:defRPr sz="1600">
                <a:solidFill>
                  <a:schemeClr val="lt1"/>
                </a:solidFill>
              </a:defRPr>
            </a:lvl4pPr>
            <a:lvl5pPr lvl="4" algn="ctr" rtl="0">
              <a:lnSpc>
                <a:spcPct val="90000"/>
              </a:lnSpc>
              <a:spcBef>
                <a:spcPts val="500"/>
              </a:spcBef>
              <a:spcAft>
                <a:spcPts val="0"/>
              </a:spcAft>
              <a:buClr>
                <a:schemeClr val="lt1"/>
              </a:buClr>
              <a:buSzPts val="1600"/>
              <a:buNone/>
              <a:defRPr sz="1600">
                <a:solidFill>
                  <a:schemeClr val="lt1"/>
                </a:solidFill>
              </a:defRPr>
            </a:lvl5pPr>
            <a:lvl6pPr lvl="5" algn="ctr" rtl="0">
              <a:lnSpc>
                <a:spcPct val="90000"/>
              </a:lnSpc>
              <a:spcBef>
                <a:spcPts val="500"/>
              </a:spcBef>
              <a:spcAft>
                <a:spcPts val="0"/>
              </a:spcAft>
              <a:buClr>
                <a:schemeClr val="lt1"/>
              </a:buClr>
              <a:buSzPts val="1600"/>
              <a:buNone/>
              <a:defRPr sz="1600">
                <a:solidFill>
                  <a:schemeClr val="lt1"/>
                </a:solidFill>
              </a:defRPr>
            </a:lvl6pPr>
            <a:lvl7pPr lvl="6" algn="ctr" rtl="0">
              <a:lnSpc>
                <a:spcPct val="90000"/>
              </a:lnSpc>
              <a:spcBef>
                <a:spcPts val="500"/>
              </a:spcBef>
              <a:spcAft>
                <a:spcPts val="0"/>
              </a:spcAft>
              <a:buClr>
                <a:schemeClr val="lt1"/>
              </a:buClr>
              <a:buSzPts val="1600"/>
              <a:buNone/>
              <a:defRPr sz="1600">
                <a:solidFill>
                  <a:schemeClr val="lt1"/>
                </a:solidFill>
              </a:defRPr>
            </a:lvl7pPr>
            <a:lvl8pPr lvl="7" algn="ctr" rtl="0">
              <a:lnSpc>
                <a:spcPct val="90000"/>
              </a:lnSpc>
              <a:spcBef>
                <a:spcPts val="500"/>
              </a:spcBef>
              <a:spcAft>
                <a:spcPts val="0"/>
              </a:spcAft>
              <a:buClr>
                <a:schemeClr val="lt1"/>
              </a:buClr>
              <a:buSzPts val="1600"/>
              <a:buNone/>
              <a:defRPr sz="1600">
                <a:solidFill>
                  <a:schemeClr val="lt1"/>
                </a:solidFill>
              </a:defRPr>
            </a:lvl8pPr>
            <a:lvl9pPr lvl="8" algn="ctr" rtl="0">
              <a:lnSpc>
                <a:spcPct val="90000"/>
              </a:lnSpc>
              <a:spcBef>
                <a:spcPts val="500"/>
              </a:spcBef>
              <a:spcAft>
                <a:spcPts val="0"/>
              </a:spcAft>
              <a:buClr>
                <a:schemeClr val="lt1"/>
              </a:buClr>
              <a:buSzPts val="1600"/>
              <a:buNone/>
              <a:defRPr sz="1600">
                <a:solidFill>
                  <a:schemeClr val="lt1"/>
                </a:solidFill>
              </a:defRPr>
            </a:lvl9pPr>
          </a:lstStyle>
          <a:p>
            <a:endParaRPr/>
          </a:p>
        </p:txBody>
      </p:sp>
      <p:sp>
        <p:nvSpPr>
          <p:cNvPr id="268" name="Google Shape;268;p28"/>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269" name="Google Shape;269;p28"/>
          <p:cNvPicPr preferRelativeResize="0"/>
          <p:nvPr/>
        </p:nvPicPr>
        <p:blipFill>
          <a:blip r:embed="rId3">
            <a:alphaModFix/>
          </a:blip>
          <a:stretch>
            <a:fillRect/>
          </a:stretch>
        </p:blipFill>
        <p:spPr>
          <a:xfrm>
            <a:off x="761800" y="609600"/>
            <a:ext cx="1647324" cy="549808"/>
          </a:xfrm>
          <a:prstGeom prst="rect">
            <a:avLst/>
          </a:prstGeom>
          <a:noFill/>
          <a:ln>
            <a:noFill/>
          </a:ln>
        </p:spPr>
      </p:pic>
      <p:pic>
        <p:nvPicPr>
          <p:cNvPr id="270" name="Google Shape;270;p28"/>
          <p:cNvPicPr preferRelativeResize="0"/>
          <p:nvPr/>
        </p:nvPicPr>
        <p:blipFill>
          <a:blip r:embed="rId4">
            <a:alphaModFix/>
          </a:blip>
          <a:stretch>
            <a:fillRect/>
          </a:stretch>
        </p:blipFill>
        <p:spPr>
          <a:xfrm>
            <a:off x="761800" y="6113215"/>
            <a:ext cx="1647326" cy="135183"/>
          </a:xfrm>
          <a:prstGeom prst="rect">
            <a:avLst/>
          </a:prstGeom>
          <a:noFill/>
          <a:ln>
            <a:noFill/>
          </a:ln>
        </p:spPr>
      </p:pic>
      <p:sp>
        <p:nvSpPr>
          <p:cNvPr id="271" name="Google Shape;271;p28"/>
          <p:cNvSpPr txBox="1">
            <a:spLocks noGrp="1"/>
          </p:cNvSpPr>
          <p:nvPr>
            <p:ph type="subTitle" idx="2"/>
          </p:nvPr>
        </p:nvSpPr>
        <p:spPr>
          <a:xfrm>
            <a:off x="4380650" y="5785102"/>
            <a:ext cx="7041300" cy="1866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lt1"/>
              </a:buClr>
              <a:buSzPts val="1600"/>
              <a:buFont typeface="DM Mono Medium"/>
              <a:buNone/>
              <a:defRPr sz="1600">
                <a:solidFill>
                  <a:schemeClr val="lt1"/>
                </a:solidFill>
                <a:latin typeface="DM Mono Medium"/>
                <a:ea typeface="DM Mono Medium"/>
                <a:cs typeface="DM Mono Medium"/>
                <a:sym typeface="DM Mono Medium"/>
              </a:defRPr>
            </a:lvl1pPr>
            <a:lvl2pPr lvl="1" algn="ctr" rtl="0">
              <a:lnSpc>
                <a:spcPct val="90000"/>
              </a:lnSpc>
              <a:spcBef>
                <a:spcPts val="500"/>
              </a:spcBef>
              <a:spcAft>
                <a:spcPts val="0"/>
              </a:spcAft>
              <a:buClr>
                <a:schemeClr val="lt1"/>
              </a:buClr>
              <a:buSzPts val="2000"/>
              <a:buNone/>
              <a:defRPr sz="2000">
                <a:solidFill>
                  <a:schemeClr val="lt1"/>
                </a:solidFill>
              </a:defRPr>
            </a:lvl2pPr>
            <a:lvl3pPr lvl="2" algn="ctr" rtl="0">
              <a:lnSpc>
                <a:spcPct val="90000"/>
              </a:lnSpc>
              <a:spcBef>
                <a:spcPts val="500"/>
              </a:spcBef>
              <a:spcAft>
                <a:spcPts val="0"/>
              </a:spcAft>
              <a:buClr>
                <a:schemeClr val="lt1"/>
              </a:buClr>
              <a:buSzPts val="1900"/>
              <a:buNone/>
              <a:defRPr sz="1900">
                <a:solidFill>
                  <a:schemeClr val="lt1"/>
                </a:solidFill>
              </a:defRPr>
            </a:lvl3pPr>
            <a:lvl4pPr lvl="3" algn="ctr" rtl="0">
              <a:lnSpc>
                <a:spcPct val="90000"/>
              </a:lnSpc>
              <a:spcBef>
                <a:spcPts val="500"/>
              </a:spcBef>
              <a:spcAft>
                <a:spcPts val="0"/>
              </a:spcAft>
              <a:buClr>
                <a:schemeClr val="lt1"/>
              </a:buClr>
              <a:buSzPts val="1600"/>
              <a:buNone/>
              <a:defRPr sz="1600">
                <a:solidFill>
                  <a:schemeClr val="lt1"/>
                </a:solidFill>
              </a:defRPr>
            </a:lvl4pPr>
            <a:lvl5pPr lvl="4" algn="ctr" rtl="0">
              <a:lnSpc>
                <a:spcPct val="90000"/>
              </a:lnSpc>
              <a:spcBef>
                <a:spcPts val="500"/>
              </a:spcBef>
              <a:spcAft>
                <a:spcPts val="0"/>
              </a:spcAft>
              <a:buClr>
                <a:schemeClr val="lt1"/>
              </a:buClr>
              <a:buSzPts val="1600"/>
              <a:buNone/>
              <a:defRPr sz="1600">
                <a:solidFill>
                  <a:schemeClr val="lt1"/>
                </a:solidFill>
              </a:defRPr>
            </a:lvl5pPr>
            <a:lvl6pPr lvl="5" algn="ctr" rtl="0">
              <a:lnSpc>
                <a:spcPct val="90000"/>
              </a:lnSpc>
              <a:spcBef>
                <a:spcPts val="500"/>
              </a:spcBef>
              <a:spcAft>
                <a:spcPts val="0"/>
              </a:spcAft>
              <a:buClr>
                <a:schemeClr val="lt1"/>
              </a:buClr>
              <a:buSzPts val="1600"/>
              <a:buNone/>
              <a:defRPr sz="1600">
                <a:solidFill>
                  <a:schemeClr val="lt1"/>
                </a:solidFill>
              </a:defRPr>
            </a:lvl6pPr>
            <a:lvl7pPr lvl="6" algn="ctr" rtl="0">
              <a:lnSpc>
                <a:spcPct val="90000"/>
              </a:lnSpc>
              <a:spcBef>
                <a:spcPts val="500"/>
              </a:spcBef>
              <a:spcAft>
                <a:spcPts val="0"/>
              </a:spcAft>
              <a:buClr>
                <a:schemeClr val="lt1"/>
              </a:buClr>
              <a:buSzPts val="1600"/>
              <a:buNone/>
              <a:defRPr sz="1600">
                <a:solidFill>
                  <a:schemeClr val="lt1"/>
                </a:solidFill>
              </a:defRPr>
            </a:lvl7pPr>
            <a:lvl8pPr lvl="7" algn="ctr" rtl="0">
              <a:lnSpc>
                <a:spcPct val="90000"/>
              </a:lnSpc>
              <a:spcBef>
                <a:spcPts val="500"/>
              </a:spcBef>
              <a:spcAft>
                <a:spcPts val="0"/>
              </a:spcAft>
              <a:buClr>
                <a:schemeClr val="lt1"/>
              </a:buClr>
              <a:buSzPts val="1600"/>
              <a:buNone/>
              <a:defRPr sz="1600">
                <a:solidFill>
                  <a:schemeClr val="lt1"/>
                </a:solidFill>
              </a:defRPr>
            </a:lvl8pPr>
            <a:lvl9pPr lvl="8" algn="ctr" rtl="0">
              <a:lnSpc>
                <a:spcPct val="90000"/>
              </a:lnSpc>
              <a:spcBef>
                <a:spcPts val="500"/>
              </a:spcBef>
              <a:spcAft>
                <a:spcPts val="0"/>
              </a:spcAft>
              <a:buClr>
                <a:schemeClr val="lt1"/>
              </a:buClr>
              <a:buSzPts val="1600"/>
              <a:buNone/>
              <a:defRPr sz="1600">
                <a:solidFill>
                  <a:schemeClr val="lt1"/>
                </a:solidFill>
              </a:defRPr>
            </a:lvl9pPr>
          </a:lstStyle>
          <a:p>
            <a:endParaRPr/>
          </a:p>
        </p:txBody>
      </p:sp>
      <p:sp>
        <p:nvSpPr>
          <p:cNvPr id="272" name="Google Shape;272;p28"/>
          <p:cNvSpPr txBox="1">
            <a:spLocks noGrp="1"/>
          </p:cNvSpPr>
          <p:nvPr>
            <p:ph type="subTitle" idx="3"/>
          </p:nvPr>
        </p:nvSpPr>
        <p:spPr>
          <a:xfrm>
            <a:off x="4380650" y="6095914"/>
            <a:ext cx="7041300" cy="2403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lt1"/>
              </a:buClr>
              <a:buSzPts val="1200"/>
              <a:buFont typeface="DM Mono"/>
              <a:buNone/>
              <a:defRPr sz="1200">
                <a:solidFill>
                  <a:schemeClr val="lt1"/>
                </a:solidFill>
                <a:latin typeface="DM Mono"/>
                <a:ea typeface="DM Mono"/>
                <a:cs typeface="DM Mono"/>
                <a:sym typeface="DM Mono"/>
              </a:defRPr>
            </a:lvl1pPr>
            <a:lvl2pPr lvl="1" algn="ctr" rtl="0">
              <a:lnSpc>
                <a:spcPct val="90000"/>
              </a:lnSpc>
              <a:spcBef>
                <a:spcPts val="500"/>
              </a:spcBef>
              <a:spcAft>
                <a:spcPts val="0"/>
              </a:spcAft>
              <a:buClr>
                <a:schemeClr val="lt1"/>
              </a:buClr>
              <a:buSzPts val="2000"/>
              <a:buNone/>
              <a:defRPr sz="2000">
                <a:solidFill>
                  <a:schemeClr val="lt1"/>
                </a:solidFill>
              </a:defRPr>
            </a:lvl2pPr>
            <a:lvl3pPr lvl="2" algn="ctr" rtl="0">
              <a:lnSpc>
                <a:spcPct val="90000"/>
              </a:lnSpc>
              <a:spcBef>
                <a:spcPts val="500"/>
              </a:spcBef>
              <a:spcAft>
                <a:spcPts val="0"/>
              </a:spcAft>
              <a:buClr>
                <a:schemeClr val="lt1"/>
              </a:buClr>
              <a:buSzPts val="1900"/>
              <a:buNone/>
              <a:defRPr sz="1900">
                <a:solidFill>
                  <a:schemeClr val="lt1"/>
                </a:solidFill>
              </a:defRPr>
            </a:lvl3pPr>
            <a:lvl4pPr lvl="3" algn="ctr" rtl="0">
              <a:lnSpc>
                <a:spcPct val="90000"/>
              </a:lnSpc>
              <a:spcBef>
                <a:spcPts val="500"/>
              </a:spcBef>
              <a:spcAft>
                <a:spcPts val="0"/>
              </a:spcAft>
              <a:buClr>
                <a:schemeClr val="lt1"/>
              </a:buClr>
              <a:buSzPts val="1600"/>
              <a:buNone/>
              <a:defRPr sz="1600">
                <a:solidFill>
                  <a:schemeClr val="lt1"/>
                </a:solidFill>
              </a:defRPr>
            </a:lvl4pPr>
            <a:lvl5pPr lvl="4" algn="ctr" rtl="0">
              <a:lnSpc>
                <a:spcPct val="90000"/>
              </a:lnSpc>
              <a:spcBef>
                <a:spcPts val="500"/>
              </a:spcBef>
              <a:spcAft>
                <a:spcPts val="0"/>
              </a:spcAft>
              <a:buClr>
                <a:schemeClr val="lt1"/>
              </a:buClr>
              <a:buSzPts val="1600"/>
              <a:buNone/>
              <a:defRPr sz="1600">
                <a:solidFill>
                  <a:schemeClr val="lt1"/>
                </a:solidFill>
              </a:defRPr>
            </a:lvl5pPr>
            <a:lvl6pPr lvl="5" algn="ctr" rtl="0">
              <a:lnSpc>
                <a:spcPct val="90000"/>
              </a:lnSpc>
              <a:spcBef>
                <a:spcPts val="500"/>
              </a:spcBef>
              <a:spcAft>
                <a:spcPts val="0"/>
              </a:spcAft>
              <a:buClr>
                <a:schemeClr val="lt1"/>
              </a:buClr>
              <a:buSzPts val="1600"/>
              <a:buNone/>
              <a:defRPr sz="1600">
                <a:solidFill>
                  <a:schemeClr val="lt1"/>
                </a:solidFill>
              </a:defRPr>
            </a:lvl6pPr>
            <a:lvl7pPr lvl="6" algn="ctr" rtl="0">
              <a:lnSpc>
                <a:spcPct val="90000"/>
              </a:lnSpc>
              <a:spcBef>
                <a:spcPts val="500"/>
              </a:spcBef>
              <a:spcAft>
                <a:spcPts val="0"/>
              </a:spcAft>
              <a:buClr>
                <a:schemeClr val="lt1"/>
              </a:buClr>
              <a:buSzPts val="1600"/>
              <a:buNone/>
              <a:defRPr sz="1600">
                <a:solidFill>
                  <a:schemeClr val="lt1"/>
                </a:solidFill>
              </a:defRPr>
            </a:lvl7pPr>
            <a:lvl8pPr lvl="7" algn="ctr" rtl="0">
              <a:lnSpc>
                <a:spcPct val="90000"/>
              </a:lnSpc>
              <a:spcBef>
                <a:spcPts val="500"/>
              </a:spcBef>
              <a:spcAft>
                <a:spcPts val="0"/>
              </a:spcAft>
              <a:buClr>
                <a:schemeClr val="lt1"/>
              </a:buClr>
              <a:buSzPts val="1600"/>
              <a:buNone/>
              <a:defRPr sz="1600">
                <a:solidFill>
                  <a:schemeClr val="lt1"/>
                </a:solidFill>
              </a:defRPr>
            </a:lvl8pPr>
            <a:lvl9pPr lvl="8" algn="ctr" rtl="0">
              <a:lnSpc>
                <a:spcPct val="90000"/>
              </a:lnSpc>
              <a:spcBef>
                <a:spcPts val="500"/>
              </a:spcBef>
              <a:spcAft>
                <a:spcPts val="0"/>
              </a:spcAft>
              <a:buClr>
                <a:schemeClr val="lt1"/>
              </a:buClr>
              <a:buSzPts val="1600"/>
              <a:buNone/>
              <a:defRPr sz="1600">
                <a:solidFill>
                  <a:schemeClr val="lt1"/>
                </a:solidFill>
              </a:defRPr>
            </a:lvl9pPr>
          </a:lstStyle>
          <a:p>
            <a:endParaRPr/>
          </a:p>
        </p:txBody>
      </p:sp>
      <p:sp>
        <p:nvSpPr>
          <p:cNvPr id="273" name="Google Shape;273;p28"/>
          <p:cNvSpPr>
            <a:spLocks noGrp="1"/>
          </p:cNvSpPr>
          <p:nvPr>
            <p:ph type="pic" idx="4"/>
          </p:nvPr>
        </p:nvSpPr>
        <p:spPr>
          <a:xfrm>
            <a:off x="3468025" y="5650850"/>
            <a:ext cx="740700" cy="740700"/>
          </a:xfrm>
          <a:prstGeom prst="ellipse">
            <a:avLst/>
          </a:prstGeom>
          <a:noFill/>
          <a:ln>
            <a:noFill/>
          </a:ln>
        </p:spPr>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28 Title - Red Triangle Dark">
  <p:cSld name="TITLE_5_1_1_1_1_1_1_1_1">
    <p:spTree>
      <p:nvGrpSpPr>
        <p:cNvPr id="1" name="Shape 274"/>
        <p:cNvGrpSpPr/>
        <p:nvPr/>
      </p:nvGrpSpPr>
      <p:grpSpPr>
        <a:xfrm>
          <a:off x="0" y="0"/>
          <a:ext cx="0" cy="0"/>
          <a:chOff x="0" y="0"/>
          <a:chExt cx="0" cy="0"/>
        </a:xfrm>
      </p:grpSpPr>
      <p:pic>
        <p:nvPicPr>
          <p:cNvPr id="275" name="Google Shape;275;p29"/>
          <p:cNvPicPr preferRelativeResize="0"/>
          <p:nvPr/>
        </p:nvPicPr>
        <p:blipFill rotWithShape="1">
          <a:blip r:embed="rId2">
            <a:alphaModFix/>
          </a:blip>
          <a:srcRect/>
          <a:stretch/>
        </p:blipFill>
        <p:spPr>
          <a:xfrm>
            <a:off x="0" y="1714"/>
            <a:ext cx="12188948" cy="6856292"/>
          </a:xfrm>
          <a:prstGeom prst="rect">
            <a:avLst/>
          </a:prstGeom>
          <a:noFill/>
          <a:ln>
            <a:noFill/>
          </a:ln>
        </p:spPr>
      </p:pic>
      <p:sp>
        <p:nvSpPr>
          <p:cNvPr id="276" name="Google Shape;276;p29"/>
          <p:cNvSpPr txBox="1">
            <a:spLocks noGrp="1"/>
          </p:cNvSpPr>
          <p:nvPr>
            <p:ph type="ctrTitle"/>
          </p:nvPr>
        </p:nvSpPr>
        <p:spPr>
          <a:xfrm>
            <a:off x="753325" y="609600"/>
            <a:ext cx="7041300" cy="2941800"/>
          </a:xfrm>
          <a:prstGeom prst="rect">
            <a:avLst/>
          </a:prstGeom>
          <a:noFill/>
          <a:ln>
            <a:noFill/>
          </a:ln>
        </p:spPr>
        <p:txBody>
          <a:bodyPr spcFirstLastPara="1" wrap="square" lIns="0" tIns="0" rIns="0" bIns="0" anchor="b" anchorCtr="0">
            <a:noAutofit/>
          </a:bodyPr>
          <a:lstStyle>
            <a:lvl1pPr lvl="0" rtl="0">
              <a:lnSpc>
                <a:spcPct val="85000"/>
              </a:lnSpc>
              <a:spcBef>
                <a:spcPts val="0"/>
              </a:spcBef>
              <a:spcAft>
                <a:spcPts val="0"/>
              </a:spcAft>
              <a:buClr>
                <a:schemeClr val="lt1"/>
              </a:buClr>
              <a:buSzPts val="6400"/>
              <a:buFont typeface="DM Sans"/>
              <a:buNone/>
              <a:defRPr sz="6400">
                <a:solidFill>
                  <a:schemeClr val="lt1"/>
                </a:solidFill>
                <a:latin typeface="DM Sans"/>
                <a:ea typeface="DM Sans"/>
                <a:cs typeface="DM Sans"/>
                <a:sym typeface="DM Sans"/>
              </a:defRPr>
            </a:lvl1pPr>
            <a:lvl2pPr lvl="1" rtl="0">
              <a:spcBef>
                <a:spcPts val="0"/>
              </a:spcBef>
              <a:spcAft>
                <a:spcPts val="0"/>
              </a:spcAft>
              <a:buClr>
                <a:schemeClr val="lt1"/>
              </a:buClr>
              <a:buSzPts val="1500"/>
              <a:buNone/>
              <a:defRPr>
                <a:solidFill>
                  <a:schemeClr val="lt1"/>
                </a:solidFill>
              </a:defRPr>
            </a:lvl2pPr>
            <a:lvl3pPr lvl="2" rtl="0">
              <a:spcBef>
                <a:spcPts val="0"/>
              </a:spcBef>
              <a:spcAft>
                <a:spcPts val="0"/>
              </a:spcAft>
              <a:buClr>
                <a:schemeClr val="lt1"/>
              </a:buClr>
              <a:buSzPts val="1500"/>
              <a:buNone/>
              <a:defRPr>
                <a:solidFill>
                  <a:schemeClr val="lt1"/>
                </a:solidFill>
              </a:defRPr>
            </a:lvl3pPr>
            <a:lvl4pPr lvl="3" rtl="0">
              <a:spcBef>
                <a:spcPts val="0"/>
              </a:spcBef>
              <a:spcAft>
                <a:spcPts val="0"/>
              </a:spcAft>
              <a:buClr>
                <a:schemeClr val="lt1"/>
              </a:buClr>
              <a:buSzPts val="1500"/>
              <a:buNone/>
              <a:defRPr>
                <a:solidFill>
                  <a:schemeClr val="lt1"/>
                </a:solidFill>
              </a:defRPr>
            </a:lvl4pPr>
            <a:lvl5pPr lvl="4" rtl="0">
              <a:spcBef>
                <a:spcPts val="0"/>
              </a:spcBef>
              <a:spcAft>
                <a:spcPts val="0"/>
              </a:spcAft>
              <a:buClr>
                <a:schemeClr val="lt1"/>
              </a:buClr>
              <a:buSzPts val="1500"/>
              <a:buNone/>
              <a:defRPr>
                <a:solidFill>
                  <a:schemeClr val="lt1"/>
                </a:solidFill>
              </a:defRPr>
            </a:lvl5pPr>
            <a:lvl6pPr lvl="5" rtl="0">
              <a:spcBef>
                <a:spcPts val="0"/>
              </a:spcBef>
              <a:spcAft>
                <a:spcPts val="0"/>
              </a:spcAft>
              <a:buClr>
                <a:schemeClr val="lt1"/>
              </a:buClr>
              <a:buSzPts val="1500"/>
              <a:buNone/>
              <a:defRPr>
                <a:solidFill>
                  <a:schemeClr val="lt1"/>
                </a:solidFill>
              </a:defRPr>
            </a:lvl6pPr>
            <a:lvl7pPr lvl="6" rtl="0">
              <a:spcBef>
                <a:spcPts val="0"/>
              </a:spcBef>
              <a:spcAft>
                <a:spcPts val="0"/>
              </a:spcAft>
              <a:buClr>
                <a:schemeClr val="lt1"/>
              </a:buClr>
              <a:buSzPts val="1500"/>
              <a:buNone/>
              <a:defRPr>
                <a:solidFill>
                  <a:schemeClr val="lt1"/>
                </a:solidFill>
              </a:defRPr>
            </a:lvl7pPr>
            <a:lvl8pPr lvl="7" rtl="0">
              <a:spcBef>
                <a:spcPts val="0"/>
              </a:spcBef>
              <a:spcAft>
                <a:spcPts val="0"/>
              </a:spcAft>
              <a:buClr>
                <a:schemeClr val="lt1"/>
              </a:buClr>
              <a:buSzPts val="1500"/>
              <a:buNone/>
              <a:defRPr>
                <a:solidFill>
                  <a:schemeClr val="lt1"/>
                </a:solidFill>
              </a:defRPr>
            </a:lvl8pPr>
            <a:lvl9pPr lvl="8" rtl="0">
              <a:spcBef>
                <a:spcPts val="0"/>
              </a:spcBef>
              <a:spcAft>
                <a:spcPts val="0"/>
              </a:spcAft>
              <a:buClr>
                <a:schemeClr val="lt1"/>
              </a:buClr>
              <a:buSzPts val="1500"/>
              <a:buNone/>
              <a:defRPr>
                <a:solidFill>
                  <a:schemeClr val="lt1"/>
                </a:solidFill>
              </a:defRPr>
            </a:lvl9pPr>
          </a:lstStyle>
          <a:p>
            <a:endParaRPr/>
          </a:p>
        </p:txBody>
      </p:sp>
      <p:sp>
        <p:nvSpPr>
          <p:cNvPr id="277" name="Google Shape;277;p29"/>
          <p:cNvSpPr txBox="1">
            <a:spLocks noGrp="1"/>
          </p:cNvSpPr>
          <p:nvPr>
            <p:ph type="subTitle" idx="1"/>
          </p:nvPr>
        </p:nvSpPr>
        <p:spPr>
          <a:xfrm>
            <a:off x="753325" y="3864525"/>
            <a:ext cx="5253000" cy="11202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lt1"/>
              </a:buClr>
              <a:buSzPts val="3200"/>
              <a:buNone/>
              <a:defRPr sz="3200">
                <a:solidFill>
                  <a:schemeClr val="lt1"/>
                </a:solidFill>
              </a:defRPr>
            </a:lvl1pPr>
            <a:lvl2pPr lvl="1" algn="ctr" rtl="0">
              <a:lnSpc>
                <a:spcPct val="90000"/>
              </a:lnSpc>
              <a:spcBef>
                <a:spcPts val="500"/>
              </a:spcBef>
              <a:spcAft>
                <a:spcPts val="0"/>
              </a:spcAft>
              <a:buClr>
                <a:schemeClr val="lt1"/>
              </a:buClr>
              <a:buSzPts val="2000"/>
              <a:buNone/>
              <a:defRPr sz="2000">
                <a:solidFill>
                  <a:schemeClr val="lt1"/>
                </a:solidFill>
              </a:defRPr>
            </a:lvl2pPr>
            <a:lvl3pPr lvl="2" algn="ctr" rtl="0">
              <a:lnSpc>
                <a:spcPct val="90000"/>
              </a:lnSpc>
              <a:spcBef>
                <a:spcPts val="500"/>
              </a:spcBef>
              <a:spcAft>
                <a:spcPts val="0"/>
              </a:spcAft>
              <a:buClr>
                <a:schemeClr val="lt1"/>
              </a:buClr>
              <a:buSzPts val="1900"/>
              <a:buNone/>
              <a:defRPr sz="1900">
                <a:solidFill>
                  <a:schemeClr val="lt1"/>
                </a:solidFill>
              </a:defRPr>
            </a:lvl3pPr>
            <a:lvl4pPr lvl="3" algn="ctr" rtl="0">
              <a:lnSpc>
                <a:spcPct val="90000"/>
              </a:lnSpc>
              <a:spcBef>
                <a:spcPts val="500"/>
              </a:spcBef>
              <a:spcAft>
                <a:spcPts val="0"/>
              </a:spcAft>
              <a:buClr>
                <a:schemeClr val="lt1"/>
              </a:buClr>
              <a:buSzPts val="1600"/>
              <a:buNone/>
              <a:defRPr sz="1600">
                <a:solidFill>
                  <a:schemeClr val="lt1"/>
                </a:solidFill>
              </a:defRPr>
            </a:lvl4pPr>
            <a:lvl5pPr lvl="4" algn="ctr" rtl="0">
              <a:lnSpc>
                <a:spcPct val="90000"/>
              </a:lnSpc>
              <a:spcBef>
                <a:spcPts val="500"/>
              </a:spcBef>
              <a:spcAft>
                <a:spcPts val="0"/>
              </a:spcAft>
              <a:buClr>
                <a:schemeClr val="lt1"/>
              </a:buClr>
              <a:buSzPts val="1600"/>
              <a:buNone/>
              <a:defRPr sz="1600">
                <a:solidFill>
                  <a:schemeClr val="lt1"/>
                </a:solidFill>
              </a:defRPr>
            </a:lvl5pPr>
            <a:lvl6pPr lvl="5" algn="ctr" rtl="0">
              <a:lnSpc>
                <a:spcPct val="90000"/>
              </a:lnSpc>
              <a:spcBef>
                <a:spcPts val="500"/>
              </a:spcBef>
              <a:spcAft>
                <a:spcPts val="0"/>
              </a:spcAft>
              <a:buClr>
                <a:schemeClr val="lt1"/>
              </a:buClr>
              <a:buSzPts val="1600"/>
              <a:buNone/>
              <a:defRPr sz="1600">
                <a:solidFill>
                  <a:schemeClr val="lt1"/>
                </a:solidFill>
              </a:defRPr>
            </a:lvl6pPr>
            <a:lvl7pPr lvl="6" algn="ctr" rtl="0">
              <a:lnSpc>
                <a:spcPct val="90000"/>
              </a:lnSpc>
              <a:spcBef>
                <a:spcPts val="500"/>
              </a:spcBef>
              <a:spcAft>
                <a:spcPts val="0"/>
              </a:spcAft>
              <a:buClr>
                <a:schemeClr val="lt1"/>
              </a:buClr>
              <a:buSzPts val="1600"/>
              <a:buNone/>
              <a:defRPr sz="1600">
                <a:solidFill>
                  <a:schemeClr val="lt1"/>
                </a:solidFill>
              </a:defRPr>
            </a:lvl7pPr>
            <a:lvl8pPr lvl="7" algn="ctr" rtl="0">
              <a:lnSpc>
                <a:spcPct val="90000"/>
              </a:lnSpc>
              <a:spcBef>
                <a:spcPts val="500"/>
              </a:spcBef>
              <a:spcAft>
                <a:spcPts val="0"/>
              </a:spcAft>
              <a:buClr>
                <a:schemeClr val="lt1"/>
              </a:buClr>
              <a:buSzPts val="1600"/>
              <a:buNone/>
              <a:defRPr sz="1600">
                <a:solidFill>
                  <a:schemeClr val="lt1"/>
                </a:solidFill>
              </a:defRPr>
            </a:lvl8pPr>
            <a:lvl9pPr lvl="8" algn="ctr" rtl="0">
              <a:lnSpc>
                <a:spcPct val="90000"/>
              </a:lnSpc>
              <a:spcBef>
                <a:spcPts val="500"/>
              </a:spcBef>
              <a:spcAft>
                <a:spcPts val="0"/>
              </a:spcAft>
              <a:buClr>
                <a:schemeClr val="lt1"/>
              </a:buClr>
              <a:buSzPts val="1600"/>
              <a:buNone/>
              <a:defRPr sz="1600">
                <a:solidFill>
                  <a:schemeClr val="lt1"/>
                </a:solidFill>
              </a:defRPr>
            </a:lvl9pPr>
          </a:lstStyle>
          <a:p>
            <a:endParaRPr/>
          </a:p>
        </p:txBody>
      </p:sp>
      <p:sp>
        <p:nvSpPr>
          <p:cNvPr id="278" name="Google Shape;278;p29"/>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279" name="Google Shape;279;p29"/>
          <p:cNvPicPr preferRelativeResize="0"/>
          <p:nvPr/>
        </p:nvPicPr>
        <p:blipFill>
          <a:blip r:embed="rId3">
            <a:alphaModFix/>
          </a:blip>
          <a:stretch>
            <a:fillRect/>
          </a:stretch>
        </p:blipFill>
        <p:spPr>
          <a:xfrm>
            <a:off x="761800" y="609600"/>
            <a:ext cx="1647324" cy="549808"/>
          </a:xfrm>
          <a:prstGeom prst="rect">
            <a:avLst/>
          </a:prstGeom>
          <a:noFill/>
          <a:ln>
            <a:noFill/>
          </a:ln>
        </p:spPr>
      </p:pic>
      <p:pic>
        <p:nvPicPr>
          <p:cNvPr id="280" name="Google Shape;280;p29"/>
          <p:cNvPicPr preferRelativeResize="0"/>
          <p:nvPr/>
        </p:nvPicPr>
        <p:blipFill>
          <a:blip r:embed="rId4">
            <a:alphaModFix/>
          </a:blip>
          <a:stretch>
            <a:fillRect/>
          </a:stretch>
        </p:blipFill>
        <p:spPr>
          <a:xfrm>
            <a:off x="761800" y="6113215"/>
            <a:ext cx="1647326" cy="135183"/>
          </a:xfrm>
          <a:prstGeom prst="rect">
            <a:avLst/>
          </a:prstGeom>
          <a:noFill/>
          <a:ln>
            <a:noFill/>
          </a:ln>
        </p:spPr>
      </p:pic>
      <p:sp>
        <p:nvSpPr>
          <p:cNvPr id="281" name="Google Shape;281;p29"/>
          <p:cNvSpPr txBox="1">
            <a:spLocks noGrp="1"/>
          </p:cNvSpPr>
          <p:nvPr>
            <p:ph type="subTitle" idx="2"/>
          </p:nvPr>
        </p:nvSpPr>
        <p:spPr>
          <a:xfrm>
            <a:off x="4380650" y="5785102"/>
            <a:ext cx="7041300" cy="1866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lt1"/>
              </a:buClr>
              <a:buSzPts val="1600"/>
              <a:buFont typeface="DM Mono Medium"/>
              <a:buNone/>
              <a:defRPr sz="1600">
                <a:solidFill>
                  <a:schemeClr val="lt1"/>
                </a:solidFill>
                <a:latin typeface="DM Mono Medium"/>
                <a:ea typeface="DM Mono Medium"/>
                <a:cs typeface="DM Mono Medium"/>
                <a:sym typeface="DM Mono Medium"/>
              </a:defRPr>
            </a:lvl1pPr>
            <a:lvl2pPr lvl="1" algn="ctr" rtl="0">
              <a:lnSpc>
                <a:spcPct val="90000"/>
              </a:lnSpc>
              <a:spcBef>
                <a:spcPts val="500"/>
              </a:spcBef>
              <a:spcAft>
                <a:spcPts val="0"/>
              </a:spcAft>
              <a:buClr>
                <a:schemeClr val="lt1"/>
              </a:buClr>
              <a:buSzPts val="2000"/>
              <a:buNone/>
              <a:defRPr sz="2000">
                <a:solidFill>
                  <a:schemeClr val="lt1"/>
                </a:solidFill>
              </a:defRPr>
            </a:lvl2pPr>
            <a:lvl3pPr lvl="2" algn="ctr" rtl="0">
              <a:lnSpc>
                <a:spcPct val="90000"/>
              </a:lnSpc>
              <a:spcBef>
                <a:spcPts val="500"/>
              </a:spcBef>
              <a:spcAft>
                <a:spcPts val="0"/>
              </a:spcAft>
              <a:buClr>
                <a:schemeClr val="lt1"/>
              </a:buClr>
              <a:buSzPts val="1900"/>
              <a:buNone/>
              <a:defRPr sz="1900">
                <a:solidFill>
                  <a:schemeClr val="lt1"/>
                </a:solidFill>
              </a:defRPr>
            </a:lvl3pPr>
            <a:lvl4pPr lvl="3" algn="ctr" rtl="0">
              <a:lnSpc>
                <a:spcPct val="90000"/>
              </a:lnSpc>
              <a:spcBef>
                <a:spcPts val="500"/>
              </a:spcBef>
              <a:spcAft>
                <a:spcPts val="0"/>
              </a:spcAft>
              <a:buClr>
                <a:schemeClr val="lt1"/>
              </a:buClr>
              <a:buSzPts val="1600"/>
              <a:buNone/>
              <a:defRPr sz="1600">
                <a:solidFill>
                  <a:schemeClr val="lt1"/>
                </a:solidFill>
              </a:defRPr>
            </a:lvl4pPr>
            <a:lvl5pPr lvl="4" algn="ctr" rtl="0">
              <a:lnSpc>
                <a:spcPct val="90000"/>
              </a:lnSpc>
              <a:spcBef>
                <a:spcPts val="500"/>
              </a:spcBef>
              <a:spcAft>
                <a:spcPts val="0"/>
              </a:spcAft>
              <a:buClr>
                <a:schemeClr val="lt1"/>
              </a:buClr>
              <a:buSzPts val="1600"/>
              <a:buNone/>
              <a:defRPr sz="1600">
                <a:solidFill>
                  <a:schemeClr val="lt1"/>
                </a:solidFill>
              </a:defRPr>
            </a:lvl5pPr>
            <a:lvl6pPr lvl="5" algn="ctr" rtl="0">
              <a:lnSpc>
                <a:spcPct val="90000"/>
              </a:lnSpc>
              <a:spcBef>
                <a:spcPts val="500"/>
              </a:spcBef>
              <a:spcAft>
                <a:spcPts val="0"/>
              </a:spcAft>
              <a:buClr>
                <a:schemeClr val="lt1"/>
              </a:buClr>
              <a:buSzPts val="1600"/>
              <a:buNone/>
              <a:defRPr sz="1600">
                <a:solidFill>
                  <a:schemeClr val="lt1"/>
                </a:solidFill>
              </a:defRPr>
            </a:lvl6pPr>
            <a:lvl7pPr lvl="6" algn="ctr" rtl="0">
              <a:lnSpc>
                <a:spcPct val="90000"/>
              </a:lnSpc>
              <a:spcBef>
                <a:spcPts val="500"/>
              </a:spcBef>
              <a:spcAft>
                <a:spcPts val="0"/>
              </a:spcAft>
              <a:buClr>
                <a:schemeClr val="lt1"/>
              </a:buClr>
              <a:buSzPts val="1600"/>
              <a:buNone/>
              <a:defRPr sz="1600">
                <a:solidFill>
                  <a:schemeClr val="lt1"/>
                </a:solidFill>
              </a:defRPr>
            </a:lvl7pPr>
            <a:lvl8pPr lvl="7" algn="ctr" rtl="0">
              <a:lnSpc>
                <a:spcPct val="90000"/>
              </a:lnSpc>
              <a:spcBef>
                <a:spcPts val="500"/>
              </a:spcBef>
              <a:spcAft>
                <a:spcPts val="0"/>
              </a:spcAft>
              <a:buClr>
                <a:schemeClr val="lt1"/>
              </a:buClr>
              <a:buSzPts val="1600"/>
              <a:buNone/>
              <a:defRPr sz="1600">
                <a:solidFill>
                  <a:schemeClr val="lt1"/>
                </a:solidFill>
              </a:defRPr>
            </a:lvl8pPr>
            <a:lvl9pPr lvl="8" algn="ctr" rtl="0">
              <a:lnSpc>
                <a:spcPct val="90000"/>
              </a:lnSpc>
              <a:spcBef>
                <a:spcPts val="500"/>
              </a:spcBef>
              <a:spcAft>
                <a:spcPts val="0"/>
              </a:spcAft>
              <a:buClr>
                <a:schemeClr val="lt1"/>
              </a:buClr>
              <a:buSzPts val="1600"/>
              <a:buNone/>
              <a:defRPr sz="1600">
                <a:solidFill>
                  <a:schemeClr val="lt1"/>
                </a:solidFill>
              </a:defRPr>
            </a:lvl9pPr>
          </a:lstStyle>
          <a:p>
            <a:endParaRPr/>
          </a:p>
        </p:txBody>
      </p:sp>
      <p:sp>
        <p:nvSpPr>
          <p:cNvPr id="282" name="Google Shape;282;p29"/>
          <p:cNvSpPr txBox="1">
            <a:spLocks noGrp="1"/>
          </p:cNvSpPr>
          <p:nvPr>
            <p:ph type="subTitle" idx="3"/>
          </p:nvPr>
        </p:nvSpPr>
        <p:spPr>
          <a:xfrm>
            <a:off x="4380650" y="6095914"/>
            <a:ext cx="7041300" cy="2403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lt1"/>
              </a:buClr>
              <a:buSzPts val="1200"/>
              <a:buFont typeface="DM Mono"/>
              <a:buNone/>
              <a:defRPr sz="1200">
                <a:solidFill>
                  <a:schemeClr val="lt1"/>
                </a:solidFill>
                <a:latin typeface="DM Mono"/>
                <a:ea typeface="DM Mono"/>
                <a:cs typeface="DM Mono"/>
                <a:sym typeface="DM Mono"/>
              </a:defRPr>
            </a:lvl1pPr>
            <a:lvl2pPr lvl="1" algn="ctr" rtl="0">
              <a:lnSpc>
                <a:spcPct val="90000"/>
              </a:lnSpc>
              <a:spcBef>
                <a:spcPts val="500"/>
              </a:spcBef>
              <a:spcAft>
                <a:spcPts val="0"/>
              </a:spcAft>
              <a:buClr>
                <a:schemeClr val="lt1"/>
              </a:buClr>
              <a:buSzPts val="2000"/>
              <a:buNone/>
              <a:defRPr sz="2000">
                <a:solidFill>
                  <a:schemeClr val="lt1"/>
                </a:solidFill>
              </a:defRPr>
            </a:lvl2pPr>
            <a:lvl3pPr lvl="2" algn="ctr" rtl="0">
              <a:lnSpc>
                <a:spcPct val="90000"/>
              </a:lnSpc>
              <a:spcBef>
                <a:spcPts val="500"/>
              </a:spcBef>
              <a:spcAft>
                <a:spcPts val="0"/>
              </a:spcAft>
              <a:buClr>
                <a:schemeClr val="lt1"/>
              </a:buClr>
              <a:buSzPts val="1900"/>
              <a:buNone/>
              <a:defRPr sz="1900">
                <a:solidFill>
                  <a:schemeClr val="lt1"/>
                </a:solidFill>
              </a:defRPr>
            </a:lvl3pPr>
            <a:lvl4pPr lvl="3" algn="ctr" rtl="0">
              <a:lnSpc>
                <a:spcPct val="90000"/>
              </a:lnSpc>
              <a:spcBef>
                <a:spcPts val="500"/>
              </a:spcBef>
              <a:spcAft>
                <a:spcPts val="0"/>
              </a:spcAft>
              <a:buClr>
                <a:schemeClr val="lt1"/>
              </a:buClr>
              <a:buSzPts val="1600"/>
              <a:buNone/>
              <a:defRPr sz="1600">
                <a:solidFill>
                  <a:schemeClr val="lt1"/>
                </a:solidFill>
              </a:defRPr>
            </a:lvl4pPr>
            <a:lvl5pPr lvl="4" algn="ctr" rtl="0">
              <a:lnSpc>
                <a:spcPct val="90000"/>
              </a:lnSpc>
              <a:spcBef>
                <a:spcPts val="500"/>
              </a:spcBef>
              <a:spcAft>
                <a:spcPts val="0"/>
              </a:spcAft>
              <a:buClr>
                <a:schemeClr val="lt1"/>
              </a:buClr>
              <a:buSzPts val="1600"/>
              <a:buNone/>
              <a:defRPr sz="1600">
                <a:solidFill>
                  <a:schemeClr val="lt1"/>
                </a:solidFill>
              </a:defRPr>
            </a:lvl5pPr>
            <a:lvl6pPr lvl="5" algn="ctr" rtl="0">
              <a:lnSpc>
                <a:spcPct val="90000"/>
              </a:lnSpc>
              <a:spcBef>
                <a:spcPts val="500"/>
              </a:spcBef>
              <a:spcAft>
                <a:spcPts val="0"/>
              </a:spcAft>
              <a:buClr>
                <a:schemeClr val="lt1"/>
              </a:buClr>
              <a:buSzPts val="1600"/>
              <a:buNone/>
              <a:defRPr sz="1600">
                <a:solidFill>
                  <a:schemeClr val="lt1"/>
                </a:solidFill>
              </a:defRPr>
            </a:lvl6pPr>
            <a:lvl7pPr lvl="6" algn="ctr" rtl="0">
              <a:lnSpc>
                <a:spcPct val="90000"/>
              </a:lnSpc>
              <a:spcBef>
                <a:spcPts val="500"/>
              </a:spcBef>
              <a:spcAft>
                <a:spcPts val="0"/>
              </a:spcAft>
              <a:buClr>
                <a:schemeClr val="lt1"/>
              </a:buClr>
              <a:buSzPts val="1600"/>
              <a:buNone/>
              <a:defRPr sz="1600">
                <a:solidFill>
                  <a:schemeClr val="lt1"/>
                </a:solidFill>
              </a:defRPr>
            </a:lvl7pPr>
            <a:lvl8pPr lvl="7" algn="ctr" rtl="0">
              <a:lnSpc>
                <a:spcPct val="90000"/>
              </a:lnSpc>
              <a:spcBef>
                <a:spcPts val="500"/>
              </a:spcBef>
              <a:spcAft>
                <a:spcPts val="0"/>
              </a:spcAft>
              <a:buClr>
                <a:schemeClr val="lt1"/>
              </a:buClr>
              <a:buSzPts val="1600"/>
              <a:buNone/>
              <a:defRPr sz="1600">
                <a:solidFill>
                  <a:schemeClr val="lt1"/>
                </a:solidFill>
              </a:defRPr>
            </a:lvl8pPr>
            <a:lvl9pPr lvl="8" algn="ctr" rtl="0">
              <a:lnSpc>
                <a:spcPct val="90000"/>
              </a:lnSpc>
              <a:spcBef>
                <a:spcPts val="500"/>
              </a:spcBef>
              <a:spcAft>
                <a:spcPts val="0"/>
              </a:spcAft>
              <a:buClr>
                <a:schemeClr val="lt1"/>
              </a:buClr>
              <a:buSzPts val="1600"/>
              <a:buNone/>
              <a:defRPr sz="1600">
                <a:solidFill>
                  <a:schemeClr val="lt1"/>
                </a:solidFill>
              </a:defRPr>
            </a:lvl9pPr>
          </a:lstStyle>
          <a:p>
            <a:endParaRPr/>
          </a:p>
        </p:txBody>
      </p:sp>
      <p:sp>
        <p:nvSpPr>
          <p:cNvPr id="283" name="Google Shape;283;p29"/>
          <p:cNvSpPr>
            <a:spLocks noGrp="1"/>
          </p:cNvSpPr>
          <p:nvPr>
            <p:ph type="pic" idx="4"/>
          </p:nvPr>
        </p:nvSpPr>
        <p:spPr>
          <a:xfrm>
            <a:off x="3468025" y="5650850"/>
            <a:ext cx="740700" cy="740700"/>
          </a:xfrm>
          <a:prstGeom prst="ellipse">
            <a:avLst/>
          </a:prstGeom>
          <a:noFill/>
          <a:ln>
            <a:noFill/>
          </a:ln>
        </p:spPr>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29 - Basic Content Dark">
  <p:cSld name="OBJECT_1_1">
    <p:bg>
      <p:bgPr>
        <a:solidFill>
          <a:schemeClr val="dk1"/>
        </a:solidFill>
        <a:effectLst/>
      </p:bgPr>
    </p:bg>
    <p:spTree>
      <p:nvGrpSpPr>
        <p:cNvPr id="1" name="Shape 284"/>
        <p:cNvGrpSpPr/>
        <p:nvPr/>
      </p:nvGrpSpPr>
      <p:grpSpPr>
        <a:xfrm>
          <a:off x="0" y="0"/>
          <a:ext cx="0" cy="0"/>
          <a:chOff x="0" y="0"/>
          <a:chExt cx="0" cy="0"/>
        </a:xfrm>
      </p:grpSpPr>
      <p:sp>
        <p:nvSpPr>
          <p:cNvPr id="285" name="Google Shape;285;p30"/>
          <p:cNvSpPr txBox="1">
            <a:spLocks noGrp="1"/>
          </p:cNvSpPr>
          <p:nvPr>
            <p:ph type="title"/>
          </p:nvPr>
        </p:nvSpPr>
        <p:spPr>
          <a:xfrm>
            <a:off x="749245" y="535597"/>
            <a:ext cx="10659300" cy="583500"/>
          </a:xfrm>
          <a:prstGeom prst="rect">
            <a:avLst/>
          </a:prstGeom>
          <a:noFill/>
          <a:ln>
            <a:noFill/>
          </a:ln>
        </p:spPr>
        <p:txBody>
          <a:bodyPr spcFirstLastPara="1" wrap="square" lIns="0" tIns="0" rIns="0" bIns="0" anchor="ctr" anchorCtr="0">
            <a:noAutofit/>
          </a:bodyPr>
          <a:lstStyle>
            <a:lvl1pPr marR="0" lvl="0" algn="l" rtl="0">
              <a:lnSpc>
                <a:spcPct val="90000"/>
              </a:lnSpc>
              <a:spcBef>
                <a:spcPts val="0"/>
              </a:spcBef>
              <a:spcAft>
                <a:spcPts val="0"/>
              </a:spcAft>
              <a:buClr>
                <a:schemeClr val="lt1"/>
              </a:buClr>
              <a:buSzPts val="4000"/>
              <a:buFont typeface="DM Sans Medium"/>
              <a:buNone/>
              <a:defRPr sz="4000" i="0" u="none" strike="noStrike" cap="none">
                <a:solidFill>
                  <a:schemeClr val="lt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a:endParaRPr/>
          </a:p>
        </p:txBody>
      </p:sp>
      <p:sp>
        <p:nvSpPr>
          <p:cNvPr id="286" name="Google Shape;286;p30"/>
          <p:cNvSpPr txBox="1">
            <a:spLocks noGrp="1"/>
          </p:cNvSpPr>
          <p:nvPr>
            <p:ph type="subTitle" idx="1"/>
          </p:nvPr>
        </p:nvSpPr>
        <p:spPr>
          <a:xfrm>
            <a:off x="764809" y="1174702"/>
            <a:ext cx="10659300" cy="583500"/>
          </a:xfrm>
          <a:prstGeom prst="rect">
            <a:avLst/>
          </a:prstGeom>
        </p:spPr>
        <p:txBody>
          <a:bodyPr spcFirstLastPara="1" wrap="square" lIns="0" tIns="0" rIns="0" bIns="0" anchor="t" anchorCtr="0">
            <a:noAutofit/>
          </a:bodyPr>
          <a:lstStyle>
            <a:lvl1pPr lvl="0" rtl="0">
              <a:spcBef>
                <a:spcPts val="1100"/>
              </a:spcBef>
              <a:spcAft>
                <a:spcPts val="0"/>
              </a:spcAft>
              <a:buClr>
                <a:schemeClr val="accent5"/>
              </a:buClr>
              <a:buSzPts val="2400"/>
              <a:buFont typeface="DM Mono"/>
              <a:buNone/>
              <a:defRPr sz="2400">
                <a:solidFill>
                  <a:schemeClr val="accent5"/>
                </a:solidFill>
                <a:latin typeface="DM Mono"/>
                <a:ea typeface="DM Mono"/>
                <a:cs typeface="DM Mono"/>
                <a:sym typeface="DM Mono"/>
              </a:defRPr>
            </a:lvl1pPr>
            <a:lvl2pPr lvl="1" rtl="0">
              <a:spcBef>
                <a:spcPts val="500"/>
              </a:spcBef>
              <a:spcAft>
                <a:spcPts val="0"/>
              </a:spcAft>
              <a:buClr>
                <a:schemeClr val="accent5"/>
              </a:buClr>
              <a:buSzPts val="2000"/>
              <a:buNone/>
              <a:defRPr>
                <a:solidFill>
                  <a:schemeClr val="accent5"/>
                </a:solidFill>
              </a:defRPr>
            </a:lvl2pPr>
            <a:lvl3pPr lvl="2" rtl="0">
              <a:spcBef>
                <a:spcPts val="500"/>
              </a:spcBef>
              <a:spcAft>
                <a:spcPts val="0"/>
              </a:spcAft>
              <a:buClr>
                <a:schemeClr val="accent5"/>
              </a:buClr>
              <a:buSzPts val="1600"/>
              <a:buNone/>
              <a:defRPr>
                <a:solidFill>
                  <a:schemeClr val="accent5"/>
                </a:solidFill>
              </a:defRPr>
            </a:lvl3pPr>
            <a:lvl4pPr lvl="3" rtl="0">
              <a:spcBef>
                <a:spcPts val="500"/>
              </a:spcBef>
              <a:spcAft>
                <a:spcPts val="0"/>
              </a:spcAft>
              <a:buClr>
                <a:schemeClr val="accent5"/>
              </a:buClr>
              <a:buSzPts val="1600"/>
              <a:buNone/>
              <a:defRPr>
                <a:solidFill>
                  <a:schemeClr val="accent5"/>
                </a:solidFill>
              </a:defRPr>
            </a:lvl4pPr>
            <a:lvl5pPr lvl="4" rtl="0">
              <a:spcBef>
                <a:spcPts val="500"/>
              </a:spcBef>
              <a:spcAft>
                <a:spcPts val="0"/>
              </a:spcAft>
              <a:buClr>
                <a:schemeClr val="accent5"/>
              </a:buClr>
              <a:buSzPts val="1600"/>
              <a:buNone/>
              <a:defRPr>
                <a:solidFill>
                  <a:schemeClr val="accent5"/>
                </a:solidFill>
              </a:defRPr>
            </a:lvl5pPr>
            <a:lvl6pPr lvl="5" rtl="0">
              <a:spcBef>
                <a:spcPts val="500"/>
              </a:spcBef>
              <a:spcAft>
                <a:spcPts val="0"/>
              </a:spcAft>
              <a:buClr>
                <a:schemeClr val="accent5"/>
              </a:buClr>
              <a:buSzPts val="1600"/>
              <a:buNone/>
              <a:defRPr>
                <a:solidFill>
                  <a:schemeClr val="accent5"/>
                </a:solidFill>
              </a:defRPr>
            </a:lvl6pPr>
            <a:lvl7pPr lvl="6" rtl="0">
              <a:spcBef>
                <a:spcPts val="500"/>
              </a:spcBef>
              <a:spcAft>
                <a:spcPts val="0"/>
              </a:spcAft>
              <a:buClr>
                <a:schemeClr val="accent5"/>
              </a:buClr>
              <a:buSzPts val="1600"/>
              <a:buNone/>
              <a:defRPr>
                <a:solidFill>
                  <a:schemeClr val="accent5"/>
                </a:solidFill>
              </a:defRPr>
            </a:lvl7pPr>
            <a:lvl8pPr lvl="7" rtl="0">
              <a:spcBef>
                <a:spcPts val="500"/>
              </a:spcBef>
              <a:spcAft>
                <a:spcPts val="0"/>
              </a:spcAft>
              <a:buClr>
                <a:schemeClr val="accent5"/>
              </a:buClr>
              <a:buSzPts val="1600"/>
              <a:buNone/>
              <a:defRPr>
                <a:solidFill>
                  <a:schemeClr val="accent5"/>
                </a:solidFill>
              </a:defRPr>
            </a:lvl8pPr>
            <a:lvl9pPr lvl="8" rtl="0">
              <a:spcBef>
                <a:spcPts val="500"/>
              </a:spcBef>
              <a:spcAft>
                <a:spcPts val="0"/>
              </a:spcAft>
              <a:buClr>
                <a:schemeClr val="accent5"/>
              </a:buClr>
              <a:buSzPts val="1600"/>
              <a:buNone/>
              <a:defRPr>
                <a:solidFill>
                  <a:schemeClr val="accent5"/>
                </a:solidFill>
              </a:defRPr>
            </a:lvl9pPr>
          </a:lstStyle>
          <a:p>
            <a:endParaRPr/>
          </a:p>
        </p:txBody>
      </p:sp>
      <p:sp>
        <p:nvSpPr>
          <p:cNvPr id="287" name="Google Shape;287;p30"/>
          <p:cNvSpPr txBox="1">
            <a:spLocks noGrp="1"/>
          </p:cNvSpPr>
          <p:nvPr>
            <p:ph type="body" idx="2"/>
          </p:nvPr>
        </p:nvSpPr>
        <p:spPr>
          <a:xfrm>
            <a:off x="761809" y="1988833"/>
            <a:ext cx="10659300" cy="4149900"/>
          </a:xfrm>
          <a:prstGeom prst="rect">
            <a:avLst/>
          </a:prstGeom>
          <a:noFill/>
          <a:ln>
            <a:noFill/>
          </a:ln>
        </p:spPr>
        <p:txBody>
          <a:bodyPr spcFirstLastPara="1" wrap="square" lIns="0" tIns="0" rIns="0" bIns="0" anchor="t" anchorCtr="0">
            <a:noAutofit/>
          </a:bodyPr>
          <a:lstStyle>
            <a:lvl1pPr marL="457200" marR="0" lvl="0" indent="-381000" algn="l" rtl="0">
              <a:lnSpc>
                <a:spcPct val="115000"/>
              </a:lnSpc>
              <a:spcBef>
                <a:spcPts val="1100"/>
              </a:spcBef>
              <a:spcAft>
                <a:spcPts val="0"/>
              </a:spcAft>
              <a:buClr>
                <a:schemeClr val="accent5"/>
              </a:buClr>
              <a:buSzPts val="2400"/>
              <a:buFont typeface="DM Sans"/>
              <a:buChar char="•"/>
              <a:defRPr sz="2400" i="0" u="none" strike="noStrike" cap="none">
                <a:solidFill>
                  <a:schemeClr val="lt1"/>
                </a:solidFill>
                <a:latin typeface="DM Sans"/>
                <a:ea typeface="DM Sans"/>
                <a:cs typeface="DM Sans"/>
                <a:sym typeface="DM Sans"/>
              </a:defRPr>
            </a:lvl1pPr>
            <a:lvl2pPr marL="914400" marR="0" lvl="1" indent="-355600" algn="l" rtl="0">
              <a:lnSpc>
                <a:spcPct val="115000"/>
              </a:lnSpc>
              <a:spcBef>
                <a:spcPts val="500"/>
              </a:spcBef>
              <a:spcAft>
                <a:spcPts val="0"/>
              </a:spcAft>
              <a:buClr>
                <a:schemeClr val="accent6"/>
              </a:buClr>
              <a:buSzPts val="2000"/>
              <a:buFont typeface="DM Sans"/>
              <a:buChar char="•"/>
              <a:defRPr sz="2000" i="0" u="none" strike="noStrike" cap="none">
                <a:solidFill>
                  <a:schemeClr val="lt1"/>
                </a:solidFill>
                <a:latin typeface="DM Sans"/>
                <a:ea typeface="DM Sans"/>
                <a:cs typeface="DM Sans"/>
                <a:sym typeface="DM Sans"/>
              </a:defRPr>
            </a:lvl2pPr>
            <a:lvl3pPr marL="1371600" marR="0" lvl="2" indent="-330200" algn="l" rtl="0">
              <a:lnSpc>
                <a:spcPct val="115000"/>
              </a:lnSpc>
              <a:spcBef>
                <a:spcPts val="500"/>
              </a:spcBef>
              <a:spcAft>
                <a:spcPts val="0"/>
              </a:spcAft>
              <a:buClr>
                <a:schemeClr val="lt1"/>
              </a:buClr>
              <a:buSzPts val="1600"/>
              <a:buFont typeface="DM Sans"/>
              <a:buChar char="•"/>
              <a:defRPr sz="1600" i="0" u="none" strike="noStrike" cap="none">
                <a:solidFill>
                  <a:schemeClr val="lt1"/>
                </a:solidFill>
                <a:latin typeface="DM Sans"/>
                <a:ea typeface="DM Sans"/>
                <a:cs typeface="DM Sans"/>
                <a:sym typeface="DM Sans"/>
              </a:defRPr>
            </a:lvl3pPr>
            <a:lvl4pPr marL="1828800" marR="0" lvl="3" indent="-330200" algn="l" rtl="0">
              <a:lnSpc>
                <a:spcPct val="115000"/>
              </a:lnSpc>
              <a:spcBef>
                <a:spcPts val="500"/>
              </a:spcBef>
              <a:spcAft>
                <a:spcPts val="0"/>
              </a:spcAft>
              <a:buClr>
                <a:schemeClr val="lt1"/>
              </a:buClr>
              <a:buSzPts val="1600"/>
              <a:buFont typeface="DM Sans"/>
              <a:buChar char="•"/>
              <a:defRPr sz="1600" i="0" u="none" strike="noStrike" cap="none">
                <a:solidFill>
                  <a:schemeClr val="lt1"/>
                </a:solidFill>
                <a:latin typeface="DM Sans"/>
                <a:ea typeface="DM Sans"/>
                <a:cs typeface="DM Sans"/>
                <a:sym typeface="DM Sans"/>
              </a:defRPr>
            </a:lvl4pPr>
            <a:lvl5pPr marL="2286000" marR="0" lvl="4" indent="-330200" algn="l" rtl="0">
              <a:lnSpc>
                <a:spcPct val="115000"/>
              </a:lnSpc>
              <a:spcBef>
                <a:spcPts val="500"/>
              </a:spcBef>
              <a:spcAft>
                <a:spcPts val="0"/>
              </a:spcAft>
              <a:buClr>
                <a:schemeClr val="lt1"/>
              </a:buClr>
              <a:buSzPts val="1600"/>
              <a:buFont typeface="DM Sans"/>
              <a:buChar char="•"/>
              <a:defRPr sz="1600" i="0" u="none" strike="noStrike" cap="none">
                <a:solidFill>
                  <a:schemeClr val="lt1"/>
                </a:solidFill>
                <a:latin typeface="DM Sans"/>
                <a:ea typeface="DM Sans"/>
                <a:cs typeface="DM Sans"/>
                <a:sym typeface="DM Sans"/>
              </a:defRPr>
            </a:lvl5pPr>
            <a:lvl6pPr marL="2743200" marR="0" lvl="5" indent="-330200" algn="l" rtl="0">
              <a:lnSpc>
                <a:spcPct val="115000"/>
              </a:lnSpc>
              <a:spcBef>
                <a:spcPts val="500"/>
              </a:spcBef>
              <a:spcAft>
                <a:spcPts val="0"/>
              </a:spcAft>
              <a:buClr>
                <a:schemeClr val="lt1"/>
              </a:buClr>
              <a:buSzPts val="1600"/>
              <a:buFont typeface="DM Sans"/>
              <a:buChar char="•"/>
              <a:defRPr sz="1600" i="0" u="none" strike="noStrike" cap="none">
                <a:solidFill>
                  <a:schemeClr val="lt1"/>
                </a:solidFill>
                <a:latin typeface="DM Sans"/>
                <a:ea typeface="DM Sans"/>
                <a:cs typeface="DM Sans"/>
                <a:sym typeface="DM Sans"/>
              </a:defRPr>
            </a:lvl6pPr>
            <a:lvl7pPr marL="3200400" marR="0" lvl="6" indent="-330200" algn="l" rtl="0">
              <a:lnSpc>
                <a:spcPct val="115000"/>
              </a:lnSpc>
              <a:spcBef>
                <a:spcPts val="500"/>
              </a:spcBef>
              <a:spcAft>
                <a:spcPts val="0"/>
              </a:spcAft>
              <a:buClr>
                <a:schemeClr val="lt1"/>
              </a:buClr>
              <a:buSzPts val="1600"/>
              <a:buFont typeface="DM Sans"/>
              <a:buChar char="•"/>
              <a:defRPr sz="1600" i="0" u="none" strike="noStrike" cap="none">
                <a:solidFill>
                  <a:schemeClr val="lt1"/>
                </a:solidFill>
                <a:latin typeface="DM Sans"/>
                <a:ea typeface="DM Sans"/>
                <a:cs typeface="DM Sans"/>
                <a:sym typeface="DM Sans"/>
              </a:defRPr>
            </a:lvl7pPr>
            <a:lvl8pPr marL="3657600" marR="0" lvl="7" indent="-330200" algn="l" rtl="0">
              <a:lnSpc>
                <a:spcPct val="115000"/>
              </a:lnSpc>
              <a:spcBef>
                <a:spcPts val="500"/>
              </a:spcBef>
              <a:spcAft>
                <a:spcPts val="0"/>
              </a:spcAft>
              <a:buClr>
                <a:schemeClr val="lt1"/>
              </a:buClr>
              <a:buSzPts val="1600"/>
              <a:buFont typeface="DM Sans"/>
              <a:buChar char="•"/>
              <a:defRPr sz="1600" i="0" u="none" strike="noStrike" cap="none">
                <a:solidFill>
                  <a:schemeClr val="lt1"/>
                </a:solidFill>
                <a:latin typeface="DM Sans"/>
                <a:ea typeface="DM Sans"/>
                <a:cs typeface="DM Sans"/>
                <a:sym typeface="DM Sans"/>
              </a:defRPr>
            </a:lvl8pPr>
            <a:lvl9pPr marL="4114800" marR="0" lvl="8" indent="-330200" algn="l" rtl="0">
              <a:lnSpc>
                <a:spcPct val="115000"/>
              </a:lnSpc>
              <a:spcBef>
                <a:spcPts val="500"/>
              </a:spcBef>
              <a:spcAft>
                <a:spcPts val="0"/>
              </a:spcAft>
              <a:buClr>
                <a:schemeClr val="lt1"/>
              </a:buClr>
              <a:buSzPts val="1600"/>
              <a:buFont typeface="DM Sans"/>
              <a:buChar char="•"/>
              <a:defRPr sz="1600" i="0" u="none" strike="noStrike" cap="none">
                <a:solidFill>
                  <a:schemeClr val="lt1"/>
                </a:solidFill>
                <a:latin typeface="DM Sans"/>
                <a:ea typeface="DM Sans"/>
                <a:cs typeface="DM Sans"/>
                <a:sym typeface="DM Sans"/>
              </a:defRPr>
            </a:lvl9pPr>
          </a:lstStyle>
          <a:p>
            <a:endParaRPr/>
          </a:p>
        </p:txBody>
      </p:sp>
      <p:sp>
        <p:nvSpPr>
          <p:cNvPr id="288" name="Google Shape;288;p30"/>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pic>
        <p:nvPicPr>
          <p:cNvPr id="289" name="Google Shape;289;p30"/>
          <p:cNvPicPr preferRelativeResize="0"/>
          <p:nvPr/>
        </p:nvPicPr>
        <p:blipFill>
          <a:blip r:embed="rId2">
            <a:alphaModFix/>
          </a:blip>
          <a:stretch>
            <a:fillRect/>
          </a:stretch>
        </p:blipFill>
        <p:spPr>
          <a:xfrm>
            <a:off x="761800" y="6442164"/>
            <a:ext cx="678975" cy="230366"/>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03 Title - Blue Triangle">
  <p:cSld name="TITLE_3_1_2">
    <p:spTree>
      <p:nvGrpSpPr>
        <p:cNvPr id="1" name="Shape 30"/>
        <p:cNvGrpSpPr/>
        <p:nvPr/>
      </p:nvGrpSpPr>
      <p:grpSpPr>
        <a:xfrm>
          <a:off x="0" y="0"/>
          <a:ext cx="0" cy="0"/>
          <a:chOff x="0" y="0"/>
          <a:chExt cx="0" cy="0"/>
        </a:xfrm>
      </p:grpSpPr>
      <p:pic>
        <p:nvPicPr>
          <p:cNvPr id="31" name="Google Shape;31;p4"/>
          <p:cNvPicPr preferRelativeResize="0"/>
          <p:nvPr/>
        </p:nvPicPr>
        <p:blipFill rotWithShape="1">
          <a:blip r:embed="rId2">
            <a:alphaModFix/>
          </a:blip>
          <a:srcRect/>
          <a:stretch/>
        </p:blipFill>
        <p:spPr>
          <a:xfrm>
            <a:off x="0" y="1714"/>
            <a:ext cx="12188948" cy="6856292"/>
          </a:xfrm>
          <a:prstGeom prst="rect">
            <a:avLst/>
          </a:prstGeom>
          <a:noFill/>
          <a:ln>
            <a:noFill/>
          </a:ln>
        </p:spPr>
      </p:pic>
      <p:sp>
        <p:nvSpPr>
          <p:cNvPr id="32" name="Google Shape;32;p4"/>
          <p:cNvSpPr txBox="1">
            <a:spLocks noGrp="1"/>
          </p:cNvSpPr>
          <p:nvPr>
            <p:ph type="subTitle" idx="1"/>
          </p:nvPr>
        </p:nvSpPr>
        <p:spPr>
          <a:xfrm>
            <a:off x="3468025" y="3864525"/>
            <a:ext cx="5253000" cy="11202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dk1"/>
              </a:buClr>
              <a:buSzPts val="3200"/>
              <a:buNone/>
              <a:defRPr sz="3200"/>
            </a:lvl1pPr>
            <a:lvl2pPr lvl="1" algn="ctr" rtl="0">
              <a:lnSpc>
                <a:spcPct val="90000"/>
              </a:lnSpc>
              <a:spcBef>
                <a:spcPts val="500"/>
              </a:spcBef>
              <a:spcAft>
                <a:spcPts val="0"/>
              </a:spcAft>
              <a:buClr>
                <a:schemeClr val="dk1"/>
              </a:buClr>
              <a:buSzPts val="2000"/>
              <a:buNone/>
              <a:defRPr sz="2000"/>
            </a:lvl2pPr>
            <a:lvl3pPr lvl="2" algn="ctr" rtl="0">
              <a:lnSpc>
                <a:spcPct val="90000"/>
              </a:lnSpc>
              <a:spcBef>
                <a:spcPts val="500"/>
              </a:spcBef>
              <a:spcAft>
                <a:spcPts val="0"/>
              </a:spcAft>
              <a:buClr>
                <a:schemeClr val="dk1"/>
              </a:buClr>
              <a:buSzPts val="1900"/>
              <a:buNone/>
              <a:defRPr sz="1900"/>
            </a:lvl3pPr>
            <a:lvl4pPr lvl="3" algn="ctr" rtl="0">
              <a:lnSpc>
                <a:spcPct val="90000"/>
              </a:lnSpc>
              <a:spcBef>
                <a:spcPts val="500"/>
              </a:spcBef>
              <a:spcAft>
                <a:spcPts val="0"/>
              </a:spcAft>
              <a:buClr>
                <a:schemeClr val="dk1"/>
              </a:buClr>
              <a:buSzPts val="1600"/>
              <a:buNone/>
              <a:defRPr sz="1600"/>
            </a:lvl4pPr>
            <a:lvl5pPr lvl="4" algn="ctr" rtl="0">
              <a:lnSpc>
                <a:spcPct val="90000"/>
              </a:lnSpc>
              <a:spcBef>
                <a:spcPts val="500"/>
              </a:spcBef>
              <a:spcAft>
                <a:spcPts val="0"/>
              </a:spcAft>
              <a:buClr>
                <a:schemeClr val="dk1"/>
              </a:buClr>
              <a:buSzPts val="1600"/>
              <a:buNone/>
              <a:defRPr sz="1600"/>
            </a:lvl5pPr>
            <a:lvl6pPr lvl="5" algn="ctr" rtl="0">
              <a:lnSpc>
                <a:spcPct val="90000"/>
              </a:lnSpc>
              <a:spcBef>
                <a:spcPts val="500"/>
              </a:spcBef>
              <a:spcAft>
                <a:spcPts val="0"/>
              </a:spcAft>
              <a:buClr>
                <a:schemeClr val="dk1"/>
              </a:buClr>
              <a:buSzPts val="1600"/>
              <a:buNone/>
              <a:defRPr sz="1600"/>
            </a:lvl6pPr>
            <a:lvl7pPr lvl="6" algn="ctr" rtl="0">
              <a:lnSpc>
                <a:spcPct val="90000"/>
              </a:lnSpc>
              <a:spcBef>
                <a:spcPts val="500"/>
              </a:spcBef>
              <a:spcAft>
                <a:spcPts val="0"/>
              </a:spcAft>
              <a:buClr>
                <a:schemeClr val="dk1"/>
              </a:buClr>
              <a:buSzPts val="1600"/>
              <a:buNone/>
              <a:defRPr sz="1600"/>
            </a:lvl7pPr>
            <a:lvl8pPr lvl="7" algn="ctr" rtl="0">
              <a:lnSpc>
                <a:spcPct val="90000"/>
              </a:lnSpc>
              <a:spcBef>
                <a:spcPts val="500"/>
              </a:spcBef>
              <a:spcAft>
                <a:spcPts val="0"/>
              </a:spcAft>
              <a:buClr>
                <a:schemeClr val="dk1"/>
              </a:buClr>
              <a:buSzPts val="1600"/>
              <a:buNone/>
              <a:defRPr sz="1600"/>
            </a:lvl8pPr>
            <a:lvl9pPr lvl="8" algn="ctr" rtl="0">
              <a:lnSpc>
                <a:spcPct val="90000"/>
              </a:lnSpc>
              <a:spcBef>
                <a:spcPts val="500"/>
              </a:spcBef>
              <a:spcAft>
                <a:spcPts val="0"/>
              </a:spcAft>
              <a:buClr>
                <a:schemeClr val="dk1"/>
              </a:buClr>
              <a:buSzPts val="1600"/>
              <a:buNone/>
              <a:defRPr sz="1600"/>
            </a:lvl9pPr>
          </a:lstStyle>
          <a:p>
            <a:endParaRPr/>
          </a:p>
        </p:txBody>
      </p:sp>
      <p:sp>
        <p:nvSpPr>
          <p:cNvPr id="33" name="Google Shape;33;p4"/>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34" name="Google Shape;34;p4"/>
          <p:cNvPicPr preferRelativeResize="0"/>
          <p:nvPr/>
        </p:nvPicPr>
        <p:blipFill>
          <a:blip r:embed="rId3">
            <a:alphaModFix/>
          </a:blip>
          <a:stretch>
            <a:fillRect/>
          </a:stretch>
        </p:blipFill>
        <p:spPr>
          <a:xfrm>
            <a:off x="761800" y="609600"/>
            <a:ext cx="1647324" cy="549808"/>
          </a:xfrm>
          <a:prstGeom prst="rect">
            <a:avLst/>
          </a:prstGeom>
          <a:noFill/>
          <a:ln>
            <a:noFill/>
          </a:ln>
        </p:spPr>
      </p:pic>
      <p:pic>
        <p:nvPicPr>
          <p:cNvPr id="35" name="Google Shape;35;p4"/>
          <p:cNvPicPr preferRelativeResize="0"/>
          <p:nvPr/>
        </p:nvPicPr>
        <p:blipFill>
          <a:blip r:embed="rId4">
            <a:alphaModFix/>
          </a:blip>
          <a:stretch>
            <a:fillRect/>
          </a:stretch>
        </p:blipFill>
        <p:spPr>
          <a:xfrm>
            <a:off x="761800" y="6113215"/>
            <a:ext cx="1647326" cy="135183"/>
          </a:xfrm>
          <a:prstGeom prst="rect">
            <a:avLst/>
          </a:prstGeom>
          <a:noFill/>
          <a:ln>
            <a:noFill/>
          </a:ln>
        </p:spPr>
      </p:pic>
      <p:sp>
        <p:nvSpPr>
          <p:cNvPr id="36" name="Google Shape;36;p4"/>
          <p:cNvSpPr txBox="1">
            <a:spLocks noGrp="1"/>
          </p:cNvSpPr>
          <p:nvPr>
            <p:ph type="subTitle" idx="2"/>
          </p:nvPr>
        </p:nvSpPr>
        <p:spPr>
          <a:xfrm>
            <a:off x="4380650" y="5785102"/>
            <a:ext cx="7041300" cy="1866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dk1"/>
              </a:buClr>
              <a:buSzPts val="1600"/>
              <a:buFont typeface="DM Mono Medium"/>
              <a:buNone/>
              <a:defRPr sz="1600">
                <a:latin typeface="DM Mono Medium"/>
                <a:ea typeface="DM Mono Medium"/>
                <a:cs typeface="DM Mono Medium"/>
                <a:sym typeface="DM Mono Medium"/>
              </a:defRPr>
            </a:lvl1pPr>
            <a:lvl2pPr lvl="1" algn="ctr" rtl="0">
              <a:lnSpc>
                <a:spcPct val="90000"/>
              </a:lnSpc>
              <a:spcBef>
                <a:spcPts val="500"/>
              </a:spcBef>
              <a:spcAft>
                <a:spcPts val="0"/>
              </a:spcAft>
              <a:buClr>
                <a:schemeClr val="dk1"/>
              </a:buClr>
              <a:buSzPts val="2000"/>
              <a:buNone/>
              <a:defRPr sz="2000"/>
            </a:lvl2pPr>
            <a:lvl3pPr lvl="2" algn="ctr" rtl="0">
              <a:lnSpc>
                <a:spcPct val="90000"/>
              </a:lnSpc>
              <a:spcBef>
                <a:spcPts val="500"/>
              </a:spcBef>
              <a:spcAft>
                <a:spcPts val="0"/>
              </a:spcAft>
              <a:buSzPts val="1900"/>
              <a:buNone/>
              <a:defRPr sz="1900"/>
            </a:lvl3pPr>
            <a:lvl4pPr lvl="3" algn="ctr" rtl="0">
              <a:lnSpc>
                <a:spcPct val="90000"/>
              </a:lnSpc>
              <a:spcBef>
                <a:spcPts val="500"/>
              </a:spcBef>
              <a:spcAft>
                <a:spcPts val="0"/>
              </a:spcAft>
              <a:buSzPts val="1600"/>
              <a:buNone/>
              <a:defRPr sz="1600"/>
            </a:lvl4pPr>
            <a:lvl5pPr lvl="4" algn="ctr" rtl="0">
              <a:lnSpc>
                <a:spcPct val="90000"/>
              </a:lnSpc>
              <a:spcBef>
                <a:spcPts val="500"/>
              </a:spcBef>
              <a:spcAft>
                <a:spcPts val="0"/>
              </a:spcAft>
              <a:buSzPts val="1600"/>
              <a:buNone/>
              <a:defRPr sz="1600"/>
            </a:lvl5pPr>
            <a:lvl6pPr lvl="5" algn="ctr" rtl="0">
              <a:lnSpc>
                <a:spcPct val="90000"/>
              </a:lnSpc>
              <a:spcBef>
                <a:spcPts val="500"/>
              </a:spcBef>
              <a:spcAft>
                <a:spcPts val="0"/>
              </a:spcAft>
              <a:buSzPts val="1600"/>
              <a:buNone/>
              <a:defRPr sz="1600"/>
            </a:lvl6pPr>
            <a:lvl7pPr lvl="6" algn="ctr" rtl="0">
              <a:lnSpc>
                <a:spcPct val="90000"/>
              </a:lnSpc>
              <a:spcBef>
                <a:spcPts val="500"/>
              </a:spcBef>
              <a:spcAft>
                <a:spcPts val="0"/>
              </a:spcAft>
              <a:buSzPts val="1600"/>
              <a:buNone/>
              <a:defRPr sz="1600"/>
            </a:lvl7pPr>
            <a:lvl8pPr lvl="7" algn="ctr" rtl="0">
              <a:lnSpc>
                <a:spcPct val="90000"/>
              </a:lnSpc>
              <a:spcBef>
                <a:spcPts val="500"/>
              </a:spcBef>
              <a:spcAft>
                <a:spcPts val="0"/>
              </a:spcAft>
              <a:buSzPts val="1600"/>
              <a:buNone/>
              <a:defRPr sz="1600"/>
            </a:lvl8pPr>
            <a:lvl9pPr lvl="8" algn="ctr" rtl="0">
              <a:lnSpc>
                <a:spcPct val="90000"/>
              </a:lnSpc>
              <a:spcBef>
                <a:spcPts val="500"/>
              </a:spcBef>
              <a:spcAft>
                <a:spcPts val="0"/>
              </a:spcAft>
              <a:buSzPts val="1600"/>
              <a:buNone/>
              <a:defRPr sz="1600"/>
            </a:lvl9pPr>
          </a:lstStyle>
          <a:p>
            <a:endParaRPr/>
          </a:p>
        </p:txBody>
      </p:sp>
      <p:sp>
        <p:nvSpPr>
          <p:cNvPr id="37" name="Google Shape;37;p4"/>
          <p:cNvSpPr txBox="1">
            <a:spLocks noGrp="1"/>
          </p:cNvSpPr>
          <p:nvPr>
            <p:ph type="subTitle" idx="3"/>
          </p:nvPr>
        </p:nvSpPr>
        <p:spPr>
          <a:xfrm>
            <a:off x="4380650" y="6095914"/>
            <a:ext cx="7041300" cy="2403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dk1"/>
              </a:buClr>
              <a:buSzPts val="1200"/>
              <a:buFont typeface="DM Mono"/>
              <a:buNone/>
              <a:defRPr sz="1200">
                <a:latin typeface="DM Mono"/>
                <a:ea typeface="DM Mono"/>
                <a:cs typeface="DM Mono"/>
                <a:sym typeface="DM Mono"/>
              </a:defRPr>
            </a:lvl1pPr>
            <a:lvl2pPr lvl="1" algn="ctr" rtl="0">
              <a:lnSpc>
                <a:spcPct val="90000"/>
              </a:lnSpc>
              <a:spcBef>
                <a:spcPts val="500"/>
              </a:spcBef>
              <a:spcAft>
                <a:spcPts val="0"/>
              </a:spcAft>
              <a:buClr>
                <a:schemeClr val="dk1"/>
              </a:buClr>
              <a:buSzPts val="2000"/>
              <a:buNone/>
              <a:defRPr sz="2000"/>
            </a:lvl2pPr>
            <a:lvl3pPr lvl="2" algn="ctr" rtl="0">
              <a:lnSpc>
                <a:spcPct val="90000"/>
              </a:lnSpc>
              <a:spcBef>
                <a:spcPts val="500"/>
              </a:spcBef>
              <a:spcAft>
                <a:spcPts val="0"/>
              </a:spcAft>
              <a:buSzPts val="1900"/>
              <a:buNone/>
              <a:defRPr sz="1900"/>
            </a:lvl3pPr>
            <a:lvl4pPr lvl="3" algn="ctr" rtl="0">
              <a:lnSpc>
                <a:spcPct val="90000"/>
              </a:lnSpc>
              <a:spcBef>
                <a:spcPts val="500"/>
              </a:spcBef>
              <a:spcAft>
                <a:spcPts val="0"/>
              </a:spcAft>
              <a:buSzPts val="1600"/>
              <a:buNone/>
              <a:defRPr sz="1600"/>
            </a:lvl4pPr>
            <a:lvl5pPr lvl="4" algn="ctr" rtl="0">
              <a:lnSpc>
                <a:spcPct val="90000"/>
              </a:lnSpc>
              <a:spcBef>
                <a:spcPts val="500"/>
              </a:spcBef>
              <a:spcAft>
                <a:spcPts val="0"/>
              </a:spcAft>
              <a:buSzPts val="1600"/>
              <a:buNone/>
              <a:defRPr sz="1600"/>
            </a:lvl5pPr>
            <a:lvl6pPr lvl="5" algn="ctr" rtl="0">
              <a:lnSpc>
                <a:spcPct val="90000"/>
              </a:lnSpc>
              <a:spcBef>
                <a:spcPts val="500"/>
              </a:spcBef>
              <a:spcAft>
                <a:spcPts val="0"/>
              </a:spcAft>
              <a:buSzPts val="1600"/>
              <a:buNone/>
              <a:defRPr sz="1600"/>
            </a:lvl6pPr>
            <a:lvl7pPr lvl="6" algn="ctr" rtl="0">
              <a:lnSpc>
                <a:spcPct val="90000"/>
              </a:lnSpc>
              <a:spcBef>
                <a:spcPts val="500"/>
              </a:spcBef>
              <a:spcAft>
                <a:spcPts val="0"/>
              </a:spcAft>
              <a:buSzPts val="1600"/>
              <a:buNone/>
              <a:defRPr sz="1600"/>
            </a:lvl7pPr>
            <a:lvl8pPr lvl="7" algn="ctr" rtl="0">
              <a:lnSpc>
                <a:spcPct val="90000"/>
              </a:lnSpc>
              <a:spcBef>
                <a:spcPts val="500"/>
              </a:spcBef>
              <a:spcAft>
                <a:spcPts val="0"/>
              </a:spcAft>
              <a:buSzPts val="1600"/>
              <a:buNone/>
              <a:defRPr sz="1600"/>
            </a:lvl8pPr>
            <a:lvl9pPr lvl="8" algn="ctr" rtl="0">
              <a:lnSpc>
                <a:spcPct val="90000"/>
              </a:lnSpc>
              <a:spcBef>
                <a:spcPts val="500"/>
              </a:spcBef>
              <a:spcAft>
                <a:spcPts val="0"/>
              </a:spcAft>
              <a:buSzPts val="1600"/>
              <a:buNone/>
              <a:defRPr sz="1600"/>
            </a:lvl9pPr>
          </a:lstStyle>
          <a:p>
            <a:endParaRPr/>
          </a:p>
        </p:txBody>
      </p:sp>
      <p:sp>
        <p:nvSpPr>
          <p:cNvPr id="38" name="Google Shape;38;p4"/>
          <p:cNvSpPr>
            <a:spLocks noGrp="1"/>
          </p:cNvSpPr>
          <p:nvPr>
            <p:ph type="pic" idx="4"/>
          </p:nvPr>
        </p:nvSpPr>
        <p:spPr>
          <a:xfrm>
            <a:off x="3468025" y="5650850"/>
            <a:ext cx="740700" cy="740700"/>
          </a:xfrm>
          <a:prstGeom prst="ellipse">
            <a:avLst/>
          </a:prstGeom>
          <a:noFill/>
          <a:ln>
            <a:noFill/>
          </a:ln>
        </p:spPr>
      </p:sp>
      <p:sp>
        <p:nvSpPr>
          <p:cNvPr id="39" name="Google Shape;39;p4"/>
          <p:cNvSpPr txBox="1">
            <a:spLocks noGrp="1"/>
          </p:cNvSpPr>
          <p:nvPr>
            <p:ph type="ctrTitle"/>
          </p:nvPr>
        </p:nvSpPr>
        <p:spPr>
          <a:xfrm>
            <a:off x="3468025" y="609602"/>
            <a:ext cx="6170100" cy="2941800"/>
          </a:xfrm>
          <a:prstGeom prst="rect">
            <a:avLst/>
          </a:prstGeom>
          <a:noFill/>
          <a:ln>
            <a:noFill/>
          </a:ln>
        </p:spPr>
        <p:txBody>
          <a:bodyPr spcFirstLastPara="1" wrap="square" lIns="0" tIns="0" rIns="0" bIns="0" anchor="b" anchorCtr="0">
            <a:noAutofit/>
          </a:bodyPr>
          <a:lstStyle>
            <a:lvl1pPr lvl="0" rtl="0">
              <a:lnSpc>
                <a:spcPct val="85000"/>
              </a:lnSpc>
              <a:spcBef>
                <a:spcPts val="0"/>
              </a:spcBef>
              <a:spcAft>
                <a:spcPts val="0"/>
              </a:spcAft>
              <a:buClr>
                <a:schemeClr val="dk1"/>
              </a:buClr>
              <a:buSzPts val="6400"/>
              <a:buFont typeface="DM Sans"/>
              <a:buNone/>
              <a:defRPr sz="6400">
                <a:latin typeface="DM Sans"/>
                <a:ea typeface="DM Sans"/>
                <a:cs typeface="DM Sans"/>
                <a:sym typeface="DM Sans"/>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30 - One Column Dark">
  <p:cSld name="OBJECT_2_1_1_1_2_1_2">
    <p:bg>
      <p:bgPr>
        <a:solidFill>
          <a:schemeClr val="dk1"/>
        </a:solidFill>
        <a:effectLst/>
      </p:bgPr>
    </p:bg>
    <p:spTree>
      <p:nvGrpSpPr>
        <p:cNvPr id="1" name="Shape 290"/>
        <p:cNvGrpSpPr/>
        <p:nvPr/>
      </p:nvGrpSpPr>
      <p:grpSpPr>
        <a:xfrm>
          <a:off x="0" y="0"/>
          <a:ext cx="0" cy="0"/>
          <a:chOff x="0" y="0"/>
          <a:chExt cx="0" cy="0"/>
        </a:xfrm>
      </p:grpSpPr>
      <p:sp>
        <p:nvSpPr>
          <p:cNvPr id="291" name="Google Shape;291;p31"/>
          <p:cNvSpPr/>
          <p:nvPr/>
        </p:nvSpPr>
        <p:spPr>
          <a:xfrm>
            <a:off x="609450" y="1775625"/>
            <a:ext cx="10985100" cy="4472700"/>
          </a:xfrm>
          <a:prstGeom prst="roundRect">
            <a:avLst>
              <a:gd name="adj" fmla="val 3515"/>
            </a:avLst>
          </a:prstGeom>
          <a:solidFill>
            <a:schemeClr val="dk1"/>
          </a:solidFill>
          <a:ln w="9525" cap="flat" cmpd="sng">
            <a:solidFill>
              <a:schemeClr val="lt1"/>
            </a:solidFill>
            <a:prstDash val="solid"/>
            <a:round/>
            <a:headEnd type="none" w="sm" len="sm"/>
            <a:tailEnd type="none" w="sm" len="sm"/>
          </a:ln>
          <a:effectLst>
            <a:outerShdw blurRad="571500" dist="95250" dir="5400000" algn="bl" rotWithShape="0">
              <a:schemeClr val="accent5">
                <a:alpha val="4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31"/>
          <p:cNvSpPr txBox="1">
            <a:spLocks noGrp="1"/>
          </p:cNvSpPr>
          <p:nvPr>
            <p:ph type="title"/>
          </p:nvPr>
        </p:nvSpPr>
        <p:spPr>
          <a:xfrm>
            <a:off x="749245" y="535597"/>
            <a:ext cx="10659300" cy="583500"/>
          </a:xfrm>
          <a:prstGeom prst="rect">
            <a:avLst/>
          </a:prstGeom>
          <a:noFill/>
          <a:ln>
            <a:noFill/>
          </a:ln>
        </p:spPr>
        <p:txBody>
          <a:bodyPr spcFirstLastPara="1" wrap="square" lIns="0" tIns="0" rIns="0" bIns="0" anchor="ctr" anchorCtr="0">
            <a:noAutofit/>
          </a:bodyPr>
          <a:lstStyle>
            <a:lvl1pPr marR="0" lvl="0" algn="l" rtl="0">
              <a:lnSpc>
                <a:spcPct val="90000"/>
              </a:lnSpc>
              <a:spcBef>
                <a:spcPts val="0"/>
              </a:spcBef>
              <a:spcAft>
                <a:spcPts val="0"/>
              </a:spcAft>
              <a:buClr>
                <a:schemeClr val="lt2"/>
              </a:buClr>
              <a:buSzPts val="4000"/>
              <a:buFont typeface="DM Sans Medium"/>
              <a:buNone/>
              <a:defRPr i="0" u="none" strike="noStrike" cap="none">
                <a:solidFill>
                  <a:schemeClr val="lt2"/>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a:endParaRPr/>
          </a:p>
        </p:txBody>
      </p:sp>
      <p:sp>
        <p:nvSpPr>
          <p:cNvPr id="293" name="Google Shape;293;p31"/>
          <p:cNvSpPr txBox="1">
            <a:spLocks noGrp="1"/>
          </p:cNvSpPr>
          <p:nvPr>
            <p:ph type="subTitle" idx="1"/>
          </p:nvPr>
        </p:nvSpPr>
        <p:spPr>
          <a:xfrm>
            <a:off x="764809" y="1174702"/>
            <a:ext cx="10659300" cy="583500"/>
          </a:xfrm>
          <a:prstGeom prst="rect">
            <a:avLst/>
          </a:prstGeom>
        </p:spPr>
        <p:txBody>
          <a:bodyPr spcFirstLastPara="1" wrap="square" lIns="0" tIns="0" rIns="0" bIns="0" anchor="t" anchorCtr="0">
            <a:noAutofit/>
          </a:bodyPr>
          <a:lstStyle>
            <a:lvl1pPr lvl="0" rtl="0">
              <a:spcBef>
                <a:spcPts val="1100"/>
              </a:spcBef>
              <a:spcAft>
                <a:spcPts val="0"/>
              </a:spcAft>
              <a:buClr>
                <a:schemeClr val="accent5"/>
              </a:buClr>
              <a:buSzPts val="2400"/>
              <a:buFont typeface="DM Mono"/>
              <a:buNone/>
              <a:defRPr>
                <a:solidFill>
                  <a:schemeClr val="accent5"/>
                </a:solidFill>
                <a:latin typeface="DM Mono"/>
                <a:ea typeface="DM Mono"/>
                <a:cs typeface="DM Mono"/>
                <a:sym typeface="DM Mono"/>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a:endParaRPr/>
          </a:p>
        </p:txBody>
      </p:sp>
      <p:sp>
        <p:nvSpPr>
          <p:cNvPr id="294" name="Google Shape;294;p31"/>
          <p:cNvSpPr txBox="1">
            <a:spLocks noGrp="1"/>
          </p:cNvSpPr>
          <p:nvPr>
            <p:ph type="body" idx="2"/>
          </p:nvPr>
        </p:nvSpPr>
        <p:spPr>
          <a:xfrm>
            <a:off x="765975" y="2387049"/>
            <a:ext cx="10658100" cy="3698100"/>
          </a:xfrm>
          <a:prstGeom prst="rect">
            <a:avLst/>
          </a:prstGeom>
          <a:noFill/>
          <a:ln>
            <a:noFill/>
          </a:ln>
        </p:spPr>
        <p:txBody>
          <a:bodyPr spcFirstLastPara="1" wrap="square" lIns="0" tIns="0" rIns="0" bIns="0" anchor="t" anchorCtr="0">
            <a:noAutofit/>
          </a:bodyPr>
          <a:lstStyle>
            <a:lvl1pPr marL="457200" marR="0" lvl="0" indent="-355600" algn="l" rtl="0">
              <a:lnSpc>
                <a:spcPct val="115000"/>
              </a:lnSpc>
              <a:spcBef>
                <a:spcPts val="1100"/>
              </a:spcBef>
              <a:spcAft>
                <a:spcPts val="0"/>
              </a:spcAft>
              <a:buClr>
                <a:schemeClr val="accent5"/>
              </a:buClr>
              <a:buSzPts val="2000"/>
              <a:buFont typeface="DM Sans"/>
              <a:buChar char="•"/>
              <a:defRPr sz="2000" i="0" u="none" strike="noStrike" cap="none">
                <a:solidFill>
                  <a:schemeClr val="lt1"/>
                </a:solidFill>
                <a:latin typeface="DM Sans"/>
                <a:ea typeface="DM Sans"/>
                <a:cs typeface="DM Sans"/>
                <a:sym typeface="DM Sans"/>
              </a:defRPr>
            </a:lvl1pPr>
            <a:lvl2pPr marL="914400" marR="0" lvl="1" indent="-330200" algn="l" rtl="0">
              <a:lnSpc>
                <a:spcPct val="115000"/>
              </a:lnSpc>
              <a:spcBef>
                <a:spcPts val="500"/>
              </a:spcBef>
              <a:spcAft>
                <a:spcPts val="0"/>
              </a:spcAft>
              <a:buClr>
                <a:schemeClr val="accent6"/>
              </a:buClr>
              <a:buSzPts val="1600"/>
              <a:buFont typeface="DM Sans"/>
              <a:buChar char="•"/>
              <a:defRPr sz="1600" i="0" u="none" strike="noStrike" cap="none">
                <a:solidFill>
                  <a:schemeClr val="lt1"/>
                </a:solidFill>
                <a:latin typeface="DM Sans"/>
                <a:ea typeface="DM Sans"/>
                <a:cs typeface="DM Sans"/>
                <a:sym typeface="DM Sans"/>
              </a:defRPr>
            </a:lvl2pPr>
            <a:lvl3pPr marL="1371600" marR="0" lvl="2"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3pPr>
            <a:lvl4pPr marL="1828800" marR="0" lvl="3"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4pPr>
            <a:lvl5pPr marL="2286000" marR="0" lvl="4"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5pPr>
            <a:lvl6pPr marL="2743200" marR="0" lvl="5"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6pPr>
            <a:lvl7pPr marL="3200400" marR="0" lvl="6"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7pPr>
            <a:lvl8pPr marL="3657600" marR="0" lvl="7"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8pPr>
            <a:lvl9pPr marL="4114800" marR="0" lvl="8"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9pPr>
          </a:lstStyle>
          <a:p>
            <a:endParaRPr/>
          </a:p>
        </p:txBody>
      </p:sp>
      <p:sp>
        <p:nvSpPr>
          <p:cNvPr id="295" name="Google Shape;295;p31"/>
          <p:cNvSpPr txBox="1">
            <a:spLocks noGrp="1"/>
          </p:cNvSpPr>
          <p:nvPr>
            <p:ph type="subTitle" idx="3"/>
          </p:nvPr>
        </p:nvSpPr>
        <p:spPr>
          <a:xfrm>
            <a:off x="764800" y="1970325"/>
            <a:ext cx="10658100" cy="416700"/>
          </a:xfrm>
          <a:prstGeom prst="rect">
            <a:avLst/>
          </a:prstGeom>
        </p:spPr>
        <p:txBody>
          <a:bodyPr spcFirstLastPara="1" wrap="square" lIns="0" tIns="0" rIns="0" bIns="0" anchor="t" anchorCtr="0">
            <a:noAutofit/>
          </a:bodyPr>
          <a:lstStyle>
            <a:lvl1pPr lvl="0" rtl="0">
              <a:spcBef>
                <a:spcPts val="1100"/>
              </a:spcBef>
              <a:spcAft>
                <a:spcPts val="0"/>
              </a:spcAft>
              <a:buClr>
                <a:schemeClr val="lt2"/>
              </a:buClr>
              <a:buSzPts val="2000"/>
              <a:buNone/>
              <a:defRPr sz="2000" b="1">
                <a:solidFill>
                  <a:schemeClr val="lt2"/>
                </a:solidFill>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a:endParaRPr/>
          </a:p>
        </p:txBody>
      </p:sp>
      <p:sp>
        <p:nvSpPr>
          <p:cNvPr id="296" name="Google Shape;296;p3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31 - Two Column Dark">
  <p:cSld name="OBJECT_2_1_1_1_2_1_1_2">
    <p:bg>
      <p:bgPr>
        <a:solidFill>
          <a:schemeClr val="dk1"/>
        </a:solidFill>
        <a:effectLst/>
      </p:bgPr>
    </p:bg>
    <p:spTree>
      <p:nvGrpSpPr>
        <p:cNvPr id="1" name="Shape 297"/>
        <p:cNvGrpSpPr/>
        <p:nvPr/>
      </p:nvGrpSpPr>
      <p:grpSpPr>
        <a:xfrm>
          <a:off x="0" y="0"/>
          <a:ext cx="0" cy="0"/>
          <a:chOff x="0" y="0"/>
          <a:chExt cx="0" cy="0"/>
        </a:xfrm>
      </p:grpSpPr>
      <p:sp>
        <p:nvSpPr>
          <p:cNvPr id="298" name="Google Shape;298;p32"/>
          <p:cNvSpPr/>
          <p:nvPr/>
        </p:nvSpPr>
        <p:spPr>
          <a:xfrm>
            <a:off x="6180021" y="1775625"/>
            <a:ext cx="5414700" cy="4472700"/>
          </a:xfrm>
          <a:prstGeom prst="roundRect">
            <a:avLst>
              <a:gd name="adj" fmla="val 3515"/>
            </a:avLst>
          </a:prstGeom>
          <a:solidFill>
            <a:schemeClr val="dk2"/>
          </a:solidFill>
          <a:ln w="9525" cap="flat" cmpd="sng">
            <a:solidFill>
              <a:schemeClr val="lt1"/>
            </a:solidFill>
            <a:prstDash val="solid"/>
            <a:round/>
            <a:headEnd type="none" w="sm" len="sm"/>
            <a:tailEnd type="none" w="sm" len="sm"/>
          </a:ln>
          <a:effectLst>
            <a:outerShdw blurRad="571500" dist="95250" dir="5400000" algn="bl" rotWithShape="0">
              <a:schemeClr val="accent5">
                <a:alpha val="4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32"/>
          <p:cNvSpPr/>
          <p:nvPr/>
        </p:nvSpPr>
        <p:spPr>
          <a:xfrm>
            <a:off x="609450" y="1775625"/>
            <a:ext cx="5414700" cy="4472700"/>
          </a:xfrm>
          <a:prstGeom prst="roundRect">
            <a:avLst>
              <a:gd name="adj" fmla="val 3515"/>
            </a:avLst>
          </a:prstGeom>
          <a:solidFill>
            <a:schemeClr val="dk2"/>
          </a:solidFill>
          <a:ln w="9525" cap="flat" cmpd="sng">
            <a:solidFill>
              <a:schemeClr val="lt1"/>
            </a:solidFill>
            <a:prstDash val="solid"/>
            <a:round/>
            <a:headEnd type="none" w="sm" len="sm"/>
            <a:tailEnd type="none" w="sm" len="sm"/>
          </a:ln>
          <a:effectLst>
            <a:outerShdw blurRad="571500" dist="95250" dir="5400000" algn="bl" rotWithShape="0">
              <a:schemeClr val="accent5">
                <a:alpha val="4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32"/>
          <p:cNvSpPr txBox="1">
            <a:spLocks noGrp="1"/>
          </p:cNvSpPr>
          <p:nvPr>
            <p:ph type="title"/>
          </p:nvPr>
        </p:nvSpPr>
        <p:spPr>
          <a:xfrm>
            <a:off x="749245" y="535597"/>
            <a:ext cx="10659300" cy="583500"/>
          </a:xfrm>
          <a:prstGeom prst="rect">
            <a:avLst/>
          </a:prstGeom>
          <a:noFill/>
          <a:ln>
            <a:noFill/>
          </a:ln>
        </p:spPr>
        <p:txBody>
          <a:bodyPr spcFirstLastPara="1" wrap="square" lIns="0" tIns="0" rIns="0" bIns="0" anchor="ctr" anchorCtr="0">
            <a:noAutofit/>
          </a:bodyPr>
          <a:lstStyle>
            <a:lvl1pPr marR="0" lvl="0" algn="l" rtl="0">
              <a:lnSpc>
                <a:spcPct val="90000"/>
              </a:lnSpc>
              <a:spcBef>
                <a:spcPts val="0"/>
              </a:spcBef>
              <a:spcAft>
                <a:spcPts val="0"/>
              </a:spcAft>
              <a:buClr>
                <a:schemeClr val="lt1"/>
              </a:buClr>
              <a:buSzPts val="4000"/>
              <a:buFont typeface="DM Sans Medium"/>
              <a:buNone/>
              <a:defRPr i="0" u="none" strike="noStrike" cap="none">
                <a:solidFill>
                  <a:schemeClr val="lt1"/>
                </a:solidFill>
                <a:latin typeface="DM Sans Medium"/>
                <a:ea typeface="DM Sans Medium"/>
                <a:cs typeface="DM Sans Medium"/>
                <a:sym typeface="DM Sans Medium"/>
              </a:defRPr>
            </a:lvl1pPr>
            <a:lvl2pPr lvl="1" rtl="0">
              <a:spcBef>
                <a:spcPts val="0"/>
              </a:spcBef>
              <a:spcAft>
                <a:spcPts val="0"/>
              </a:spcAft>
              <a:buClr>
                <a:schemeClr val="lt1"/>
              </a:buClr>
              <a:buSzPts val="1500"/>
              <a:buNone/>
              <a:defRPr sz="1900">
                <a:solidFill>
                  <a:schemeClr val="lt1"/>
                </a:solidFill>
              </a:defRPr>
            </a:lvl2pPr>
            <a:lvl3pPr lvl="2" rtl="0">
              <a:spcBef>
                <a:spcPts val="0"/>
              </a:spcBef>
              <a:spcAft>
                <a:spcPts val="0"/>
              </a:spcAft>
              <a:buClr>
                <a:schemeClr val="lt1"/>
              </a:buClr>
              <a:buSzPts val="1500"/>
              <a:buNone/>
              <a:defRPr sz="1900">
                <a:solidFill>
                  <a:schemeClr val="lt1"/>
                </a:solidFill>
              </a:defRPr>
            </a:lvl3pPr>
            <a:lvl4pPr lvl="3" rtl="0">
              <a:spcBef>
                <a:spcPts val="0"/>
              </a:spcBef>
              <a:spcAft>
                <a:spcPts val="0"/>
              </a:spcAft>
              <a:buClr>
                <a:schemeClr val="lt1"/>
              </a:buClr>
              <a:buSzPts val="1500"/>
              <a:buNone/>
              <a:defRPr sz="1900">
                <a:solidFill>
                  <a:schemeClr val="lt1"/>
                </a:solidFill>
              </a:defRPr>
            </a:lvl4pPr>
            <a:lvl5pPr lvl="4" rtl="0">
              <a:spcBef>
                <a:spcPts val="0"/>
              </a:spcBef>
              <a:spcAft>
                <a:spcPts val="0"/>
              </a:spcAft>
              <a:buClr>
                <a:schemeClr val="lt1"/>
              </a:buClr>
              <a:buSzPts val="1500"/>
              <a:buNone/>
              <a:defRPr sz="1900">
                <a:solidFill>
                  <a:schemeClr val="lt1"/>
                </a:solidFill>
              </a:defRPr>
            </a:lvl5pPr>
            <a:lvl6pPr lvl="5" rtl="0">
              <a:spcBef>
                <a:spcPts val="0"/>
              </a:spcBef>
              <a:spcAft>
                <a:spcPts val="0"/>
              </a:spcAft>
              <a:buClr>
                <a:schemeClr val="lt1"/>
              </a:buClr>
              <a:buSzPts val="1500"/>
              <a:buNone/>
              <a:defRPr sz="1900">
                <a:solidFill>
                  <a:schemeClr val="lt1"/>
                </a:solidFill>
              </a:defRPr>
            </a:lvl6pPr>
            <a:lvl7pPr lvl="6" rtl="0">
              <a:spcBef>
                <a:spcPts val="0"/>
              </a:spcBef>
              <a:spcAft>
                <a:spcPts val="0"/>
              </a:spcAft>
              <a:buClr>
                <a:schemeClr val="lt1"/>
              </a:buClr>
              <a:buSzPts val="1500"/>
              <a:buNone/>
              <a:defRPr sz="1900">
                <a:solidFill>
                  <a:schemeClr val="lt1"/>
                </a:solidFill>
              </a:defRPr>
            </a:lvl7pPr>
            <a:lvl8pPr lvl="7" rtl="0">
              <a:spcBef>
                <a:spcPts val="0"/>
              </a:spcBef>
              <a:spcAft>
                <a:spcPts val="0"/>
              </a:spcAft>
              <a:buClr>
                <a:schemeClr val="lt1"/>
              </a:buClr>
              <a:buSzPts val="1500"/>
              <a:buNone/>
              <a:defRPr sz="1900">
                <a:solidFill>
                  <a:schemeClr val="lt1"/>
                </a:solidFill>
              </a:defRPr>
            </a:lvl8pPr>
            <a:lvl9pPr lvl="8" rtl="0">
              <a:spcBef>
                <a:spcPts val="0"/>
              </a:spcBef>
              <a:spcAft>
                <a:spcPts val="0"/>
              </a:spcAft>
              <a:buClr>
                <a:schemeClr val="lt1"/>
              </a:buClr>
              <a:buSzPts val="1500"/>
              <a:buNone/>
              <a:defRPr sz="1900">
                <a:solidFill>
                  <a:schemeClr val="lt1"/>
                </a:solidFill>
              </a:defRPr>
            </a:lvl9pPr>
          </a:lstStyle>
          <a:p>
            <a:endParaRPr/>
          </a:p>
        </p:txBody>
      </p:sp>
      <p:sp>
        <p:nvSpPr>
          <p:cNvPr id="301" name="Google Shape;301;p32"/>
          <p:cNvSpPr txBox="1">
            <a:spLocks noGrp="1"/>
          </p:cNvSpPr>
          <p:nvPr>
            <p:ph type="subTitle" idx="1"/>
          </p:nvPr>
        </p:nvSpPr>
        <p:spPr>
          <a:xfrm>
            <a:off x="764809" y="1174702"/>
            <a:ext cx="10659300" cy="583500"/>
          </a:xfrm>
          <a:prstGeom prst="rect">
            <a:avLst/>
          </a:prstGeom>
        </p:spPr>
        <p:txBody>
          <a:bodyPr spcFirstLastPara="1" wrap="square" lIns="0" tIns="0" rIns="0" bIns="0" anchor="t" anchorCtr="0">
            <a:noAutofit/>
          </a:bodyPr>
          <a:lstStyle>
            <a:lvl1pPr lvl="0" rtl="0">
              <a:spcBef>
                <a:spcPts val="1100"/>
              </a:spcBef>
              <a:spcAft>
                <a:spcPts val="0"/>
              </a:spcAft>
              <a:buClr>
                <a:schemeClr val="accent5"/>
              </a:buClr>
              <a:buSzPts val="2400"/>
              <a:buFont typeface="DM Mono"/>
              <a:buNone/>
              <a:defRPr>
                <a:solidFill>
                  <a:schemeClr val="accent5"/>
                </a:solidFill>
                <a:latin typeface="DM Mono"/>
                <a:ea typeface="DM Mono"/>
                <a:cs typeface="DM Mono"/>
                <a:sym typeface="DM Mono"/>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a:endParaRPr/>
          </a:p>
        </p:txBody>
      </p:sp>
      <p:sp>
        <p:nvSpPr>
          <p:cNvPr id="302" name="Google Shape;302;p32"/>
          <p:cNvSpPr txBox="1">
            <a:spLocks noGrp="1"/>
          </p:cNvSpPr>
          <p:nvPr>
            <p:ph type="body" idx="2"/>
          </p:nvPr>
        </p:nvSpPr>
        <p:spPr>
          <a:xfrm>
            <a:off x="765356" y="2387057"/>
            <a:ext cx="5051700" cy="3367200"/>
          </a:xfrm>
          <a:prstGeom prst="rect">
            <a:avLst/>
          </a:prstGeom>
          <a:noFill/>
          <a:ln>
            <a:noFill/>
          </a:ln>
        </p:spPr>
        <p:txBody>
          <a:bodyPr spcFirstLastPara="1" wrap="square" lIns="0" tIns="0" rIns="0" bIns="0" anchor="t" anchorCtr="0">
            <a:noAutofit/>
          </a:bodyPr>
          <a:lstStyle>
            <a:lvl1pPr marL="457200" marR="0" lvl="0" indent="-355600" algn="l" rtl="0">
              <a:lnSpc>
                <a:spcPct val="115000"/>
              </a:lnSpc>
              <a:spcBef>
                <a:spcPts val="1100"/>
              </a:spcBef>
              <a:spcAft>
                <a:spcPts val="0"/>
              </a:spcAft>
              <a:buClr>
                <a:schemeClr val="accent5"/>
              </a:buClr>
              <a:buSzPts val="2000"/>
              <a:buFont typeface="DM Sans"/>
              <a:buChar char="•"/>
              <a:defRPr sz="2000" i="0" u="none" strike="noStrike" cap="none">
                <a:solidFill>
                  <a:schemeClr val="lt1"/>
                </a:solidFill>
                <a:latin typeface="DM Sans"/>
                <a:ea typeface="DM Sans"/>
                <a:cs typeface="DM Sans"/>
                <a:sym typeface="DM Sans"/>
              </a:defRPr>
            </a:lvl1pPr>
            <a:lvl2pPr marL="914400" marR="0" lvl="1" indent="-330200" algn="l" rtl="0">
              <a:lnSpc>
                <a:spcPct val="115000"/>
              </a:lnSpc>
              <a:spcBef>
                <a:spcPts val="500"/>
              </a:spcBef>
              <a:spcAft>
                <a:spcPts val="0"/>
              </a:spcAft>
              <a:buClr>
                <a:schemeClr val="accent6"/>
              </a:buClr>
              <a:buSzPts val="1600"/>
              <a:buFont typeface="DM Sans"/>
              <a:buChar char="•"/>
              <a:defRPr sz="1600" i="0" u="none" strike="noStrike" cap="none">
                <a:solidFill>
                  <a:schemeClr val="lt1"/>
                </a:solidFill>
                <a:latin typeface="DM Sans"/>
                <a:ea typeface="DM Sans"/>
                <a:cs typeface="DM Sans"/>
                <a:sym typeface="DM Sans"/>
              </a:defRPr>
            </a:lvl2pPr>
            <a:lvl3pPr marL="1371600" marR="0" lvl="2"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3pPr>
            <a:lvl4pPr marL="1828800" marR="0" lvl="3"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4pPr>
            <a:lvl5pPr marL="2286000" marR="0" lvl="4"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5pPr>
            <a:lvl6pPr marL="2743200" marR="0" lvl="5"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6pPr>
            <a:lvl7pPr marL="3200400" marR="0" lvl="6"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7pPr>
            <a:lvl8pPr marL="3657600" marR="0" lvl="7"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8pPr>
            <a:lvl9pPr marL="4114800" marR="0" lvl="8"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9pPr>
          </a:lstStyle>
          <a:p>
            <a:endParaRPr/>
          </a:p>
        </p:txBody>
      </p:sp>
      <p:sp>
        <p:nvSpPr>
          <p:cNvPr id="303" name="Google Shape;303;p32"/>
          <p:cNvSpPr txBox="1">
            <a:spLocks noGrp="1"/>
          </p:cNvSpPr>
          <p:nvPr>
            <p:ph type="subTitle" idx="3"/>
          </p:nvPr>
        </p:nvSpPr>
        <p:spPr>
          <a:xfrm>
            <a:off x="764800" y="1970325"/>
            <a:ext cx="5051700" cy="416700"/>
          </a:xfrm>
          <a:prstGeom prst="rect">
            <a:avLst/>
          </a:prstGeom>
        </p:spPr>
        <p:txBody>
          <a:bodyPr spcFirstLastPara="1" wrap="square" lIns="0" tIns="0" rIns="0" bIns="0" anchor="t" anchorCtr="0">
            <a:noAutofit/>
          </a:bodyPr>
          <a:lstStyle>
            <a:lvl1pPr lvl="0" rtl="0">
              <a:spcBef>
                <a:spcPts val="1100"/>
              </a:spcBef>
              <a:spcAft>
                <a:spcPts val="0"/>
              </a:spcAft>
              <a:buClr>
                <a:schemeClr val="lt1"/>
              </a:buClr>
              <a:buSzPts val="2000"/>
              <a:buNone/>
              <a:defRPr sz="2000" b="1">
                <a:solidFill>
                  <a:schemeClr val="lt1"/>
                </a:solidFill>
              </a:defRPr>
            </a:lvl1pPr>
            <a:lvl2pPr lvl="1" rtl="0">
              <a:spcBef>
                <a:spcPts val="500"/>
              </a:spcBef>
              <a:spcAft>
                <a:spcPts val="0"/>
              </a:spcAft>
              <a:buClr>
                <a:schemeClr val="lt1"/>
              </a:buClr>
              <a:buSzPts val="2000"/>
              <a:buNone/>
              <a:defRPr>
                <a:solidFill>
                  <a:schemeClr val="lt1"/>
                </a:solidFill>
              </a:defRPr>
            </a:lvl2pPr>
            <a:lvl3pPr lvl="2" rtl="0">
              <a:spcBef>
                <a:spcPts val="500"/>
              </a:spcBef>
              <a:spcAft>
                <a:spcPts val="0"/>
              </a:spcAft>
              <a:buClr>
                <a:schemeClr val="lt1"/>
              </a:buClr>
              <a:buSzPts val="1600"/>
              <a:buNone/>
              <a:defRPr>
                <a:solidFill>
                  <a:schemeClr val="lt1"/>
                </a:solidFill>
              </a:defRPr>
            </a:lvl3pPr>
            <a:lvl4pPr lvl="3" rtl="0">
              <a:spcBef>
                <a:spcPts val="500"/>
              </a:spcBef>
              <a:spcAft>
                <a:spcPts val="0"/>
              </a:spcAft>
              <a:buClr>
                <a:schemeClr val="lt1"/>
              </a:buClr>
              <a:buSzPts val="1600"/>
              <a:buNone/>
              <a:defRPr>
                <a:solidFill>
                  <a:schemeClr val="lt1"/>
                </a:solidFill>
              </a:defRPr>
            </a:lvl4pPr>
            <a:lvl5pPr lvl="4" rtl="0">
              <a:spcBef>
                <a:spcPts val="500"/>
              </a:spcBef>
              <a:spcAft>
                <a:spcPts val="0"/>
              </a:spcAft>
              <a:buClr>
                <a:schemeClr val="lt1"/>
              </a:buClr>
              <a:buSzPts val="1600"/>
              <a:buNone/>
              <a:defRPr>
                <a:solidFill>
                  <a:schemeClr val="lt1"/>
                </a:solidFill>
              </a:defRPr>
            </a:lvl5pPr>
            <a:lvl6pPr lvl="5" rtl="0">
              <a:spcBef>
                <a:spcPts val="500"/>
              </a:spcBef>
              <a:spcAft>
                <a:spcPts val="0"/>
              </a:spcAft>
              <a:buClr>
                <a:schemeClr val="lt1"/>
              </a:buClr>
              <a:buSzPts val="1600"/>
              <a:buNone/>
              <a:defRPr>
                <a:solidFill>
                  <a:schemeClr val="lt1"/>
                </a:solidFill>
              </a:defRPr>
            </a:lvl6pPr>
            <a:lvl7pPr lvl="6" rtl="0">
              <a:spcBef>
                <a:spcPts val="500"/>
              </a:spcBef>
              <a:spcAft>
                <a:spcPts val="0"/>
              </a:spcAft>
              <a:buClr>
                <a:schemeClr val="lt1"/>
              </a:buClr>
              <a:buSzPts val="1600"/>
              <a:buNone/>
              <a:defRPr>
                <a:solidFill>
                  <a:schemeClr val="lt1"/>
                </a:solidFill>
              </a:defRPr>
            </a:lvl7pPr>
            <a:lvl8pPr lvl="7" rtl="0">
              <a:spcBef>
                <a:spcPts val="500"/>
              </a:spcBef>
              <a:spcAft>
                <a:spcPts val="0"/>
              </a:spcAft>
              <a:buClr>
                <a:schemeClr val="lt1"/>
              </a:buClr>
              <a:buSzPts val="1600"/>
              <a:buNone/>
              <a:defRPr>
                <a:solidFill>
                  <a:schemeClr val="lt1"/>
                </a:solidFill>
              </a:defRPr>
            </a:lvl8pPr>
            <a:lvl9pPr lvl="8" rtl="0">
              <a:spcBef>
                <a:spcPts val="500"/>
              </a:spcBef>
              <a:spcAft>
                <a:spcPts val="0"/>
              </a:spcAft>
              <a:buClr>
                <a:schemeClr val="lt1"/>
              </a:buClr>
              <a:buSzPts val="1600"/>
              <a:buNone/>
              <a:defRPr>
                <a:solidFill>
                  <a:schemeClr val="lt1"/>
                </a:solidFill>
              </a:defRPr>
            </a:lvl9pPr>
          </a:lstStyle>
          <a:p>
            <a:endParaRPr/>
          </a:p>
        </p:txBody>
      </p:sp>
      <p:sp>
        <p:nvSpPr>
          <p:cNvPr id="304" name="Google Shape;304;p3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
        <p:nvSpPr>
          <p:cNvPr id="305" name="Google Shape;305;p32"/>
          <p:cNvSpPr txBox="1">
            <a:spLocks noGrp="1"/>
          </p:cNvSpPr>
          <p:nvPr>
            <p:ph type="body" idx="4"/>
          </p:nvPr>
        </p:nvSpPr>
        <p:spPr>
          <a:xfrm>
            <a:off x="6343306" y="2387057"/>
            <a:ext cx="5051700" cy="3367200"/>
          </a:xfrm>
          <a:prstGeom prst="rect">
            <a:avLst/>
          </a:prstGeom>
          <a:noFill/>
          <a:ln>
            <a:noFill/>
          </a:ln>
        </p:spPr>
        <p:txBody>
          <a:bodyPr spcFirstLastPara="1" wrap="square" lIns="0" tIns="0" rIns="0" bIns="0" anchor="t" anchorCtr="0">
            <a:noAutofit/>
          </a:bodyPr>
          <a:lstStyle>
            <a:lvl1pPr marL="457200" marR="0" lvl="0" indent="-355600" algn="l" rtl="0">
              <a:lnSpc>
                <a:spcPct val="115000"/>
              </a:lnSpc>
              <a:spcBef>
                <a:spcPts val="1100"/>
              </a:spcBef>
              <a:spcAft>
                <a:spcPts val="0"/>
              </a:spcAft>
              <a:buClr>
                <a:schemeClr val="accent5"/>
              </a:buClr>
              <a:buSzPts val="2000"/>
              <a:buFont typeface="DM Sans"/>
              <a:buChar char="•"/>
              <a:defRPr sz="2000" i="0" u="none" strike="noStrike" cap="none">
                <a:solidFill>
                  <a:schemeClr val="lt1"/>
                </a:solidFill>
                <a:latin typeface="DM Sans"/>
                <a:ea typeface="DM Sans"/>
                <a:cs typeface="DM Sans"/>
                <a:sym typeface="DM Sans"/>
              </a:defRPr>
            </a:lvl1pPr>
            <a:lvl2pPr marL="914400" marR="0" lvl="1" indent="-330200" algn="l" rtl="0">
              <a:lnSpc>
                <a:spcPct val="115000"/>
              </a:lnSpc>
              <a:spcBef>
                <a:spcPts val="500"/>
              </a:spcBef>
              <a:spcAft>
                <a:spcPts val="0"/>
              </a:spcAft>
              <a:buClr>
                <a:schemeClr val="accent6"/>
              </a:buClr>
              <a:buSzPts val="1600"/>
              <a:buFont typeface="DM Sans"/>
              <a:buChar char="•"/>
              <a:defRPr sz="1600" i="0" u="none" strike="noStrike" cap="none">
                <a:solidFill>
                  <a:schemeClr val="lt1"/>
                </a:solidFill>
                <a:latin typeface="DM Sans"/>
                <a:ea typeface="DM Sans"/>
                <a:cs typeface="DM Sans"/>
                <a:sym typeface="DM Sans"/>
              </a:defRPr>
            </a:lvl2pPr>
            <a:lvl3pPr marL="1371600" marR="0" lvl="2"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3pPr>
            <a:lvl4pPr marL="1828800" marR="0" lvl="3"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4pPr>
            <a:lvl5pPr marL="2286000" marR="0" lvl="4"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5pPr>
            <a:lvl6pPr marL="2743200" marR="0" lvl="5"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6pPr>
            <a:lvl7pPr marL="3200400" marR="0" lvl="6"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7pPr>
            <a:lvl8pPr marL="3657600" marR="0" lvl="7"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8pPr>
            <a:lvl9pPr marL="4114800" marR="0" lvl="8"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9pPr>
          </a:lstStyle>
          <a:p>
            <a:endParaRPr/>
          </a:p>
        </p:txBody>
      </p:sp>
      <p:sp>
        <p:nvSpPr>
          <p:cNvPr id="306" name="Google Shape;306;p32"/>
          <p:cNvSpPr txBox="1">
            <a:spLocks noGrp="1"/>
          </p:cNvSpPr>
          <p:nvPr>
            <p:ph type="subTitle" idx="5"/>
          </p:nvPr>
        </p:nvSpPr>
        <p:spPr>
          <a:xfrm>
            <a:off x="6361248" y="1970325"/>
            <a:ext cx="5051700" cy="416700"/>
          </a:xfrm>
          <a:prstGeom prst="rect">
            <a:avLst/>
          </a:prstGeom>
        </p:spPr>
        <p:txBody>
          <a:bodyPr spcFirstLastPara="1" wrap="square" lIns="0" tIns="0" rIns="0" bIns="0" anchor="t" anchorCtr="0">
            <a:noAutofit/>
          </a:bodyPr>
          <a:lstStyle>
            <a:lvl1pPr lvl="0" rtl="0">
              <a:spcBef>
                <a:spcPts val="1100"/>
              </a:spcBef>
              <a:spcAft>
                <a:spcPts val="0"/>
              </a:spcAft>
              <a:buClr>
                <a:schemeClr val="lt1"/>
              </a:buClr>
              <a:buSzPts val="2000"/>
              <a:buNone/>
              <a:defRPr sz="2000" b="1">
                <a:solidFill>
                  <a:schemeClr val="lt1"/>
                </a:solidFill>
              </a:defRPr>
            </a:lvl1pPr>
            <a:lvl2pPr lvl="1" rtl="0">
              <a:spcBef>
                <a:spcPts val="500"/>
              </a:spcBef>
              <a:spcAft>
                <a:spcPts val="0"/>
              </a:spcAft>
              <a:buClr>
                <a:schemeClr val="lt1"/>
              </a:buClr>
              <a:buSzPts val="2000"/>
              <a:buNone/>
              <a:defRPr>
                <a:solidFill>
                  <a:schemeClr val="lt1"/>
                </a:solidFill>
              </a:defRPr>
            </a:lvl2pPr>
            <a:lvl3pPr lvl="2" rtl="0">
              <a:spcBef>
                <a:spcPts val="500"/>
              </a:spcBef>
              <a:spcAft>
                <a:spcPts val="0"/>
              </a:spcAft>
              <a:buClr>
                <a:schemeClr val="lt1"/>
              </a:buClr>
              <a:buSzPts val="1600"/>
              <a:buNone/>
              <a:defRPr>
                <a:solidFill>
                  <a:schemeClr val="lt1"/>
                </a:solidFill>
              </a:defRPr>
            </a:lvl3pPr>
            <a:lvl4pPr lvl="3" rtl="0">
              <a:spcBef>
                <a:spcPts val="500"/>
              </a:spcBef>
              <a:spcAft>
                <a:spcPts val="0"/>
              </a:spcAft>
              <a:buClr>
                <a:schemeClr val="lt1"/>
              </a:buClr>
              <a:buSzPts val="1600"/>
              <a:buNone/>
              <a:defRPr>
                <a:solidFill>
                  <a:schemeClr val="lt1"/>
                </a:solidFill>
              </a:defRPr>
            </a:lvl4pPr>
            <a:lvl5pPr lvl="4" rtl="0">
              <a:spcBef>
                <a:spcPts val="500"/>
              </a:spcBef>
              <a:spcAft>
                <a:spcPts val="0"/>
              </a:spcAft>
              <a:buClr>
                <a:schemeClr val="lt1"/>
              </a:buClr>
              <a:buSzPts val="1600"/>
              <a:buNone/>
              <a:defRPr>
                <a:solidFill>
                  <a:schemeClr val="lt1"/>
                </a:solidFill>
              </a:defRPr>
            </a:lvl5pPr>
            <a:lvl6pPr lvl="5" rtl="0">
              <a:spcBef>
                <a:spcPts val="500"/>
              </a:spcBef>
              <a:spcAft>
                <a:spcPts val="0"/>
              </a:spcAft>
              <a:buClr>
                <a:schemeClr val="lt1"/>
              </a:buClr>
              <a:buSzPts val="1600"/>
              <a:buNone/>
              <a:defRPr>
                <a:solidFill>
                  <a:schemeClr val="lt1"/>
                </a:solidFill>
              </a:defRPr>
            </a:lvl6pPr>
            <a:lvl7pPr lvl="6" rtl="0">
              <a:spcBef>
                <a:spcPts val="500"/>
              </a:spcBef>
              <a:spcAft>
                <a:spcPts val="0"/>
              </a:spcAft>
              <a:buClr>
                <a:schemeClr val="lt1"/>
              </a:buClr>
              <a:buSzPts val="1600"/>
              <a:buNone/>
              <a:defRPr>
                <a:solidFill>
                  <a:schemeClr val="lt1"/>
                </a:solidFill>
              </a:defRPr>
            </a:lvl7pPr>
            <a:lvl8pPr lvl="7" rtl="0">
              <a:spcBef>
                <a:spcPts val="500"/>
              </a:spcBef>
              <a:spcAft>
                <a:spcPts val="0"/>
              </a:spcAft>
              <a:buClr>
                <a:schemeClr val="lt1"/>
              </a:buClr>
              <a:buSzPts val="1600"/>
              <a:buNone/>
              <a:defRPr>
                <a:solidFill>
                  <a:schemeClr val="lt1"/>
                </a:solidFill>
              </a:defRPr>
            </a:lvl8pPr>
            <a:lvl9pPr lvl="8" rtl="0">
              <a:spcBef>
                <a:spcPts val="500"/>
              </a:spcBef>
              <a:spcAft>
                <a:spcPts val="0"/>
              </a:spcAft>
              <a:buClr>
                <a:schemeClr val="lt1"/>
              </a:buClr>
              <a:buSzPts val="1600"/>
              <a:buNone/>
              <a:defRPr>
                <a:solidFill>
                  <a:schemeClr val="lt1"/>
                </a:solidFill>
              </a:defRPr>
            </a:lvl9pPr>
          </a:lstStyle>
          <a:p>
            <a:endParaRPr/>
          </a:p>
        </p:txBody>
      </p:sp>
      <p:pic>
        <p:nvPicPr>
          <p:cNvPr id="307" name="Google Shape;307;p32"/>
          <p:cNvPicPr preferRelativeResize="0"/>
          <p:nvPr/>
        </p:nvPicPr>
        <p:blipFill>
          <a:blip r:embed="rId2">
            <a:alphaModFix/>
          </a:blip>
          <a:stretch>
            <a:fillRect/>
          </a:stretch>
        </p:blipFill>
        <p:spPr>
          <a:xfrm>
            <a:off x="761800" y="6442164"/>
            <a:ext cx="678975" cy="230366"/>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32 - Three Column Dark">
  <p:cSld name="OBJECT_2_1_1_1_2_1_1_1_2">
    <p:bg>
      <p:bgPr>
        <a:solidFill>
          <a:schemeClr val="dk1"/>
        </a:solidFill>
        <a:effectLst/>
      </p:bgPr>
    </p:bg>
    <p:spTree>
      <p:nvGrpSpPr>
        <p:cNvPr id="1" name="Shape 308"/>
        <p:cNvGrpSpPr/>
        <p:nvPr/>
      </p:nvGrpSpPr>
      <p:grpSpPr>
        <a:xfrm>
          <a:off x="0" y="0"/>
          <a:ext cx="0" cy="0"/>
          <a:chOff x="0" y="0"/>
          <a:chExt cx="0" cy="0"/>
        </a:xfrm>
      </p:grpSpPr>
      <p:sp>
        <p:nvSpPr>
          <p:cNvPr id="309" name="Google Shape;309;p33"/>
          <p:cNvSpPr/>
          <p:nvPr/>
        </p:nvSpPr>
        <p:spPr>
          <a:xfrm>
            <a:off x="7998646" y="1775625"/>
            <a:ext cx="3599400" cy="4472700"/>
          </a:xfrm>
          <a:prstGeom prst="roundRect">
            <a:avLst>
              <a:gd name="adj" fmla="val 4394"/>
            </a:avLst>
          </a:prstGeom>
          <a:solidFill>
            <a:schemeClr val="dk1"/>
          </a:solidFill>
          <a:ln w="9525" cap="flat" cmpd="sng">
            <a:solidFill>
              <a:schemeClr val="lt1"/>
            </a:solidFill>
            <a:prstDash val="solid"/>
            <a:round/>
            <a:headEnd type="none" w="sm" len="sm"/>
            <a:tailEnd type="none" w="sm" len="sm"/>
          </a:ln>
          <a:effectLst>
            <a:outerShdw blurRad="571500" dist="95250" dir="5400000" algn="bl" rotWithShape="0">
              <a:schemeClr val="accent5">
                <a:alpha val="4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33"/>
          <p:cNvSpPr/>
          <p:nvPr/>
        </p:nvSpPr>
        <p:spPr>
          <a:xfrm>
            <a:off x="4304048" y="1775625"/>
            <a:ext cx="3599400" cy="4472700"/>
          </a:xfrm>
          <a:prstGeom prst="roundRect">
            <a:avLst>
              <a:gd name="adj" fmla="val 4394"/>
            </a:avLst>
          </a:prstGeom>
          <a:solidFill>
            <a:schemeClr val="dk1"/>
          </a:solidFill>
          <a:ln w="9525" cap="flat" cmpd="sng">
            <a:solidFill>
              <a:schemeClr val="lt1"/>
            </a:solidFill>
            <a:prstDash val="solid"/>
            <a:round/>
            <a:headEnd type="none" w="sm" len="sm"/>
            <a:tailEnd type="none" w="sm" len="sm"/>
          </a:ln>
          <a:effectLst>
            <a:outerShdw blurRad="571500" dist="95250" dir="5400000" algn="bl" rotWithShape="0">
              <a:schemeClr val="accent5">
                <a:alpha val="4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33"/>
          <p:cNvSpPr txBox="1">
            <a:spLocks noGrp="1"/>
          </p:cNvSpPr>
          <p:nvPr>
            <p:ph type="body" idx="1"/>
          </p:nvPr>
        </p:nvSpPr>
        <p:spPr>
          <a:xfrm>
            <a:off x="8135825" y="2387050"/>
            <a:ext cx="3248400" cy="3661200"/>
          </a:xfrm>
          <a:prstGeom prst="rect">
            <a:avLst/>
          </a:prstGeom>
          <a:noFill/>
          <a:ln>
            <a:noFill/>
          </a:ln>
        </p:spPr>
        <p:txBody>
          <a:bodyPr spcFirstLastPara="1" wrap="square" lIns="0" tIns="0" rIns="0" bIns="0" anchor="t" anchorCtr="0">
            <a:noAutofit/>
          </a:bodyPr>
          <a:lstStyle>
            <a:lvl1pPr marL="457200" marR="0" lvl="0" indent="-355600" algn="l" rtl="0">
              <a:lnSpc>
                <a:spcPct val="115000"/>
              </a:lnSpc>
              <a:spcBef>
                <a:spcPts val="1100"/>
              </a:spcBef>
              <a:spcAft>
                <a:spcPts val="0"/>
              </a:spcAft>
              <a:buClr>
                <a:schemeClr val="accent5"/>
              </a:buClr>
              <a:buSzPts val="2000"/>
              <a:buFont typeface="DM Sans"/>
              <a:buChar char="•"/>
              <a:defRPr sz="2000" i="0" u="none" strike="noStrike" cap="none">
                <a:solidFill>
                  <a:schemeClr val="lt1"/>
                </a:solidFill>
                <a:latin typeface="DM Sans"/>
                <a:ea typeface="DM Sans"/>
                <a:cs typeface="DM Sans"/>
                <a:sym typeface="DM Sans"/>
              </a:defRPr>
            </a:lvl1pPr>
            <a:lvl2pPr marL="914400" marR="0" lvl="1" indent="-330200" algn="l" rtl="0">
              <a:lnSpc>
                <a:spcPct val="115000"/>
              </a:lnSpc>
              <a:spcBef>
                <a:spcPts val="500"/>
              </a:spcBef>
              <a:spcAft>
                <a:spcPts val="0"/>
              </a:spcAft>
              <a:buClr>
                <a:schemeClr val="accent6"/>
              </a:buClr>
              <a:buSzPts val="1600"/>
              <a:buFont typeface="DM Sans"/>
              <a:buChar char="•"/>
              <a:defRPr sz="1600" i="0" u="none" strike="noStrike" cap="none">
                <a:solidFill>
                  <a:schemeClr val="lt1"/>
                </a:solidFill>
                <a:latin typeface="DM Sans"/>
                <a:ea typeface="DM Sans"/>
                <a:cs typeface="DM Sans"/>
                <a:sym typeface="DM Sans"/>
              </a:defRPr>
            </a:lvl2pPr>
            <a:lvl3pPr marL="1371600" marR="0" lvl="2"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3pPr>
            <a:lvl4pPr marL="1828800" marR="0" lvl="3"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4pPr>
            <a:lvl5pPr marL="2286000" marR="0" lvl="4"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5pPr>
            <a:lvl6pPr marL="2743200" marR="0" lvl="5"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6pPr>
            <a:lvl7pPr marL="3200400" marR="0" lvl="6"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7pPr>
            <a:lvl8pPr marL="3657600" marR="0" lvl="7"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8pPr>
            <a:lvl9pPr marL="4114800" marR="0" lvl="8"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9pPr>
          </a:lstStyle>
          <a:p>
            <a:endParaRPr/>
          </a:p>
        </p:txBody>
      </p:sp>
      <p:sp>
        <p:nvSpPr>
          <p:cNvPr id="312" name="Google Shape;312;p33"/>
          <p:cNvSpPr txBox="1">
            <a:spLocks noGrp="1"/>
          </p:cNvSpPr>
          <p:nvPr>
            <p:ph type="subTitle" idx="2"/>
          </p:nvPr>
        </p:nvSpPr>
        <p:spPr>
          <a:xfrm>
            <a:off x="8135475" y="1970325"/>
            <a:ext cx="3248400" cy="416700"/>
          </a:xfrm>
          <a:prstGeom prst="rect">
            <a:avLst/>
          </a:prstGeom>
        </p:spPr>
        <p:txBody>
          <a:bodyPr spcFirstLastPara="1" wrap="square" lIns="0" tIns="0" rIns="0" bIns="0" anchor="t" anchorCtr="0">
            <a:noAutofit/>
          </a:bodyPr>
          <a:lstStyle>
            <a:lvl1pPr lvl="0" rtl="0">
              <a:spcBef>
                <a:spcPts val="1100"/>
              </a:spcBef>
              <a:spcAft>
                <a:spcPts val="0"/>
              </a:spcAft>
              <a:buClr>
                <a:schemeClr val="lt1"/>
              </a:buClr>
              <a:buSzPts val="2000"/>
              <a:buNone/>
              <a:defRPr sz="2000" b="1">
                <a:solidFill>
                  <a:schemeClr val="lt1"/>
                </a:solidFill>
              </a:defRPr>
            </a:lvl1pPr>
            <a:lvl2pPr lvl="1" rtl="0">
              <a:spcBef>
                <a:spcPts val="500"/>
              </a:spcBef>
              <a:spcAft>
                <a:spcPts val="0"/>
              </a:spcAft>
              <a:buClr>
                <a:schemeClr val="lt1"/>
              </a:buClr>
              <a:buSzPts val="2000"/>
              <a:buNone/>
              <a:defRPr>
                <a:solidFill>
                  <a:schemeClr val="lt1"/>
                </a:solidFill>
              </a:defRPr>
            </a:lvl2pPr>
            <a:lvl3pPr lvl="2" rtl="0">
              <a:spcBef>
                <a:spcPts val="500"/>
              </a:spcBef>
              <a:spcAft>
                <a:spcPts val="0"/>
              </a:spcAft>
              <a:buClr>
                <a:schemeClr val="lt1"/>
              </a:buClr>
              <a:buSzPts val="1600"/>
              <a:buNone/>
              <a:defRPr>
                <a:solidFill>
                  <a:schemeClr val="lt1"/>
                </a:solidFill>
              </a:defRPr>
            </a:lvl3pPr>
            <a:lvl4pPr lvl="3" rtl="0">
              <a:spcBef>
                <a:spcPts val="500"/>
              </a:spcBef>
              <a:spcAft>
                <a:spcPts val="0"/>
              </a:spcAft>
              <a:buClr>
                <a:schemeClr val="lt1"/>
              </a:buClr>
              <a:buSzPts val="1600"/>
              <a:buNone/>
              <a:defRPr>
                <a:solidFill>
                  <a:schemeClr val="lt1"/>
                </a:solidFill>
              </a:defRPr>
            </a:lvl4pPr>
            <a:lvl5pPr lvl="4" rtl="0">
              <a:spcBef>
                <a:spcPts val="500"/>
              </a:spcBef>
              <a:spcAft>
                <a:spcPts val="0"/>
              </a:spcAft>
              <a:buClr>
                <a:schemeClr val="lt1"/>
              </a:buClr>
              <a:buSzPts val="1600"/>
              <a:buNone/>
              <a:defRPr>
                <a:solidFill>
                  <a:schemeClr val="lt1"/>
                </a:solidFill>
              </a:defRPr>
            </a:lvl5pPr>
            <a:lvl6pPr lvl="5" rtl="0">
              <a:spcBef>
                <a:spcPts val="500"/>
              </a:spcBef>
              <a:spcAft>
                <a:spcPts val="0"/>
              </a:spcAft>
              <a:buClr>
                <a:schemeClr val="lt1"/>
              </a:buClr>
              <a:buSzPts val="1600"/>
              <a:buNone/>
              <a:defRPr>
                <a:solidFill>
                  <a:schemeClr val="lt1"/>
                </a:solidFill>
              </a:defRPr>
            </a:lvl6pPr>
            <a:lvl7pPr lvl="6" rtl="0">
              <a:spcBef>
                <a:spcPts val="500"/>
              </a:spcBef>
              <a:spcAft>
                <a:spcPts val="0"/>
              </a:spcAft>
              <a:buClr>
                <a:schemeClr val="lt1"/>
              </a:buClr>
              <a:buSzPts val="1600"/>
              <a:buNone/>
              <a:defRPr>
                <a:solidFill>
                  <a:schemeClr val="lt1"/>
                </a:solidFill>
              </a:defRPr>
            </a:lvl7pPr>
            <a:lvl8pPr lvl="7" rtl="0">
              <a:spcBef>
                <a:spcPts val="500"/>
              </a:spcBef>
              <a:spcAft>
                <a:spcPts val="0"/>
              </a:spcAft>
              <a:buClr>
                <a:schemeClr val="lt1"/>
              </a:buClr>
              <a:buSzPts val="1600"/>
              <a:buNone/>
              <a:defRPr>
                <a:solidFill>
                  <a:schemeClr val="lt1"/>
                </a:solidFill>
              </a:defRPr>
            </a:lvl8pPr>
            <a:lvl9pPr lvl="8" rtl="0">
              <a:spcBef>
                <a:spcPts val="500"/>
              </a:spcBef>
              <a:spcAft>
                <a:spcPts val="0"/>
              </a:spcAft>
              <a:buClr>
                <a:schemeClr val="lt1"/>
              </a:buClr>
              <a:buSzPts val="1600"/>
              <a:buNone/>
              <a:defRPr>
                <a:solidFill>
                  <a:schemeClr val="lt1"/>
                </a:solidFill>
              </a:defRPr>
            </a:lvl9pPr>
          </a:lstStyle>
          <a:p>
            <a:endParaRPr/>
          </a:p>
        </p:txBody>
      </p:sp>
      <p:sp>
        <p:nvSpPr>
          <p:cNvPr id="313" name="Google Shape;313;p33"/>
          <p:cNvSpPr txBox="1">
            <a:spLocks noGrp="1"/>
          </p:cNvSpPr>
          <p:nvPr>
            <p:ph type="body" idx="3"/>
          </p:nvPr>
        </p:nvSpPr>
        <p:spPr>
          <a:xfrm>
            <a:off x="4450488" y="2387050"/>
            <a:ext cx="3248400" cy="3661200"/>
          </a:xfrm>
          <a:prstGeom prst="rect">
            <a:avLst/>
          </a:prstGeom>
          <a:noFill/>
          <a:ln>
            <a:noFill/>
          </a:ln>
        </p:spPr>
        <p:txBody>
          <a:bodyPr spcFirstLastPara="1" wrap="square" lIns="0" tIns="0" rIns="0" bIns="0" anchor="t" anchorCtr="0">
            <a:noAutofit/>
          </a:bodyPr>
          <a:lstStyle>
            <a:lvl1pPr marL="457200" marR="0" lvl="0" indent="-355600" algn="l" rtl="0">
              <a:lnSpc>
                <a:spcPct val="115000"/>
              </a:lnSpc>
              <a:spcBef>
                <a:spcPts val="1100"/>
              </a:spcBef>
              <a:spcAft>
                <a:spcPts val="0"/>
              </a:spcAft>
              <a:buClr>
                <a:schemeClr val="accent5"/>
              </a:buClr>
              <a:buSzPts val="2000"/>
              <a:buFont typeface="DM Sans"/>
              <a:buChar char="•"/>
              <a:defRPr sz="2000" i="0" u="none" strike="noStrike" cap="none">
                <a:solidFill>
                  <a:schemeClr val="lt1"/>
                </a:solidFill>
                <a:latin typeface="DM Sans"/>
                <a:ea typeface="DM Sans"/>
                <a:cs typeface="DM Sans"/>
                <a:sym typeface="DM Sans"/>
              </a:defRPr>
            </a:lvl1pPr>
            <a:lvl2pPr marL="914400" marR="0" lvl="1" indent="-330200" algn="l" rtl="0">
              <a:lnSpc>
                <a:spcPct val="115000"/>
              </a:lnSpc>
              <a:spcBef>
                <a:spcPts val="500"/>
              </a:spcBef>
              <a:spcAft>
                <a:spcPts val="0"/>
              </a:spcAft>
              <a:buClr>
                <a:schemeClr val="accent6"/>
              </a:buClr>
              <a:buSzPts val="1600"/>
              <a:buFont typeface="DM Sans"/>
              <a:buChar char="•"/>
              <a:defRPr sz="1600" i="0" u="none" strike="noStrike" cap="none">
                <a:solidFill>
                  <a:schemeClr val="lt1"/>
                </a:solidFill>
                <a:latin typeface="DM Sans"/>
                <a:ea typeface="DM Sans"/>
                <a:cs typeface="DM Sans"/>
                <a:sym typeface="DM Sans"/>
              </a:defRPr>
            </a:lvl2pPr>
            <a:lvl3pPr marL="1371600" marR="0" lvl="2"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3pPr>
            <a:lvl4pPr marL="1828800" marR="0" lvl="3"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4pPr>
            <a:lvl5pPr marL="2286000" marR="0" lvl="4"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5pPr>
            <a:lvl6pPr marL="2743200" marR="0" lvl="5"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6pPr>
            <a:lvl7pPr marL="3200400" marR="0" lvl="6"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7pPr>
            <a:lvl8pPr marL="3657600" marR="0" lvl="7"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8pPr>
            <a:lvl9pPr marL="4114800" marR="0" lvl="8"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9pPr>
          </a:lstStyle>
          <a:p>
            <a:endParaRPr/>
          </a:p>
        </p:txBody>
      </p:sp>
      <p:sp>
        <p:nvSpPr>
          <p:cNvPr id="314" name="Google Shape;314;p33"/>
          <p:cNvSpPr txBox="1">
            <a:spLocks noGrp="1"/>
          </p:cNvSpPr>
          <p:nvPr>
            <p:ph type="subTitle" idx="4"/>
          </p:nvPr>
        </p:nvSpPr>
        <p:spPr>
          <a:xfrm>
            <a:off x="4450138" y="1970325"/>
            <a:ext cx="3248400" cy="416700"/>
          </a:xfrm>
          <a:prstGeom prst="rect">
            <a:avLst/>
          </a:prstGeom>
        </p:spPr>
        <p:txBody>
          <a:bodyPr spcFirstLastPara="1" wrap="square" lIns="0" tIns="0" rIns="0" bIns="0" anchor="t" anchorCtr="0">
            <a:noAutofit/>
          </a:bodyPr>
          <a:lstStyle>
            <a:lvl1pPr lvl="0" rtl="0">
              <a:spcBef>
                <a:spcPts val="1100"/>
              </a:spcBef>
              <a:spcAft>
                <a:spcPts val="0"/>
              </a:spcAft>
              <a:buClr>
                <a:schemeClr val="lt1"/>
              </a:buClr>
              <a:buSzPts val="2000"/>
              <a:buNone/>
              <a:defRPr sz="2000" b="1">
                <a:solidFill>
                  <a:schemeClr val="lt1"/>
                </a:solidFill>
              </a:defRPr>
            </a:lvl1pPr>
            <a:lvl2pPr lvl="1" rtl="0">
              <a:spcBef>
                <a:spcPts val="500"/>
              </a:spcBef>
              <a:spcAft>
                <a:spcPts val="0"/>
              </a:spcAft>
              <a:buClr>
                <a:schemeClr val="lt1"/>
              </a:buClr>
              <a:buSzPts val="2000"/>
              <a:buNone/>
              <a:defRPr>
                <a:solidFill>
                  <a:schemeClr val="lt1"/>
                </a:solidFill>
              </a:defRPr>
            </a:lvl2pPr>
            <a:lvl3pPr lvl="2" rtl="0">
              <a:spcBef>
                <a:spcPts val="500"/>
              </a:spcBef>
              <a:spcAft>
                <a:spcPts val="0"/>
              </a:spcAft>
              <a:buClr>
                <a:schemeClr val="lt1"/>
              </a:buClr>
              <a:buSzPts val="1600"/>
              <a:buNone/>
              <a:defRPr>
                <a:solidFill>
                  <a:schemeClr val="lt1"/>
                </a:solidFill>
              </a:defRPr>
            </a:lvl3pPr>
            <a:lvl4pPr lvl="3" rtl="0">
              <a:spcBef>
                <a:spcPts val="500"/>
              </a:spcBef>
              <a:spcAft>
                <a:spcPts val="0"/>
              </a:spcAft>
              <a:buClr>
                <a:schemeClr val="lt1"/>
              </a:buClr>
              <a:buSzPts val="1600"/>
              <a:buNone/>
              <a:defRPr>
                <a:solidFill>
                  <a:schemeClr val="lt1"/>
                </a:solidFill>
              </a:defRPr>
            </a:lvl4pPr>
            <a:lvl5pPr lvl="4" rtl="0">
              <a:spcBef>
                <a:spcPts val="500"/>
              </a:spcBef>
              <a:spcAft>
                <a:spcPts val="0"/>
              </a:spcAft>
              <a:buClr>
                <a:schemeClr val="lt1"/>
              </a:buClr>
              <a:buSzPts val="1600"/>
              <a:buNone/>
              <a:defRPr>
                <a:solidFill>
                  <a:schemeClr val="lt1"/>
                </a:solidFill>
              </a:defRPr>
            </a:lvl5pPr>
            <a:lvl6pPr lvl="5" rtl="0">
              <a:spcBef>
                <a:spcPts val="500"/>
              </a:spcBef>
              <a:spcAft>
                <a:spcPts val="0"/>
              </a:spcAft>
              <a:buClr>
                <a:schemeClr val="lt1"/>
              </a:buClr>
              <a:buSzPts val="1600"/>
              <a:buNone/>
              <a:defRPr>
                <a:solidFill>
                  <a:schemeClr val="lt1"/>
                </a:solidFill>
              </a:defRPr>
            </a:lvl6pPr>
            <a:lvl7pPr lvl="6" rtl="0">
              <a:spcBef>
                <a:spcPts val="500"/>
              </a:spcBef>
              <a:spcAft>
                <a:spcPts val="0"/>
              </a:spcAft>
              <a:buClr>
                <a:schemeClr val="lt1"/>
              </a:buClr>
              <a:buSzPts val="1600"/>
              <a:buNone/>
              <a:defRPr>
                <a:solidFill>
                  <a:schemeClr val="lt1"/>
                </a:solidFill>
              </a:defRPr>
            </a:lvl7pPr>
            <a:lvl8pPr lvl="7" rtl="0">
              <a:spcBef>
                <a:spcPts val="500"/>
              </a:spcBef>
              <a:spcAft>
                <a:spcPts val="0"/>
              </a:spcAft>
              <a:buClr>
                <a:schemeClr val="lt1"/>
              </a:buClr>
              <a:buSzPts val="1600"/>
              <a:buNone/>
              <a:defRPr>
                <a:solidFill>
                  <a:schemeClr val="lt1"/>
                </a:solidFill>
              </a:defRPr>
            </a:lvl8pPr>
            <a:lvl9pPr lvl="8" rtl="0">
              <a:spcBef>
                <a:spcPts val="500"/>
              </a:spcBef>
              <a:spcAft>
                <a:spcPts val="0"/>
              </a:spcAft>
              <a:buClr>
                <a:schemeClr val="lt1"/>
              </a:buClr>
              <a:buSzPts val="1600"/>
              <a:buNone/>
              <a:defRPr>
                <a:solidFill>
                  <a:schemeClr val="lt1"/>
                </a:solidFill>
              </a:defRPr>
            </a:lvl9pPr>
          </a:lstStyle>
          <a:p>
            <a:endParaRPr/>
          </a:p>
        </p:txBody>
      </p:sp>
      <p:sp>
        <p:nvSpPr>
          <p:cNvPr id="315" name="Google Shape;315;p33"/>
          <p:cNvSpPr/>
          <p:nvPr/>
        </p:nvSpPr>
        <p:spPr>
          <a:xfrm>
            <a:off x="609450" y="1775625"/>
            <a:ext cx="3599400" cy="4472700"/>
          </a:xfrm>
          <a:prstGeom prst="roundRect">
            <a:avLst>
              <a:gd name="adj" fmla="val 4394"/>
            </a:avLst>
          </a:prstGeom>
          <a:solidFill>
            <a:schemeClr val="dk1"/>
          </a:solidFill>
          <a:ln w="9525" cap="flat" cmpd="sng">
            <a:solidFill>
              <a:schemeClr val="lt1"/>
            </a:solidFill>
            <a:prstDash val="solid"/>
            <a:round/>
            <a:headEnd type="none" w="sm" len="sm"/>
            <a:tailEnd type="none" w="sm" len="sm"/>
          </a:ln>
          <a:effectLst>
            <a:outerShdw blurRad="571500" dist="95250" dir="5400000" algn="bl" rotWithShape="0">
              <a:schemeClr val="accent5">
                <a:alpha val="4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33"/>
          <p:cNvSpPr txBox="1">
            <a:spLocks noGrp="1"/>
          </p:cNvSpPr>
          <p:nvPr>
            <p:ph type="title"/>
          </p:nvPr>
        </p:nvSpPr>
        <p:spPr>
          <a:xfrm>
            <a:off x="749245" y="535597"/>
            <a:ext cx="10659300" cy="583500"/>
          </a:xfrm>
          <a:prstGeom prst="rect">
            <a:avLst/>
          </a:prstGeom>
          <a:noFill/>
          <a:ln>
            <a:noFill/>
          </a:ln>
        </p:spPr>
        <p:txBody>
          <a:bodyPr spcFirstLastPara="1" wrap="square" lIns="0" tIns="0" rIns="0" bIns="0" anchor="ctr" anchorCtr="0">
            <a:noAutofit/>
          </a:bodyPr>
          <a:lstStyle>
            <a:lvl1pPr marR="0" lvl="0" algn="l" rtl="0">
              <a:lnSpc>
                <a:spcPct val="90000"/>
              </a:lnSpc>
              <a:spcBef>
                <a:spcPts val="0"/>
              </a:spcBef>
              <a:spcAft>
                <a:spcPts val="0"/>
              </a:spcAft>
              <a:buClr>
                <a:schemeClr val="lt1"/>
              </a:buClr>
              <a:buSzPts val="4000"/>
              <a:buFont typeface="DM Sans Medium"/>
              <a:buNone/>
              <a:defRPr i="0" u="none" strike="noStrike" cap="none">
                <a:solidFill>
                  <a:schemeClr val="lt1"/>
                </a:solidFill>
                <a:latin typeface="DM Sans Medium"/>
                <a:ea typeface="DM Sans Medium"/>
                <a:cs typeface="DM Sans Medium"/>
                <a:sym typeface="DM Sans Medium"/>
              </a:defRPr>
            </a:lvl1pPr>
            <a:lvl2pPr lvl="1" rtl="0">
              <a:spcBef>
                <a:spcPts val="0"/>
              </a:spcBef>
              <a:spcAft>
                <a:spcPts val="0"/>
              </a:spcAft>
              <a:buClr>
                <a:schemeClr val="lt1"/>
              </a:buClr>
              <a:buSzPts val="1500"/>
              <a:buNone/>
              <a:defRPr sz="1900">
                <a:solidFill>
                  <a:schemeClr val="lt1"/>
                </a:solidFill>
              </a:defRPr>
            </a:lvl2pPr>
            <a:lvl3pPr lvl="2" rtl="0">
              <a:spcBef>
                <a:spcPts val="0"/>
              </a:spcBef>
              <a:spcAft>
                <a:spcPts val="0"/>
              </a:spcAft>
              <a:buClr>
                <a:schemeClr val="lt1"/>
              </a:buClr>
              <a:buSzPts val="1500"/>
              <a:buNone/>
              <a:defRPr sz="1900">
                <a:solidFill>
                  <a:schemeClr val="lt1"/>
                </a:solidFill>
              </a:defRPr>
            </a:lvl3pPr>
            <a:lvl4pPr lvl="3" rtl="0">
              <a:spcBef>
                <a:spcPts val="0"/>
              </a:spcBef>
              <a:spcAft>
                <a:spcPts val="0"/>
              </a:spcAft>
              <a:buClr>
                <a:schemeClr val="lt1"/>
              </a:buClr>
              <a:buSzPts val="1500"/>
              <a:buNone/>
              <a:defRPr sz="1900">
                <a:solidFill>
                  <a:schemeClr val="lt1"/>
                </a:solidFill>
              </a:defRPr>
            </a:lvl4pPr>
            <a:lvl5pPr lvl="4" rtl="0">
              <a:spcBef>
                <a:spcPts val="0"/>
              </a:spcBef>
              <a:spcAft>
                <a:spcPts val="0"/>
              </a:spcAft>
              <a:buClr>
                <a:schemeClr val="lt1"/>
              </a:buClr>
              <a:buSzPts val="1500"/>
              <a:buNone/>
              <a:defRPr sz="1900">
                <a:solidFill>
                  <a:schemeClr val="lt1"/>
                </a:solidFill>
              </a:defRPr>
            </a:lvl5pPr>
            <a:lvl6pPr lvl="5" rtl="0">
              <a:spcBef>
                <a:spcPts val="0"/>
              </a:spcBef>
              <a:spcAft>
                <a:spcPts val="0"/>
              </a:spcAft>
              <a:buClr>
                <a:schemeClr val="lt1"/>
              </a:buClr>
              <a:buSzPts val="1500"/>
              <a:buNone/>
              <a:defRPr sz="1900">
                <a:solidFill>
                  <a:schemeClr val="lt1"/>
                </a:solidFill>
              </a:defRPr>
            </a:lvl6pPr>
            <a:lvl7pPr lvl="6" rtl="0">
              <a:spcBef>
                <a:spcPts val="0"/>
              </a:spcBef>
              <a:spcAft>
                <a:spcPts val="0"/>
              </a:spcAft>
              <a:buClr>
                <a:schemeClr val="lt1"/>
              </a:buClr>
              <a:buSzPts val="1500"/>
              <a:buNone/>
              <a:defRPr sz="1900">
                <a:solidFill>
                  <a:schemeClr val="lt1"/>
                </a:solidFill>
              </a:defRPr>
            </a:lvl7pPr>
            <a:lvl8pPr lvl="7" rtl="0">
              <a:spcBef>
                <a:spcPts val="0"/>
              </a:spcBef>
              <a:spcAft>
                <a:spcPts val="0"/>
              </a:spcAft>
              <a:buClr>
                <a:schemeClr val="lt1"/>
              </a:buClr>
              <a:buSzPts val="1500"/>
              <a:buNone/>
              <a:defRPr sz="1900">
                <a:solidFill>
                  <a:schemeClr val="lt1"/>
                </a:solidFill>
              </a:defRPr>
            </a:lvl8pPr>
            <a:lvl9pPr lvl="8" rtl="0">
              <a:spcBef>
                <a:spcPts val="0"/>
              </a:spcBef>
              <a:spcAft>
                <a:spcPts val="0"/>
              </a:spcAft>
              <a:buClr>
                <a:schemeClr val="lt1"/>
              </a:buClr>
              <a:buSzPts val="1500"/>
              <a:buNone/>
              <a:defRPr sz="1900">
                <a:solidFill>
                  <a:schemeClr val="lt1"/>
                </a:solidFill>
              </a:defRPr>
            </a:lvl9pPr>
          </a:lstStyle>
          <a:p>
            <a:endParaRPr/>
          </a:p>
        </p:txBody>
      </p:sp>
      <p:sp>
        <p:nvSpPr>
          <p:cNvPr id="317" name="Google Shape;317;p33"/>
          <p:cNvSpPr txBox="1">
            <a:spLocks noGrp="1"/>
          </p:cNvSpPr>
          <p:nvPr>
            <p:ph type="subTitle" idx="5"/>
          </p:nvPr>
        </p:nvSpPr>
        <p:spPr>
          <a:xfrm>
            <a:off x="764809" y="1174702"/>
            <a:ext cx="10659300" cy="583500"/>
          </a:xfrm>
          <a:prstGeom prst="rect">
            <a:avLst/>
          </a:prstGeom>
        </p:spPr>
        <p:txBody>
          <a:bodyPr spcFirstLastPara="1" wrap="square" lIns="0" tIns="0" rIns="0" bIns="0" anchor="t" anchorCtr="0">
            <a:noAutofit/>
          </a:bodyPr>
          <a:lstStyle>
            <a:lvl1pPr lvl="0" rtl="0">
              <a:spcBef>
                <a:spcPts val="1100"/>
              </a:spcBef>
              <a:spcAft>
                <a:spcPts val="0"/>
              </a:spcAft>
              <a:buClr>
                <a:schemeClr val="accent5"/>
              </a:buClr>
              <a:buSzPts val="2400"/>
              <a:buFont typeface="DM Mono"/>
              <a:buNone/>
              <a:defRPr>
                <a:solidFill>
                  <a:schemeClr val="accent5"/>
                </a:solidFill>
                <a:latin typeface="DM Mono"/>
                <a:ea typeface="DM Mono"/>
                <a:cs typeface="DM Mono"/>
                <a:sym typeface="DM Mono"/>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a:endParaRPr/>
          </a:p>
        </p:txBody>
      </p:sp>
      <p:sp>
        <p:nvSpPr>
          <p:cNvPr id="318" name="Google Shape;318;p33"/>
          <p:cNvSpPr txBox="1">
            <a:spLocks noGrp="1"/>
          </p:cNvSpPr>
          <p:nvPr>
            <p:ph type="body" idx="6"/>
          </p:nvPr>
        </p:nvSpPr>
        <p:spPr>
          <a:xfrm>
            <a:off x="765150" y="2387050"/>
            <a:ext cx="3248400" cy="3661200"/>
          </a:xfrm>
          <a:prstGeom prst="rect">
            <a:avLst/>
          </a:prstGeom>
          <a:noFill/>
          <a:ln>
            <a:noFill/>
          </a:ln>
        </p:spPr>
        <p:txBody>
          <a:bodyPr spcFirstLastPara="1" wrap="square" lIns="0" tIns="0" rIns="0" bIns="0" anchor="t" anchorCtr="0">
            <a:noAutofit/>
          </a:bodyPr>
          <a:lstStyle>
            <a:lvl1pPr marL="457200" marR="0" lvl="0" indent="-355600" algn="l" rtl="0">
              <a:lnSpc>
                <a:spcPct val="115000"/>
              </a:lnSpc>
              <a:spcBef>
                <a:spcPts val="1100"/>
              </a:spcBef>
              <a:spcAft>
                <a:spcPts val="0"/>
              </a:spcAft>
              <a:buClr>
                <a:schemeClr val="accent5"/>
              </a:buClr>
              <a:buSzPts val="2000"/>
              <a:buFont typeface="DM Sans"/>
              <a:buChar char="•"/>
              <a:defRPr sz="2000" i="0" u="none" strike="noStrike" cap="none">
                <a:solidFill>
                  <a:schemeClr val="lt1"/>
                </a:solidFill>
                <a:latin typeface="DM Sans"/>
                <a:ea typeface="DM Sans"/>
                <a:cs typeface="DM Sans"/>
                <a:sym typeface="DM Sans"/>
              </a:defRPr>
            </a:lvl1pPr>
            <a:lvl2pPr marL="914400" marR="0" lvl="1" indent="-330200" algn="l" rtl="0">
              <a:lnSpc>
                <a:spcPct val="115000"/>
              </a:lnSpc>
              <a:spcBef>
                <a:spcPts val="500"/>
              </a:spcBef>
              <a:spcAft>
                <a:spcPts val="0"/>
              </a:spcAft>
              <a:buClr>
                <a:schemeClr val="accent6"/>
              </a:buClr>
              <a:buSzPts val="1600"/>
              <a:buFont typeface="DM Sans"/>
              <a:buChar char="•"/>
              <a:defRPr sz="1600" i="0" u="none" strike="noStrike" cap="none">
                <a:solidFill>
                  <a:schemeClr val="lt1"/>
                </a:solidFill>
                <a:latin typeface="DM Sans"/>
                <a:ea typeface="DM Sans"/>
                <a:cs typeface="DM Sans"/>
                <a:sym typeface="DM Sans"/>
              </a:defRPr>
            </a:lvl2pPr>
            <a:lvl3pPr marL="1371600" marR="0" lvl="2"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3pPr>
            <a:lvl4pPr marL="1828800" marR="0" lvl="3"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4pPr>
            <a:lvl5pPr marL="2286000" marR="0" lvl="4"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5pPr>
            <a:lvl6pPr marL="2743200" marR="0" lvl="5"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6pPr>
            <a:lvl7pPr marL="3200400" marR="0" lvl="6"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7pPr>
            <a:lvl8pPr marL="3657600" marR="0" lvl="7"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8pPr>
            <a:lvl9pPr marL="4114800" marR="0" lvl="8"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9pPr>
          </a:lstStyle>
          <a:p>
            <a:endParaRPr/>
          </a:p>
        </p:txBody>
      </p:sp>
      <p:sp>
        <p:nvSpPr>
          <p:cNvPr id="319" name="Google Shape;319;p33"/>
          <p:cNvSpPr txBox="1">
            <a:spLocks noGrp="1"/>
          </p:cNvSpPr>
          <p:nvPr>
            <p:ph type="subTitle" idx="7"/>
          </p:nvPr>
        </p:nvSpPr>
        <p:spPr>
          <a:xfrm>
            <a:off x="764800" y="1970325"/>
            <a:ext cx="3248400" cy="416700"/>
          </a:xfrm>
          <a:prstGeom prst="rect">
            <a:avLst/>
          </a:prstGeom>
        </p:spPr>
        <p:txBody>
          <a:bodyPr spcFirstLastPara="1" wrap="square" lIns="0" tIns="0" rIns="0" bIns="0" anchor="t" anchorCtr="0">
            <a:noAutofit/>
          </a:bodyPr>
          <a:lstStyle>
            <a:lvl1pPr lvl="0" rtl="0">
              <a:spcBef>
                <a:spcPts val="1100"/>
              </a:spcBef>
              <a:spcAft>
                <a:spcPts val="0"/>
              </a:spcAft>
              <a:buClr>
                <a:schemeClr val="lt1"/>
              </a:buClr>
              <a:buSzPts val="2000"/>
              <a:buNone/>
              <a:defRPr sz="2000" b="1">
                <a:solidFill>
                  <a:schemeClr val="lt1"/>
                </a:solidFill>
              </a:defRPr>
            </a:lvl1pPr>
            <a:lvl2pPr lvl="1" rtl="0">
              <a:spcBef>
                <a:spcPts val="500"/>
              </a:spcBef>
              <a:spcAft>
                <a:spcPts val="0"/>
              </a:spcAft>
              <a:buClr>
                <a:schemeClr val="lt1"/>
              </a:buClr>
              <a:buSzPts val="2000"/>
              <a:buNone/>
              <a:defRPr>
                <a:solidFill>
                  <a:schemeClr val="lt1"/>
                </a:solidFill>
              </a:defRPr>
            </a:lvl2pPr>
            <a:lvl3pPr lvl="2" rtl="0">
              <a:spcBef>
                <a:spcPts val="500"/>
              </a:spcBef>
              <a:spcAft>
                <a:spcPts val="0"/>
              </a:spcAft>
              <a:buClr>
                <a:schemeClr val="lt1"/>
              </a:buClr>
              <a:buSzPts val="1600"/>
              <a:buNone/>
              <a:defRPr>
                <a:solidFill>
                  <a:schemeClr val="lt1"/>
                </a:solidFill>
              </a:defRPr>
            </a:lvl3pPr>
            <a:lvl4pPr lvl="3" rtl="0">
              <a:spcBef>
                <a:spcPts val="500"/>
              </a:spcBef>
              <a:spcAft>
                <a:spcPts val="0"/>
              </a:spcAft>
              <a:buClr>
                <a:schemeClr val="lt1"/>
              </a:buClr>
              <a:buSzPts val="1600"/>
              <a:buNone/>
              <a:defRPr>
                <a:solidFill>
                  <a:schemeClr val="lt1"/>
                </a:solidFill>
              </a:defRPr>
            </a:lvl4pPr>
            <a:lvl5pPr lvl="4" rtl="0">
              <a:spcBef>
                <a:spcPts val="500"/>
              </a:spcBef>
              <a:spcAft>
                <a:spcPts val="0"/>
              </a:spcAft>
              <a:buClr>
                <a:schemeClr val="lt1"/>
              </a:buClr>
              <a:buSzPts val="1600"/>
              <a:buNone/>
              <a:defRPr>
                <a:solidFill>
                  <a:schemeClr val="lt1"/>
                </a:solidFill>
              </a:defRPr>
            </a:lvl5pPr>
            <a:lvl6pPr lvl="5" rtl="0">
              <a:spcBef>
                <a:spcPts val="500"/>
              </a:spcBef>
              <a:spcAft>
                <a:spcPts val="0"/>
              </a:spcAft>
              <a:buClr>
                <a:schemeClr val="lt1"/>
              </a:buClr>
              <a:buSzPts val="1600"/>
              <a:buNone/>
              <a:defRPr>
                <a:solidFill>
                  <a:schemeClr val="lt1"/>
                </a:solidFill>
              </a:defRPr>
            </a:lvl6pPr>
            <a:lvl7pPr lvl="6" rtl="0">
              <a:spcBef>
                <a:spcPts val="500"/>
              </a:spcBef>
              <a:spcAft>
                <a:spcPts val="0"/>
              </a:spcAft>
              <a:buClr>
                <a:schemeClr val="lt1"/>
              </a:buClr>
              <a:buSzPts val="1600"/>
              <a:buNone/>
              <a:defRPr>
                <a:solidFill>
                  <a:schemeClr val="lt1"/>
                </a:solidFill>
              </a:defRPr>
            </a:lvl7pPr>
            <a:lvl8pPr lvl="7" rtl="0">
              <a:spcBef>
                <a:spcPts val="500"/>
              </a:spcBef>
              <a:spcAft>
                <a:spcPts val="0"/>
              </a:spcAft>
              <a:buClr>
                <a:schemeClr val="lt1"/>
              </a:buClr>
              <a:buSzPts val="1600"/>
              <a:buNone/>
              <a:defRPr>
                <a:solidFill>
                  <a:schemeClr val="lt1"/>
                </a:solidFill>
              </a:defRPr>
            </a:lvl8pPr>
            <a:lvl9pPr lvl="8" rtl="0">
              <a:spcBef>
                <a:spcPts val="500"/>
              </a:spcBef>
              <a:spcAft>
                <a:spcPts val="0"/>
              </a:spcAft>
              <a:buClr>
                <a:schemeClr val="lt1"/>
              </a:buClr>
              <a:buSzPts val="1600"/>
              <a:buNone/>
              <a:defRPr>
                <a:solidFill>
                  <a:schemeClr val="lt1"/>
                </a:solidFill>
              </a:defRPr>
            </a:lvl9pPr>
          </a:lstStyle>
          <a:p>
            <a:endParaRPr/>
          </a:p>
        </p:txBody>
      </p:sp>
      <p:sp>
        <p:nvSpPr>
          <p:cNvPr id="320" name="Google Shape;320;p33"/>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pic>
        <p:nvPicPr>
          <p:cNvPr id="321" name="Google Shape;321;p33"/>
          <p:cNvPicPr preferRelativeResize="0"/>
          <p:nvPr/>
        </p:nvPicPr>
        <p:blipFill>
          <a:blip r:embed="rId2">
            <a:alphaModFix/>
          </a:blip>
          <a:stretch>
            <a:fillRect/>
          </a:stretch>
        </p:blipFill>
        <p:spPr>
          <a:xfrm>
            <a:off x="761800" y="6442164"/>
            <a:ext cx="678975" cy="230366"/>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33 - Four Column Dark">
  <p:cSld name="OBJECT_2_1_1_1_2_1_1_1_1_1">
    <p:bg>
      <p:bgPr>
        <a:solidFill>
          <a:schemeClr val="dk1"/>
        </a:solidFill>
        <a:effectLst/>
      </p:bgPr>
    </p:bg>
    <p:spTree>
      <p:nvGrpSpPr>
        <p:cNvPr id="1" name="Shape 322"/>
        <p:cNvGrpSpPr/>
        <p:nvPr/>
      </p:nvGrpSpPr>
      <p:grpSpPr>
        <a:xfrm>
          <a:off x="0" y="0"/>
          <a:ext cx="0" cy="0"/>
          <a:chOff x="0" y="0"/>
          <a:chExt cx="0" cy="0"/>
        </a:xfrm>
      </p:grpSpPr>
      <p:sp>
        <p:nvSpPr>
          <p:cNvPr id="323" name="Google Shape;323;p34"/>
          <p:cNvSpPr/>
          <p:nvPr/>
        </p:nvSpPr>
        <p:spPr>
          <a:xfrm>
            <a:off x="8886696" y="1775625"/>
            <a:ext cx="2710500" cy="4472700"/>
          </a:xfrm>
          <a:prstGeom prst="roundRect">
            <a:avLst>
              <a:gd name="adj" fmla="val 5835"/>
            </a:avLst>
          </a:prstGeom>
          <a:solidFill>
            <a:schemeClr val="dk1"/>
          </a:solidFill>
          <a:ln w="9525" cap="flat" cmpd="sng">
            <a:solidFill>
              <a:schemeClr val="lt1"/>
            </a:solidFill>
            <a:prstDash val="solid"/>
            <a:round/>
            <a:headEnd type="none" w="sm" len="sm"/>
            <a:tailEnd type="none" w="sm" len="sm"/>
          </a:ln>
          <a:effectLst>
            <a:outerShdw blurRad="571500" dist="95250" dir="5400000" algn="bl" rotWithShape="0">
              <a:schemeClr val="accent5">
                <a:alpha val="4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34"/>
          <p:cNvSpPr/>
          <p:nvPr/>
        </p:nvSpPr>
        <p:spPr>
          <a:xfrm>
            <a:off x="6127614" y="1775625"/>
            <a:ext cx="2710500" cy="4472700"/>
          </a:xfrm>
          <a:prstGeom prst="roundRect">
            <a:avLst>
              <a:gd name="adj" fmla="val 5835"/>
            </a:avLst>
          </a:prstGeom>
          <a:solidFill>
            <a:schemeClr val="dk1"/>
          </a:solidFill>
          <a:ln w="9525" cap="flat" cmpd="sng">
            <a:solidFill>
              <a:schemeClr val="lt1"/>
            </a:solidFill>
            <a:prstDash val="solid"/>
            <a:round/>
            <a:headEnd type="none" w="sm" len="sm"/>
            <a:tailEnd type="none" w="sm" len="sm"/>
          </a:ln>
          <a:effectLst>
            <a:outerShdw blurRad="571500" dist="95250" dir="5400000" algn="bl" rotWithShape="0">
              <a:schemeClr val="accent5">
                <a:alpha val="4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34"/>
          <p:cNvSpPr/>
          <p:nvPr/>
        </p:nvSpPr>
        <p:spPr>
          <a:xfrm>
            <a:off x="3368532" y="1775625"/>
            <a:ext cx="2710500" cy="4472700"/>
          </a:xfrm>
          <a:prstGeom prst="roundRect">
            <a:avLst>
              <a:gd name="adj" fmla="val 5835"/>
            </a:avLst>
          </a:prstGeom>
          <a:solidFill>
            <a:schemeClr val="dk1"/>
          </a:solidFill>
          <a:ln w="9525" cap="flat" cmpd="sng">
            <a:solidFill>
              <a:schemeClr val="lt1"/>
            </a:solidFill>
            <a:prstDash val="solid"/>
            <a:round/>
            <a:headEnd type="none" w="sm" len="sm"/>
            <a:tailEnd type="none" w="sm" len="sm"/>
          </a:ln>
          <a:effectLst>
            <a:outerShdw blurRad="571500" dist="95250" dir="5400000" algn="bl" rotWithShape="0">
              <a:schemeClr val="accent5">
                <a:alpha val="4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34"/>
          <p:cNvSpPr/>
          <p:nvPr/>
        </p:nvSpPr>
        <p:spPr>
          <a:xfrm>
            <a:off x="609450" y="1775625"/>
            <a:ext cx="2710500" cy="4472700"/>
          </a:xfrm>
          <a:prstGeom prst="roundRect">
            <a:avLst>
              <a:gd name="adj" fmla="val 5835"/>
            </a:avLst>
          </a:prstGeom>
          <a:solidFill>
            <a:schemeClr val="dk1"/>
          </a:solidFill>
          <a:ln w="9525" cap="flat" cmpd="sng">
            <a:solidFill>
              <a:schemeClr val="lt1"/>
            </a:solidFill>
            <a:prstDash val="solid"/>
            <a:round/>
            <a:headEnd type="none" w="sm" len="sm"/>
            <a:tailEnd type="none" w="sm" len="sm"/>
          </a:ln>
          <a:effectLst>
            <a:outerShdw blurRad="571500" dist="95250" dir="5400000" algn="bl" rotWithShape="0">
              <a:schemeClr val="accent5">
                <a:alpha val="4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34"/>
          <p:cNvSpPr txBox="1">
            <a:spLocks noGrp="1"/>
          </p:cNvSpPr>
          <p:nvPr>
            <p:ph type="title"/>
          </p:nvPr>
        </p:nvSpPr>
        <p:spPr>
          <a:xfrm>
            <a:off x="749245" y="535597"/>
            <a:ext cx="10659300" cy="583500"/>
          </a:xfrm>
          <a:prstGeom prst="rect">
            <a:avLst/>
          </a:prstGeom>
          <a:noFill/>
          <a:ln>
            <a:noFill/>
          </a:ln>
        </p:spPr>
        <p:txBody>
          <a:bodyPr spcFirstLastPara="1" wrap="square" lIns="0" tIns="0" rIns="0" bIns="0" anchor="ctr" anchorCtr="0">
            <a:noAutofit/>
          </a:bodyPr>
          <a:lstStyle>
            <a:lvl1pPr marR="0" lvl="0" algn="l" rtl="0">
              <a:lnSpc>
                <a:spcPct val="90000"/>
              </a:lnSpc>
              <a:spcBef>
                <a:spcPts val="0"/>
              </a:spcBef>
              <a:spcAft>
                <a:spcPts val="0"/>
              </a:spcAft>
              <a:buClr>
                <a:schemeClr val="lt1"/>
              </a:buClr>
              <a:buSzPts val="4000"/>
              <a:buFont typeface="DM Sans Medium"/>
              <a:buNone/>
              <a:defRPr i="0" u="none" strike="noStrike" cap="none">
                <a:solidFill>
                  <a:schemeClr val="lt1"/>
                </a:solidFill>
                <a:latin typeface="DM Sans Medium"/>
                <a:ea typeface="DM Sans Medium"/>
                <a:cs typeface="DM Sans Medium"/>
                <a:sym typeface="DM Sans Medium"/>
              </a:defRPr>
            </a:lvl1pPr>
            <a:lvl2pPr lvl="1" rtl="0">
              <a:spcBef>
                <a:spcPts val="0"/>
              </a:spcBef>
              <a:spcAft>
                <a:spcPts val="0"/>
              </a:spcAft>
              <a:buClr>
                <a:schemeClr val="lt1"/>
              </a:buClr>
              <a:buSzPts val="1500"/>
              <a:buNone/>
              <a:defRPr sz="1900">
                <a:solidFill>
                  <a:schemeClr val="lt1"/>
                </a:solidFill>
              </a:defRPr>
            </a:lvl2pPr>
            <a:lvl3pPr lvl="2" rtl="0">
              <a:spcBef>
                <a:spcPts val="0"/>
              </a:spcBef>
              <a:spcAft>
                <a:spcPts val="0"/>
              </a:spcAft>
              <a:buClr>
                <a:schemeClr val="lt1"/>
              </a:buClr>
              <a:buSzPts val="1500"/>
              <a:buNone/>
              <a:defRPr sz="1900">
                <a:solidFill>
                  <a:schemeClr val="lt1"/>
                </a:solidFill>
              </a:defRPr>
            </a:lvl3pPr>
            <a:lvl4pPr lvl="3" rtl="0">
              <a:spcBef>
                <a:spcPts val="0"/>
              </a:spcBef>
              <a:spcAft>
                <a:spcPts val="0"/>
              </a:spcAft>
              <a:buClr>
                <a:schemeClr val="lt1"/>
              </a:buClr>
              <a:buSzPts val="1500"/>
              <a:buNone/>
              <a:defRPr sz="1900">
                <a:solidFill>
                  <a:schemeClr val="lt1"/>
                </a:solidFill>
              </a:defRPr>
            </a:lvl4pPr>
            <a:lvl5pPr lvl="4" rtl="0">
              <a:spcBef>
                <a:spcPts val="0"/>
              </a:spcBef>
              <a:spcAft>
                <a:spcPts val="0"/>
              </a:spcAft>
              <a:buClr>
                <a:schemeClr val="lt1"/>
              </a:buClr>
              <a:buSzPts val="1500"/>
              <a:buNone/>
              <a:defRPr sz="1900">
                <a:solidFill>
                  <a:schemeClr val="lt1"/>
                </a:solidFill>
              </a:defRPr>
            </a:lvl5pPr>
            <a:lvl6pPr lvl="5" rtl="0">
              <a:spcBef>
                <a:spcPts val="0"/>
              </a:spcBef>
              <a:spcAft>
                <a:spcPts val="0"/>
              </a:spcAft>
              <a:buClr>
                <a:schemeClr val="lt1"/>
              </a:buClr>
              <a:buSzPts val="1500"/>
              <a:buNone/>
              <a:defRPr sz="1900">
                <a:solidFill>
                  <a:schemeClr val="lt1"/>
                </a:solidFill>
              </a:defRPr>
            </a:lvl6pPr>
            <a:lvl7pPr lvl="6" rtl="0">
              <a:spcBef>
                <a:spcPts val="0"/>
              </a:spcBef>
              <a:spcAft>
                <a:spcPts val="0"/>
              </a:spcAft>
              <a:buClr>
                <a:schemeClr val="lt1"/>
              </a:buClr>
              <a:buSzPts val="1500"/>
              <a:buNone/>
              <a:defRPr sz="1900">
                <a:solidFill>
                  <a:schemeClr val="lt1"/>
                </a:solidFill>
              </a:defRPr>
            </a:lvl7pPr>
            <a:lvl8pPr lvl="7" rtl="0">
              <a:spcBef>
                <a:spcPts val="0"/>
              </a:spcBef>
              <a:spcAft>
                <a:spcPts val="0"/>
              </a:spcAft>
              <a:buClr>
                <a:schemeClr val="lt1"/>
              </a:buClr>
              <a:buSzPts val="1500"/>
              <a:buNone/>
              <a:defRPr sz="1900">
                <a:solidFill>
                  <a:schemeClr val="lt1"/>
                </a:solidFill>
              </a:defRPr>
            </a:lvl8pPr>
            <a:lvl9pPr lvl="8" rtl="0">
              <a:spcBef>
                <a:spcPts val="0"/>
              </a:spcBef>
              <a:spcAft>
                <a:spcPts val="0"/>
              </a:spcAft>
              <a:buClr>
                <a:schemeClr val="lt1"/>
              </a:buClr>
              <a:buSzPts val="1500"/>
              <a:buNone/>
              <a:defRPr sz="1900">
                <a:solidFill>
                  <a:schemeClr val="lt1"/>
                </a:solidFill>
              </a:defRPr>
            </a:lvl9pPr>
          </a:lstStyle>
          <a:p>
            <a:endParaRPr/>
          </a:p>
        </p:txBody>
      </p:sp>
      <p:sp>
        <p:nvSpPr>
          <p:cNvPr id="328" name="Google Shape;328;p34"/>
          <p:cNvSpPr txBox="1">
            <a:spLocks noGrp="1"/>
          </p:cNvSpPr>
          <p:nvPr>
            <p:ph type="subTitle" idx="1"/>
          </p:nvPr>
        </p:nvSpPr>
        <p:spPr>
          <a:xfrm>
            <a:off x="764809" y="1174702"/>
            <a:ext cx="10659300" cy="583500"/>
          </a:xfrm>
          <a:prstGeom prst="rect">
            <a:avLst/>
          </a:prstGeom>
        </p:spPr>
        <p:txBody>
          <a:bodyPr spcFirstLastPara="1" wrap="square" lIns="0" tIns="0" rIns="0" bIns="0" anchor="t" anchorCtr="0">
            <a:noAutofit/>
          </a:bodyPr>
          <a:lstStyle>
            <a:lvl1pPr lvl="0" rtl="0">
              <a:spcBef>
                <a:spcPts val="1100"/>
              </a:spcBef>
              <a:spcAft>
                <a:spcPts val="0"/>
              </a:spcAft>
              <a:buClr>
                <a:schemeClr val="accent5"/>
              </a:buClr>
              <a:buSzPts val="2400"/>
              <a:buFont typeface="DM Mono"/>
              <a:buNone/>
              <a:defRPr>
                <a:solidFill>
                  <a:schemeClr val="accent5"/>
                </a:solidFill>
                <a:latin typeface="DM Mono"/>
                <a:ea typeface="DM Mono"/>
                <a:cs typeface="DM Mono"/>
                <a:sym typeface="DM Mono"/>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a:endParaRPr/>
          </a:p>
        </p:txBody>
      </p:sp>
      <p:sp>
        <p:nvSpPr>
          <p:cNvPr id="329" name="Google Shape;329;p34"/>
          <p:cNvSpPr txBox="1">
            <a:spLocks noGrp="1"/>
          </p:cNvSpPr>
          <p:nvPr>
            <p:ph type="body" idx="2"/>
          </p:nvPr>
        </p:nvSpPr>
        <p:spPr>
          <a:xfrm>
            <a:off x="765064" y="2387054"/>
            <a:ext cx="2397900" cy="3367200"/>
          </a:xfrm>
          <a:prstGeom prst="rect">
            <a:avLst/>
          </a:prstGeom>
          <a:noFill/>
          <a:ln>
            <a:noFill/>
          </a:ln>
        </p:spPr>
        <p:txBody>
          <a:bodyPr spcFirstLastPara="1" wrap="square" lIns="0" tIns="0" rIns="0" bIns="0" anchor="t" anchorCtr="0">
            <a:noAutofit/>
          </a:bodyPr>
          <a:lstStyle>
            <a:lvl1pPr marL="457200" marR="0" lvl="0" indent="-355600" algn="l" rtl="0">
              <a:lnSpc>
                <a:spcPct val="115000"/>
              </a:lnSpc>
              <a:spcBef>
                <a:spcPts val="1100"/>
              </a:spcBef>
              <a:spcAft>
                <a:spcPts val="0"/>
              </a:spcAft>
              <a:buClr>
                <a:schemeClr val="accent5"/>
              </a:buClr>
              <a:buSzPts val="2000"/>
              <a:buFont typeface="DM Sans"/>
              <a:buChar char="•"/>
              <a:defRPr sz="2000" i="0" u="none" strike="noStrike" cap="none">
                <a:solidFill>
                  <a:schemeClr val="lt1"/>
                </a:solidFill>
                <a:latin typeface="DM Sans"/>
                <a:ea typeface="DM Sans"/>
                <a:cs typeface="DM Sans"/>
                <a:sym typeface="DM Sans"/>
              </a:defRPr>
            </a:lvl1pPr>
            <a:lvl2pPr marL="914400" marR="0" lvl="1" indent="-330200" algn="l" rtl="0">
              <a:lnSpc>
                <a:spcPct val="115000"/>
              </a:lnSpc>
              <a:spcBef>
                <a:spcPts val="500"/>
              </a:spcBef>
              <a:spcAft>
                <a:spcPts val="0"/>
              </a:spcAft>
              <a:buClr>
                <a:schemeClr val="accent6"/>
              </a:buClr>
              <a:buSzPts val="1600"/>
              <a:buFont typeface="DM Sans"/>
              <a:buChar char="•"/>
              <a:defRPr sz="1600" i="0" u="none" strike="noStrike" cap="none">
                <a:solidFill>
                  <a:schemeClr val="lt1"/>
                </a:solidFill>
                <a:latin typeface="DM Sans"/>
                <a:ea typeface="DM Sans"/>
                <a:cs typeface="DM Sans"/>
                <a:sym typeface="DM Sans"/>
              </a:defRPr>
            </a:lvl2pPr>
            <a:lvl3pPr marL="1371600" marR="0" lvl="2"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3pPr>
            <a:lvl4pPr marL="1828800" marR="0" lvl="3"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4pPr>
            <a:lvl5pPr marL="2286000" marR="0" lvl="4"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5pPr>
            <a:lvl6pPr marL="2743200" marR="0" lvl="5"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6pPr>
            <a:lvl7pPr marL="3200400" marR="0" lvl="6"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7pPr>
            <a:lvl8pPr marL="3657600" marR="0" lvl="7"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8pPr>
            <a:lvl9pPr marL="4114800" marR="0" lvl="8"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9pPr>
          </a:lstStyle>
          <a:p>
            <a:endParaRPr/>
          </a:p>
        </p:txBody>
      </p:sp>
      <p:sp>
        <p:nvSpPr>
          <p:cNvPr id="330" name="Google Shape;330;p34"/>
          <p:cNvSpPr txBox="1">
            <a:spLocks noGrp="1"/>
          </p:cNvSpPr>
          <p:nvPr>
            <p:ph type="subTitle" idx="3"/>
          </p:nvPr>
        </p:nvSpPr>
        <p:spPr>
          <a:xfrm>
            <a:off x="764800" y="1970325"/>
            <a:ext cx="2397900" cy="416700"/>
          </a:xfrm>
          <a:prstGeom prst="rect">
            <a:avLst/>
          </a:prstGeom>
        </p:spPr>
        <p:txBody>
          <a:bodyPr spcFirstLastPara="1" wrap="square" lIns="0" tIns="0" rIns="0" bIns="0" anchor="t" anchorCtr="0">
            <a:noAutofit/>
          </a:bodyPr>
          <a:lstStyle>
            <a:lvl1pPr lvl="0" rtl="0">
              <a:spcBef>
                <a:spcPts val="1100"/>
              </a:spcBef>
              <a:spcAft>
                <a:spcPts val="0"/>
              </a:spcAft>
              <a:buClr>
                <a:schemeClr val="lt1"/>
              </a:buClr>
              <a:buSzPts val="2000"/>
              <a:buNone/>
              <a:defRPr sz="2000" b="1">
                <a:solidFill>
                  <a:schemeClr val="lt1"/>
                </a:solidFill>
              </a:defRPr>
            </a:lvl1pPr>
            <a:lvl2pPr lvl="1" rtl="0">
              <a:spcBef>
                <a:spcPts val="500"/>
              </a:spcBef>
              <a:spcAft>
                <a:spcPts val="0"/>
              </a:spcAft>
              <a:buClr>
                <a:schemeClr val="lt1"/>
              </a:buClr>
              <a:buSzPts val="2000"/>
              <a:buNone/>
              <a:defRPr>
                <a:solidFill>
                  <a:schemeClr val="lt1"/>
                </a:solidFill>
              </a:defRPr>
            </a:lvl2pPr>
            <a:lvl3pPr lvl="2" rtl="0">
              <a:spcBef>
                <a:spcPts val="500"/>
              </a:spcBef>
              <a:spcAft>
                <a:spcPts val="0"/>
              </a:spcAft>
              <a:buClr>
                <a:schemeClr val="lt1"/>
              </a:buClr>
              <a:buSzPts val="1600"/>
              <a:buNone/>
              <a:defRPr>
                <a:solidFill>
                  <a:schemeClr val="lt1"/>
                </a:solidFill>
              </a:defRPr>
            </a:lvl3pPr>
            <a:lvl4pPr lvl="3" rtl="0">
              <a:spcBef>
                <a:spcPts val="500"/>
              </a:spcBef>
              <a:spcAft>
                <a:spcPts val="0"/>
              </a:spcAft>
              <a:buClr>
                <a:schemeClr val="lt1"/>
              </a:buClr>
              <a:buSzPts val="1600"/>
              <a:buNone/>
              <a:defRPr>
                <a:solidFill>
                  <a:schemeClr val="lt1"/>
                </a:solidFill>
              </a:defRPr>
            </a:lvl4pPr>
            <a:lvl5pPr lvl="4" rtl="0">
              <a:spcBef>
                <a:spcPts val="500"/>
              </a:spcBef>
              <a:spcAft>
                <a:spcPts val="0"/>
              </a:spcAft>
              <a:buClr>
                <a:schemeClr val="lt1"/>
              </a:buClr>
              <a:buSzPts val="1600"/>
              <a:buNone/>
              <a:defRPr>
                <a:solidFill>
                  <a:schemeClr val="lt1"/>
                </a:solidFill>
              </a:defRPr>
            </a:lvl5pPr>
            <a:lvl6pPr lvl="5" rtl="0">
              <a:spcBef>
                <a:spcPts val="500"/>
              </a:spcBef>
              <a:spcAft>
                <a:spcPts val="0"/>
              </a:spcAft>
              <a:buClr>
                <a:schemeClr val="lt1"/>
              </a:buClr>
              <a:buSzPts val="1600"/>
              <a:buNone/>
              <a:defRPr>
                <a:solidFill>
                  <a:schemeClr val="lt1"/>
                </a:solidFill>
              </a:defRPr>
            </a:lvl6pPr>
            <a:lvl7pPr lvl="6" rtl="0">
              <a:spcBef>
                <a:spcPts val="500"/>
              </a:spcBef>
              <a:spcAft>
                <a:spcPts val="0"/>
              </a:spcAft>
              <a:buClr>
                <a:schemeClr val="lt1"/>
              </a:buClr>
              <a:buSzPts val="1600"/>
              <a:buNone/>
              <a:defRPr>
                <a:solidFill>
                  <a:schemeClr val="lt1"/>
                </a:solidFill>
              </a:defRPr>
            </a:lvl7pPr>
            <a:lvl8pPr lvl="7" rtl="0">
              <a:spcBef>
                <a:spcPts val="500"/>
              </a:spcBef>
              <a:spcAft>
                <a:spcPts val="0"/>
              </a:spcAft>
              <a:buClr>
                <a:schemeClr val="lt1"/>
              </a:buClr>
              <a:buSzPts val="1600"/>
              <a:buNone/>
              <a:defRPr>
                <a:solidFill>
                  <a:schemeClr val="lt1"/>
                </a:solidFill>
              </a:defRPr>
            </a:lvl8pPr>
            <a:lvl9pPr lvl="8" rtl="0">
              <a:spcBef>
                <a:spcPts val="500"/>
              </a:spcBef>
              <a:spcAft>
                <a:spcPts val="0"/>
              </a:spcAft>
              <a:buClr>
                <a:schemeClr val="lt1"/>
              </a:buClr>
              <a:buSzPts val="1600"/>
              <a:buNone/>
              <a:defRPr>
                <a:solidFill>
                  <a:schemeClr val="lt1"/>
                </a:solidFill>
              </a:defRPr>
            </a:lvl9pPr>
          </a:lstStyle>
          <a:p>
            <a:endParaRPr/>
          </a:p>
        </p:txBody>
      </p:sp>
      <p:sp>
        <p:nvSpPr>
          <p:cNvPr id="331" name="Google Shape;331;p34"/>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
        <p:nvSpPr>
          <p:cNvPr id="332" name="Google Shape;332;p34"/>
          <p:cNvSpPr txBox="1">
            <a:spLocks noGrp="1"/>
          </p:cNvSpPr>
          <p:nvPr>
            <p:ph type="body" idx="4"/>
          </p:nvPr>
        </p:nvSpPr>
        <p:spPr>
          <a:xfrm>
            <a:off x="9024489" y="2387054"/>
            <a:ext cx="2397900" cy="3367200"/>
          </a:xfrm>
          <a:prstGeom prst="rect">
            <a:avLst/>
          </a:prstGeom>
          <a:noFill/>
          <a:ln>
            <a:noFill/>
          </a:ln>
        </p:spPr>
        <p:txBody>
          <a:bodyPr spcFirstLastPara="1" wrap="square" lIns="0" tIns="0" rIns="0" bIns="0" anchor="t" anchorCtr="0">
            <a:noAutofit/>
          </a:bodyPr>
          <a:lstStyle>
            <a:lvl1pPr marL="457200" marR="0" lvl="0" indent="-355600" algn="l" rtl="0">
              <a:lnSpc>
                <a:spcPct val="115000"/>
              </a:lnSpc>
              <a:spcBef>
                <a:spcPts val="1100"/>
              </a:spcBef>
              <a:spcAft>
                <a:spcPts val="0"/>
              </a:spcAft>
              <a:buClr>
                <a:schemeClr val="accent5"/>
              </a:buClr>
              <a:buSzPts val="2000"/>
              <a:buFont typeface="DM Sans"/>
              <a:buChar char="•"/>
              <a:defRPr sz="2000" i="0" u="none" strike="noStrike" cap="none">
                <a:solidFill>
                  <a:schemeClr val="lt1"/>
                </a:solidFill>
                <a:latin typeface="DM Sans"/>
                <a:ea typeface="DM Sans"/>
                <a:cs typeface="DM Sans"/>
                <a:sym typeface="DM Sans"/>
              </a:defRPr>
            </a:lvl1pPr>
            <a:lvl2pPr marL="914400" marR="0" lvl="1" indent="-330200" algn="l" rtl="0">
              <a:lnSpc>
                <a:spcPct val="115000"/>
              </a:lnSpc>
              <a:spcBef>
                <a:spcPts val="500"/>
              </a:spcBef>
              <a:spcAft>
                <a:spcPts val="0"/>
              </a:spcAft>
              <a:buClr>
                <a:schemeClr val="accent6"/>
              </a:buClr>
              <a:buSzPts val="1600"/>
              <a:buFont typeface="DM Sans"/>
              <a:buChar char="•"/>
              <a:defRPr sz="1600" i="0" u="none" strike="noStrike" cap="none">
                <a:solidFill>
                  <a:schemeClr val="lt1"/>
                </a:solidFill>
                <a:latin typeface="DM Sans"/>
                <a:ea typeface="DM Sans"/>
                <a:cs typeface="DM Sans"/>
                <a:sym typeface="DM Sans"/>
              </a:defRPr>
            </a:lvl2pPr>
            <a:lvl3pPr marL="1371600" marR="0" lvl="2"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3pPr>
            <a:lvl4pPr marL="1828800" marR="0" lvl="3"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4pPr>
            <a:lvl5pPr marL="2286000" marR="0" lvl="4"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5pPr>
            <a:lvl6pPr marL="2743200" marR="0" lvl="5"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6pPr>
            <a:lvl7pPr marL="3200400" marR="0" lvl="6"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7pPr>
            <a:lvl8pPr marL="3657600" marR="0" lvl="7"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8pPr>
            <a:lvl9pPr marL="4114800" marR="0" lvl="8"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9pPr>
          </a:lstStyle>
          <a:p>
            <a:endParaRPr/>
          </a:p>
        </p:txBody>
      </p:sp>
      <p:sp>
        <p:nvSpPr>
          <p:cNvPr id="333" name="Google Shape;333;p34"/>
          <p:cNvSpPr txBox="1">
            <a:spLocks noGrp="1"/>
          </p:cNvSpPr>
          <p:nvPr>
            <p:ph type="subTitle" idx="5"/>
          </p:nvPr>
        </p:nvSpPr>
        <p:spPr>
          <a:xfrm>
            <a:off x="9024225" y="1970325"/>
            <a:ext cx="2397900" cy="416700"/>
          </a:xfrm>
          <a:prstGeom prst="rect">
            <a:avLst/>
          </a:prstGeom>
        </p:spPr>
        <p:txBody>
          <a:bodyPr spcFirstLastPara="1" wrap="square" lIns="0" tIns="0" rIns="0" bIns="0" anchor="t" anchorCtr="0">
            <a:noAutofit/>
          </a:bodyPr>
          <a:lstStyle>
            <a:lvl1pPr lvl="0" rtl="0">
              <a:spcBef>
                <a:spcPts val="1100"/>
              </a:spcBef>
              <a:spcAft>
                <a:spcPts val="0"/>
              </a:spcAft>
              <a:buClr>
                <a:schemeClr val="lt1"/>
              </a:buClr>
              <a:buSzPts val="2000"/>
              <a:buNone/>
              <a:defRPr sz="2000" b="1">
                <a:solidFill>
                  <a:schemeClr val="lt1"/>
                </a:solidFill>
              </a:defRPr>
            </a:lvl1pPr>
            <a:lvl2pPr lvl="1" rtl="0">
              <a:spcBef>
                <a:spcPts val="500"/>
              </a:spcBef>
              <a:spcAft>
                <a:spcPts val="0"/>
              </a:spcAft>
              <a:buClr>
                <a:schemeClr val="lt1"/>
              </a:buClr>
              <a:buSzPts val="2000"/>
              <a:buNone/>
              <a:defRPr>
                <a:solidFill>
                  <a:schemeClr val="lt1"/>
                </a:solidFill>
              </a:defRPr>
            </a:lvl2pPr>
            <a:lvl3pPr lvl="2" rtl="0">
              <a:spcBef>
                <a:spcPts val="500"/>
              </a:spcBef>
              <a:spcAft>
                <a:spcPts val="0"/>
              </a:spcAft>
              <a:buClr>
                <a:schemeClr val="lt1"/>
              </a:buClr>
              <a:buSzPts val="1600"/>
              <a:buNone/>
              <a:defRPr>
                <a:solidFill>
                  <a:schemeClr val="lt1"/>
                </a:solidFill>
              </a:defRPr>
            </a:lvl3pPr>
            <a:lvl4pPr lvl="3" rtl="0">
              <a:spcBef>
                <a:spcPts val="500"/>
              </a:spcBef>
              <a:spcAft>
                <a:spcPts val="0"/>
              </a:spcAft>
              <a:buClr>
                <a:schemeClr val="lt1"/>
              </a:buClr>
              <a:buSzPts val="1600"/>
              <a:buNone/>
              <a:defRPr>
                <a:solidFill>
                  <a:schemeClr val="lt1"/>
                </a:solidFill>
              </a:defRPr>
            </a:lvl4pPr>
            <a:lvl5pPr lvl="4" rtl="0">
              <a:spcBef>
                <a:spcPts val="500"/>
              </a:spcBef>
              <a:spcAft>
                <a:spcPts val="0"/>
              </a:spcAft>
              <a:buClr>
                <a:schemeClr val="lt1"/>
              </a:buClr>
              <a:buSzPts val="1600"/>
              <a:buNone/>
              <a:defRPr>
                <a:solidFill>
                  <a:schemeClr val="lt1"/>
                </a:solidFill>
              </a:defRPr>
            </a:lvl5pPr>
            <a:lvl6pPr lvl="5" rtl="0">
              <a:spcBef>
                <a:spcPts val="500"/>
              </a:spcBef>
              <a:spcAft>
                <a:spcPts val="0"/>
              </a:spcAft>
              <a:buClr>
                <a:schemeClr val="lt1"/>
              </a:buClr>
              <a:buSzPts val="1600"/>
              <a:buNone/>
              <a:defRPr>
                <a:solidFill>
                  <a:schemeClr val="lt1"/>
                </a:solidFill>
              </a:defRPr>
            </a:lvl6pPr>
            <a:lvl7pPr lvl="6" rtl="0">
              <a:spcBef>
                <a:spcPts val="500"/>
              </a:spcBef>
              <a:spcAft>
                <a:spcPts val="0"/>
              </a:spcAft>
              <a:buClr>
                <a:schemeClr val="lt1"/>
              </a:buClr>
              <a:buSzPts val="1600"/>
              <a:buNone/>
              <a:defRPr>
                <a:solidFill>
                  <a:schemeClr val="lt1"/>
                </a:solidFill>
              </a:defRPr>
            </a:lvl7pPr>
            <a:lvl8pPr lvl="7" rtl="0">
              <a:spcBef>
                <a:spcPts val="500"/>
              </a:spcBef>
              <a:spcAft>
                <a:spcPts val="0"/>
              </a:spcAft>
              <a:buClr>
                <a:schemeClr val="lt1"/>
              </a:buClr>
              <a:buSzPts val="1600"/>
              <a:buNone/>
              <a:defRPr>
                <a:solidFill>
                  <a:schemeClr val="lt1"/>
                </a:solidFill>
              </a:defRPr>
            </a:lvl8pPr>
            <a:lvl9pPr lvl="8" rtl="0">
              <a:spcBef>
                <a:spcPts val="500"/>
              </a:spcBef>
              <a:spcAft>
                <a:spcPts val="0"/>
              </a:spcAft>
              <a:buClr>
                <a:schemeClr val="lt1"/>
              </a:buClr>
              <a:buSzPts val="1600"/>
              <a:buNone/>
              <a:defRPr>
                <a:solidFill>
                  <a:schemeClr val="lt1"/>
                </a:solidFill>
              </a:defRPr>
            </a:lvl9pPr>
          </a:lstStyle>
          <a:p>
            <a:endParaRPr/>
          </a:p>
        </p:txBody>
      </p:sp>
      <p:sp>
        <p:nvSpPr>
          <p:cNvPr id="334" name="Google Shape;334;p34"/>
          <p:cNvSpPr txBox="1">
            <a:spLocks noGrp="1"/>
          </p:cNvSpPr>
          <p:nvPr>
            <p:ph type="body" idx="6"/>
          </p:nvPr>
        </p:nvSpPr>
        <p:spPr>
          <a:xfrm>
            <a:off x="6272164" y="2387054"/>
            <a:ext cx="2397900" cy="3367200"/>
          </a:xfrm>
          <a:prstGeom prst="rect">
            <a:avLst/>
          </a:prstGeom>
          <a:noFill/>
          <a:ln>
            <a:noFill/>
          </a:ln>
        </p:spPr>
        <p:txBody>
          <a:bodyPr spcFirstLastPara="1" wrap="square" lIns="0" tIns="0" rIns="0" bIns="0" anchor="t" anchorCtr="0">
            <a:noAutofit/>
          </a:bodyPr>
          <a:lstStyle>
            <a:lvl1pPr marL="457200" marR="0" lvl="0" indent="-355600" algn="l" rtl="0">
              <a:lnSpc>
                <a:spcPct val="115000"/>
              </a:lnSpc>
              <a:spcBef>
                <a:spcPts val="1100"/>
              </a:spcBef>
              <a:spcAft>
                <a:spcPts val="0"/>
              </a:spcAft>
              <a:buClr>
                <a:schemeClr val="accent5"/>
              </a:buClr>
              <a:buSzPts val="2000"/>
              <a:buFont typeface="DM Sans"/>
              <a:buChar char="•"/>
              <a:defRPr sz="2000" i="0" u="none" strike="noStrike" cap="none">
                <a:solidFill>
                  <a:schemeClr val="lt1"/>
                </a:solidFill>
                <a:latin typeface="DM Sans"/>
                <a:ea typeface="DM Sans"/>
                <a:cs typeface="DM Sans"/>
                <a:sym typeface="DM Sans"/>
              </a:defRPr>
            </a:lvl1pPr>
            <a:lvl2pPr marL="914400" marR="0" lvl="1" indent="-330200" algn="l" rtl="0">
              <a:lnSpc>
                <a:spcPct val="115000"/>
              </a:lnSpc>
              <a:spcBef>
                <a:spcPts val="500"/>
              </a:spcBef>
              <a:spcAft>
                <a:spcPts val="0"/>
              </a:spcAft>
              <a:buClr>
                <a:schemeClr val="accent6"/>
              </a:buClr>
              <a:buSzPts val="1600"/>
              <a:buFont typeface="DM Sans"/>
              <a:buChar char="•"/>
              <a:defRPr sz="1600" i="0" u="none" strike="noStrike" cap="none">
                <a:solidFill>
                  <a:schemeClr val="lt1"/>
                </a:solidFill>
                <a:latin typeface="DM Sans"/>
                <a:ea typeface="DM Sans"/>
                <a:cs typeface="DM Sans"/>
                <a:sym typeface="DM Sans"/>
              </a:defRPr>
            </a:lvl2pPr>
            <a:lvl3pPr marL="1371600" marR="0" lvl="2"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3pPr>
            <a:lvl4pPr marL="1828800" marR="0" lvl="3"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4pPr>
            <a:lvl5pPr marL="2286000" marR="0" lvl="4"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5pPr>
            <a:lvl6pPr marL="2743200" marR="0" lvl="5"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6pPr>
            <a:lvl7pPr marL="3200400" marR="0" lvl="6"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7pPr>
            <a:lvl8pPr marL="3657600" marR="0" lvl="7"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8pPr>
            <a:lvl9pPr marL="4114800" marR="0" lvl="8"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9pPr>
          </a:lstStyle>
          <a:p>
            <a:endParaRPr/>
          </a:p>
        </p:txBody>
      </p:sp>
      <p:sp>
        <p:nvSpPr>
          <p:cNvPr id="335" name="Google Shape;335;p34"/>
          <p:cNvSpPr txBox="1">
            <a:spLocks noGrp="1"/>
          </p:cNvSpPr>
          <p:nvPr>
            <p:ph type="subTitle" idx="7"/>
          </p:nvPr>
        </p:nvSpPr>
        <p:spPr>
          <a:xfrm>
            <a:off x="6271900" y="1970325"/>
            <a:ext cx="2397900" cy="416700"/>
          </a:xfrm>
          <a:prstGeom prst="rect">
            <a:avLst/>
          </a:prstGeom>
        </p:spPr>
        <p:txBody>
          <a:bodyPr spcFirstLastPara="1" wrap="square" lIns="0" tIns="0" rIns="0" bIns="0" anchor="t" anchorCtr="0">
            <a:noAutofit/>
          </a:bodyPr>
          <a:lstStyle>
            <a:lvl1pPr lvl="0" rtl="0">
              <a:spcBef>
                <a:spcPts val="1100"/>
              </a:spcBef>
              <a:spcAft>
                <a:spcPts val="0"/>
              </a:spcAft>
              <a:buClr>
                <a:schemeClr val="lt1"/>
              </a:buClr>
              <a:buSzPts val="2000"/>
              <a:buNone/>
              <a:defRPr sz="2000" b="1">
                <a:solidFill>
                  <a:schemeClr val="lt1"/>
                </a:solidFill>
              </a:defRPr>
            </a:lvl1pPr>
            <a:lvl2pPr lvl="1" rtl="0">
              <a:spcBef>
                <a:spcPts val="500"/>
              </a:spcBef>
              <a:spcAft>
                <a:spcPts val="0"/>
              </a:spcAft>
              <a:buClr>
                <a:schemeClr val="lt1"/>
              </a:buClr>
              <a:buSzPts val="2000"/>
              <a:buNone/>
              <a:defRPr>
                <a:solidFill>
                  <a:schemeClr val="lt1"/>
                </a:solidFill>
              </a:defRPr>
            </a:lvl2pPr>
            <a:lvl3pPr lvl="2" rtl="0">
              <a:spcBef>
                <a:spcPts val="500"/>
              </a:spcBef>
              <a:spcAft>
                <a:spcPts val="0"/>
              </a:spcAft>
              <a:buClr>
                <a:schemeClr val="lt1"/>
              </a:buClr>
              <a:buSzPts val="1600"/>
              <a:buNone/>
              <a:defRPr>
                <a:solidFill>
                  <a:schemeClr val="lt1"/>
                </a:solidFill>
              </a:defRPr>
            </a:lvl3pPr>
            <a:lvl4pPr lvl="3" rtl="0">
              <a:spcBef>
                <a:spcPts val="500"/>
              </a:spcBef>
              <a:spcAft>
                <a:spcPts val="0"/>
              </a:spcAft>
              <a:buClr>
                <a:schemeClr val="lt1"/>
              </a:buClr>
              <a:buSzPts val="1600"/>
              <a:buNone/>
              <a:defRPr>
                <a:solidFill>
                  <a:schemeClr val="lt1"/>
                </a:solidFill>
              </a:defRPr>
            </a:lvl4pPr>
            <a:lvl5pPr lvl="4" rtl="0">
              <a:spcBef>
                <a:spcPts val="500"/>
              </a:spcBef>
              <a:spcAft>
                <a:spcPts val="0"/>
              </a:spcAft>
              <a:buClr>
                <a:schemeClr val="lt1"/>
              </a:buClr>
              <a:buSzPts val="1600"/>
              <a:buNone/>
              <a:defRPr>
                <a:solidFill>
                  <a:schemeClr val="lt1"/>
                </a:solidFill>
              </a:defRPr>
            </a:lvl5pPr>
            <a:lvl6pPr lvl="5" rtl="0">
              <a:spcBef>
                <a:spcPts val="500"/>
              </a:spcBef>
              <a:spcAft>
                <a:spcPts val="0"/>
              </a:spcAft>
              <a:buClr>
                <a:schemeClr val="lt1"/>
              </a:buClr>
              <a:buSzPts val="1600"/>
              <a:buNone/>
              <a:defRPr>
                <a:solidFill>
                  <a:schemeClr val="lt1"/>
                </a:solidFill>
              </a:defRPr>
            </a:lvl6pPr>
            <a:lvl7pPr lvl="6" rtl="0">
              <a:spcBef>
                <a:spcPts val="500"/>
              </a:spcBef>
              <a:spcAft>
                <a:spcPts val="0"/>
              </a:spcAft>
              <a:buClr>
                <a:schemeClr val="lt1"/>
              </a:buClr>
              <a:buSzPts val="1600"/>
              <a:buNone/>
              <a:defRPr>
                <a:solidFill>
                  <a:schemeClr val="lt1"/>
                </a:solidFill>
              </a:defRPr>
            </a:lvl7pPr>
            <a:lvl8pPr lvl="7" rtl="0">
              <a:spcBef>
                <a:spcPts val="500"/>
              </a:spcBef>
              <a:spcAft>
                <a:spcPts val="0"/>
              </a:spcAft>
              <a:buClr>
                <a:schemeClr val="lt1"/>
              </a:buClr>
              <a:buSzPts val="1600"/>
              <a:buNone/>
              <a:defRPr>
                <a:solidFill>
                  <a:schemeClr val="lt1"/>
                </a:solidFill>
              </a:defRPr>
            </a:lvl8pPr>
            <a:lvl9pPr lvl="8" rtl="0">
              <a:spcBef>
                <a:spcPts val="500"/>
              </a:spcBef>
              <a:spcAft>
                <a:spcPts val="0"/>
              </a:spcAft>
              <a:buClr>
                <a:schemeClr val="lt1"/>
              </a:buClr>
              <a:buSzPts val="1600"/>
              <a:buNone/>
              <a:defRPr>
                <a:solidFill>
                  <a:schemeClr val="lt1"/>
                </a:solidFill>
              </a:defRPr>
            </a:lvl9pPr>
          </a:lstStyle>
          <a:p>
            <a:endParaRPr/>
          </a:p>
        </p:txBody>
      </p:sp>
      <p:sp>
        <p:nvSpPr>
          <p:cNvPr id="336" name="Google Shape;336;p34"/>
          <p:cNvSpPr txBox="1">
            <a:spLocks noGrp="1"/>
          </p:cNvSpPr>
          <p:nvPr>
            <p:ph type="body" idx="8"/>
          </p:nvPr>
        </p:nvSpPr>
        <p:spPr>
          <a:xfrm>
            <a:off x="3519014" y="2387054"/>
            <a:ext cx="2397900" cy="3367200"/>
          </a:xfrm>
          <a:prstGeom prst="rect">
            <a:avLst/>
          </a:prstGeom>
          <a:noFill/>
          <a:ln>
            <a:noFill/>
          </a:ln>
        </p:spPr>
        <p:txBody>
          <a:bodyPr spcFirstLastPara="1" wrap="square" lIns="0" tIns="0" rIns="0" bIns="0" anchor="t" anchorCtr="0">
            <a:noAutofit/>
          </a:bodyPr>
          <a:lstStyle>
            <a:lvl1pPr marL="457200" marR="0" lvl="0" indent="-355600" algn="l" rtl="0">
              <a:lnSpc>
                <a:spcPct val="115000"/>
              </a:lnSpc>
              <a:spcBef>
                <a:spcPts val="1100"/>
              </a:spcBef>
              <a:spcAft>
                <a:spcPts val="0"/>
              </a:spcAft>
              <a:buClr>
                <a:schemeClr val="accent5"/>
              </a:buClr>
              <a:buSzPts val="2000"/>
              <a:buFont typeface="DM Sans"/>
              <a:buChar char="•"/>
              <a:defRPr sz="2000" i="0" u="none" strike="noStrike" cap="none">
                <a:solidFill>
                  <a:schemeClr val="lt1"/>
                </a:solidFill>
                <a:latin typeface="DM Sans"/>
                <a:ea typeface="DM Sans"/>
                <a:cs typeface="DM Sans"/>
                <a:sym typeface="DM Sans"/>
              </a:defRPr>
            </a:lvl1pPr>
            <a:lvl2pPr marL="914400" marR="0" lvl="1" indent="-330200" algn="l" rtl="0">
              <a:lnSpc>
                <a:spcPct val="115000"/>
              </a:lnSpc>
              <a:spcBef>
                <a:spcPts val="500"/>
              </a:spcBef>
              <a:spcAft>
                <a:spcPts val="0"/>
              </a:spcAft>
              <a:buClr>
                <a:schemeClr val="accent6"/>
              </a:buClr>
              <a:buSzPts val="1600"/>
              <a:buFont typeface="DM Sans"/>
              <a:buChar char="•"/>
              <a:defRPr sz="1600" i="0" u="none" strike="noStrike" cap="none">
                <a:solidFill>
                  <a:schemeClr val="lt1"/>
                </a:solidFill>
                <a:latin typeface="DM Sans"/>
                <a:ea typeface="DM Sans"/>
                <a:cs typeface="DM Sans"/>
                <a:sym typeface="DM Sans"/>
              </a:defRPr>
            </a:lvl2pPr>
            <a:lvl3pPr marL="1371600" marR="0" lvl="2"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3pPr>
            <a:lvl4pPr marL="1828800" marR="0" lvl="3"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4pPr>
            <a:lvl5pPr marL="2286000" marR="0" lvl="4"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5pPr>
            <a:lvl6pPr marL="2743200" marR="0" lvl="5"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6pPr>
            <a:lvl7pPr marL="3200400" marR="0" lvl="6"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7pPr>
            <a:lvl8pPr marL="3657600" marR="0" lvl="7"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8pPr>
            <a:lvl9pPr marL="4114800" marR="0" lvl="8"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9pPr>
          </a:lstStyle>
          <a:p>
            <a:endParaRPr/>
          </a:p>
        </p:txBody>
      </p:sp>
      <p:sp>
        <p:nvSpPr>
          <p:cNvPr id="337" name="Google Shape;337;p34"/>
          <p:cNvSpPr txBox="1">
            <a:spLocks noGrp="1"/>
          </p:cNvSpPr>
          <p:nvPr>
            <p:ph type="subTitle" idx="9"/>
          </p:nvPr>
        </p:nvSpPr>
        <p:spPr>
          <a:xfrm>
            <a:off x="3518750" y="1970325"/>
            <a:ext cx="2397900" cy="416700"/>
          </a:xfrm>
          <a:prstGeom prst="rect">
            <a:avLst/>
          </a:prstGeom>
        </p:spPr>
        <p:txBody>
          <a:bodyPr spcFirstLastPara="1" wrap="square" lIns="0" tIns="0" rIns="0" bIns="0" anchor="t" anchorCtr="0">
            <a:noAutofit/>
          </a:bodyPr>
          <a:lstStyle>
            <a:lvl1pPr lvl="0" rtl="0">
              <a:spcBef>
                <a:spcPts val="1100"/>
              </a:spcBef>
              <a:spcAft>
                <a:spcPts val="0"/>
              </a:spcAft>
              <a:buClr>
                <a:schemeClr val="lt1"/>
              </a:buClr>
              <a:buSzPts val="2000"/>
              <a:buNone/>
              <a:defRPr sz="2000" b="1">
                <a:solidFill>
                  <a:schemeClr val="lt1"/>
                </a:solidFill>
              </a:defRPr>
            </a:lvl1pPr>
            <a:lvl2pPr lvl="1" rtl="0">
              <a:spcBef>
                <a:spcPts val="500"/>
              </a:spcBef>
              <a:spcAft>
                <a:spcPts val="0"/>
              </a:spcAft>
              <a:buClr>
                <a:schemeClr val="lt1"/>
              </a:buClr>
              <a:buSzPts val="2000"/>
              <a:buNone/>
              <a:defRPr>
                <a:solidFill>
                  <a:schemeClr val="lt1"/>
                </a:solidFill>
              </a:defRPr>
            </a:lvl2pPr>
            <a:lvl3pPr lvl="2" rtl="0">
              <a:spcBef>
                <a:spcPts val="500"/>
              </a:spcBef>
              <a:spcAft>
                <a:spcPts val="0"/>
              </a:spcAft>
              <a:buClr>
                <a:schemeClr val="lt1"/>
              </a:buClr>
              <a:buSzPts val="1600"/>
              <a:buNone/>
              <a:defRPr>
                <a:solidFill>
                  <a:schemeClr val="lt1"/>
                </a:solidFill>
              </a:defRPr>
            </a:lvl3pPr>
            <a:lvl4pPr lvl="3" rtl="0">
              <a:spcBef>
                <a:spcPts val="500"/>
              </a:spcBef>
              <a:spcAft>
                <a:spcPts val="0"/>
              </a:spcAft>
              <a:buClr>
                <a:schemeClr val="lt1"/>
              </a:buClr>
              <a:buSzPts val="1600"/>
              <a:buNone/>
              <a:defRPr>
                <a:solidFill>
                  <a:schemeClr val="lt1"/>
                </a:solidFill>
              </a:defRPr>
            </a:lvl4pPr>
            <a:lvl5pPr lvl="4" rtl="0">
              <a:spcBef>
                <a:spcPts val="500"/>
              </a:spcBef>
              <a:spcAft>
                <a:spcPts val="0"/>
              </a:spcAft>
              <a:buClr>
                <a:schemeClr val="lt1"/>
              </a:buClr>
              <a:buSzPts val="1600"/>
              <a:buNone/>
              <a:defRPr>
                <a:solidFill>
                  <a:schemeClr val="lt1"/>
                </a:solidFill>
              </a:defRPr>
            </a:lvl5pPr>
            <a:lvl6pPr lvl="5" rtl="0">
              <a:spcBef>
                <a:spcPts val="500"/>
              </a:spcBef>
              <a:spcAft>
                <a:spcPts val="0"/>
              </a:spcAft>
              <a:buClr>
                <a:schemeClr val="lt1"/>
              </a:buClr>
              <a:buSzPts val="1600"/>
              <a:buNone/>
              <a:defRPr>
                <a:solidFill>
                  <a:schemeClr val="lt1"/>
                </a:solidFill>
              </a:defRPr>
            </a:lvl6pPr>
            <a:lvl7pPr lvl="6" rtl="0">
              <a:spcBef>
                <a:spcPts val="500"/>
              </a:spcBef>
              <a:spcAft>
                <a:spcPts val="0"/>
              </a:spcAft>
              <a:buClr>
                <a:schemeClr val="lt1"/>
              </a:buClr>
              <a:buSzPts val="1600"/>
              <a:buNone/>
              <a:defRPr>
                <a:solidFill>
                  <a:schemeClr val="lt1"/>
                </a:solidFill>
              </a:defRPr>
            </a:lvl7pPr>
            <a:lvl8pPr lvl="7" rtl="0">
              <a:spcBef>
                <a:spcPts val="500"/>
              </a:spcBef>
              <a:spcAft>
                <a:spcPts val="0"/>
              </a:spcAft>
              <a:buClr>
                <a:schemeClr val="lt1"/>
              </a:buClr>
              <a:buSzPts val="1600"/>
              <a:buNone/>
              <a:defRPr>
                <a:solidFill>
                  <a:schemeClr val="lt1"/>
                </a:solidFill>
              </a:defRPr>
            </a:lvl8pPr>
            <a:lvl9pPr lvl="8" rtl="0">
              <a:spcBef>
                <a:spcPts val="500"/>
              </a:spcBef>
              <a:spcAft>
                <a:spcPts val="0"/>
              </a:spcAft>
              <a:buClr>
                <a:schemeClr val="lt1"/>
              </a:buClr>
              <a:buSzPts val="1600"/>
              <a:buNone/>
              <a:defRPr>
                <a:solidFill>
                  <a:schemeClr val="lt1"/>
                </a:solidFill>
              </a:defRPr>
            </a:lvl9pPr>
          </a:lstStyle>
          <a:p>
            <a:endParaRPr/>
          </a:p>
        </p:txBody>
      </p:sp>
      <p:pic>
        <p:nvPicPr>
          <p:cNvPr id="338" name="Google Shape;338;p34"/>
          <p:cNvPicPr preferRelativeResize="0"/>
          <p:nvPr/>
        </p:nvPicPr>
        <p:blipFill>
          <a:blip r:embed="rId2">
            <a:alphaModFix/>
          </a:blip>
          <a:stretch>
            <a:fillRect/>
          </a:stretch>
        </p:blipFill>
        <p:spPr>
          <a:xfrm>
            <a:off x="761800" y="6442164"/>
            <a:ext cx="678975" cy="230366"/>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34 - Half Card Right Dark">
  <p:cSld name="OBJECT_2_3">
    <p:bg>
      <p:bgPr>
        <a:solidFill>
          <a:schemeClr val="dk1"/>
        </a:solidFill>
        <a:effectLst/>
      </p:bgPr>
    </p:bg>
    <p:spTree>
      <p:nvGrpSpPr>
        <p:cNvPr id="1" name="Shape 339"/>
        <p:cNvGrpSpPr/>
        <p:nvPr/>
      </p:nvGrpSpPr>
      <p:grpSpPr>
        <a:xfrm>
          <a:off x="0" y="0"/>
          <a:ext cx="0" cy="0"/>
          <a:chOff x="0" y="0"/>
          <a:chExt cx="0" cy="0"/>
        </a:xfrm>
      </p:grpSpPr>
      <p:sp>
        <p:nvSpPr>
          <p:cNvPr id="340" name="Google Shape;340;p35"/>
          <p:cNvSpPr/>
          <p:nvPr/>
        </p:nvSpPr>
        <p:spPr>
          <a:xfrm>
            <a:off x="6180021" y="1775625"/>
            <a:ext cx="5414700" cy="4472700"/>
          </a:xfrm>
          <a:prstGeom prst="roundRect">
            <a:avLst>
              <a:gd name="adj" fmla="val 3515"/>
            </a:avLst>
          </a:prstGeom>
          <a:solidFill>
            <a:srgbClr val="FFFFFF"/>
          </a:solidFill>
          <a:ln w="9525" cap="flat" cmpd="sng">
            <a:solidFill>
              <a:schemeClr val="dk2"/>
            </a:solidFill>
            <a:prstDash val="solid"/>
            <a:round/>
            <a:headEnd type="none" w="sm" len="sm"/>
            <a:tailEnd type="none" w="sm" len="sm"/>
          </a:ln>
          <a:effectLst>
            <a:outerShdw blurRad="571500" dist="95250" dir="5400000" algn="bl" rotWithShape="0">
              <a:schemeClr val="accent5">
                <a:alpha val="4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35"/>
          <p:cNvSpPr txBox="1">
            <a:spLocks noGrp="1"/>
          </p:cNvSpPr>
          <p:nvPr>
            <p:ph type="title"/>
          </p:nvPr>
        </p:nvSpPr>
        <p:spPr>
          <a:xfrm>
            <a:off x="749245" y="535597"/>
            <a:ext cx="10659300" cy="583500"/>
          </a:xfrm>
          <a:prstGeom prst="rect">
            <a:avLst/>
          </a:prstGeom>
          <a:noFill/>
          <a:ln>
            <a:noFill/>
          </a:ln>
        </p:spPr>
        <p:txBody>
          <a:bodyPr spcFirstLastPara="1" wrap="square" lIns="0" tIns="0" rIns="0" bIns="0" anchor="ctr" anchorCtr="0">
            <a:noAutofit/>
          </a:bodyPr>
          <a:lstStyle>
            <a:lvl1pPr marR="0" lvl="0" algn="l" rtl="0">
              <a:lnSpc>
                <a:spcPct val="90000"/>
              </a:lnSpc>
              <a:spcBef>
                <a:spcPts val="0"/>
              </a:spcBef>
              <a:spcAft>
                <a:spcPts val="0"/>
              </a:spcAft>
              <a:buClr>
                <a:schemeClr val="lt1"/>
              </a:buClr>
              <a:buSzPts val="4000"/>
              <a:buFont typeface="DM Sans Medium"/>
              <a:buNone/>
              <a:defRPr i="0" u="none" strike="noStrike" cap="none">
                <a:solidFill>
                  <a:schemeClr val="lt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a:endParaRPr/>
          </a:p>
        </p:txBody>
      </p:sp>
      <p:sp>
        <p:nvSpPr>
          <p:cNvPr id="342" name="Google Shape;342;p35"/>
          <p:cNvSpPr txBox="1">
            <a:spLocks noGrp="1"/>
          </p:cNvSpPr>
          <p:nvPr>
            <p:ph type="subTitle" idx="1"/>
          </p:nvPr>
        </p:nvSpPr>
        <p:spPr>
          <a:xfrm>
            <a:off x="764809" y="1174702"/>
            <a:ext cx="10659300" cy="583500"/>
          </a:xfrm>
          <a:prstGeom prst="rect">
            <a:avLst/>
          </a:prstGeom>
        </p:spPr>
        <p:txBody>
          <a:bodyPr spcFirstLastPara="1" wrap="square" lIns="0" tIns="0" rIns="0" bIns="0" anchor="t" anchorCtr="0">
            <a:noAutofit/>
          </a:bodyPr>
          <a:lstStyle>
            <a:lvl1pPr lvl="0" rtl="0">
              <a:spcBef>
                <a:spcPts val="1100"/>
              </a:spcBef>
              <a:spcAft>
                <a:spcPts val="0"/>
              </a:spcAft>
              <a:buClr>
                <a:schemeClr val="accent5"/>
              </a:buClr>
              <a:buSzPts val="2400"/>
              <a:buFont typeface="DM Mono"/>
              <a:buNone/>
              <a:defRPr>
                <a:solidFill>
                  <a:schemeClr val="accent5"/>
                </a:solidFill>
                <a:latin typeface="DM Mono"/>
                <a:ea typeface="DM Mono"/>
                <a:cs typeface="DM Mono"/>
                <a:sym typeface="DM Mono"/>
              </a:defRPr>
            </a:lvl1pPr>
            <a:lvl2pPr lvl="1" rtl="0">
              <a:spcBef>
                <a:spcPts val="500"/>
              </a:spcBef>
              <a:spcAft>
                <a:spcPts val="0"/>
              </a:spcAft>
              <a:buSzPts val="2400"/>
              <a:buNone/>
              <a:defRPr sz="2400"/>
            </a:lvl2pPr>
            <a:lvl3pPr lvl="2" rtl="0">
              <a:spcBef>
                <a:spcPts val="500"/>
              </a:spcBef>
              <a:spcAft>
                <a:spcPts val="0"/>
              </a:spcAft>
              <a:buSzPts val="2400"/>
              <a:buNone/>
              <a:defRPr sz="2400"/>
            </a:lvl3pPr>
            <a:lvl4pPr lvl="3" rtl="0">
              <a:spcBef>
                <a:spcPts val="500"/>
              </a:spcBef>
              <a:spcAft>
                <a:spcPts val="0"/>
              </a:spcAft>
              <a:buSzPts val="2400"/>
              <a:buNone/>
              <a:defRPr sz="2400"/>
            </a:lvl4pPr>
            <a:lvl5pPr lvl="4" rtl="0">
              <a:spcBef>
                <a:spcPts val="500"/>
              </a:spcBef>
              <a:spcAft>
                <a:spcPts val="0"/>
              </a:spcAft>
              <a:buSzPts val="2400"/>
              <a:buNone/>
              <a:defRPr sz="2400"/>
            </a:lvl5pPr>
            <a:lvl6pPr lvl="5" rtl="0">
              <a:spcBef>
                <a:spcPts val="500"/>
              </a:spcBef>
              <a:spcAft>
                <a:spcPts val="0"/>
              </a:spcAft>
              <a:buSzPts val="2400"/>
              <a:buNone/>
              <a:defRPr sz="2400"/>
            </a:lvl6pPr>
            <a:lvl7pPr lvl="6" rtl="0">
              <a:spcBef>
                <a:spcPts val="500"/>
              </a:spcBef>
              <a:spcAft>
                <a:spcPts val="0"/>
              </a:spcAft>
              <a:buSzPts val="2400"/>
              <a:buNone/>
              <a:defRPr sz="2400"/>
            </a:lvl7pPr>
            <a:lvl8pPr lvl="7" rtl="0">
              <a:spcBef>
                <a:spcPts val="500"/>
              </a:spcBef>
              <a:spcAft>
                <a:spcPts val="0"/>
              </a:spcAft>
              <a:buSzPts val="2400"/>
              <a:buNone/>
              <a:defRPr sz="2400"/>
            </a:lvl8pPr>
            <a:lvl9pPr lvl="8" rtl="0">
              <a:spcBef>
                <a:spcPts val="500"/>
              </a:spcBef>
              <a:spcAft>
                <a:spcPts val="0"/>
              </a:spcAft>
              <a:buSzPts val="2400"/>
              <a:buNone/>
              <a:defRPr sz="2400"/>
            </a:lvl9pPr>
          </a:lstStyle>
          <a:p>
            <a:endParaRPr/>
          </a:p>
        </p:txBody>
      </p:sp>
      <p:sp>
        <p:nvSpPr>
          <p:cNvPr id="343" name="Google Shape;343;p35"/>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a:solidFill>
                  <a:schemeClr val="lt2"/>
                </a:solidFill>
              </a:defRPr>
            </a:lvl1pPr>
            <a:lvl2pPr lvl="1" rtl="0">
              <a:buNone/>
              <a:defRPr>
                <a:solidFill>
                  <a:schemeClr val="lt2"/>
                </a:solidFill>
              </a:defRPr>
            </a:lvl2pPr>
            <a:lvl3pPr lvl="2" rtl="0">
              <a:buNone/>
              <a:defRPr>
                <a:solidFill>
                  <a:schemeClr val="lt2"/>
                </a:solidFill>
              </a:defRPr>
            </a:lvl3pPr>
            <a:lvl4pPr lvl="3" rtl="0">
              <a:buNone/>
              <a:defRPr>
                <a:solidFill>
                  <a:schemeClr val="lt2"/>
                </a:solidFill>
              </a:defRPr>
            </a:lvl4pPr>
            <a:lvl5pPr lvl="4" rtl="0">
              <a:buNone/>
              <a:defRPr>
                <a:solidFill>
                  <a:schemeClr val="lt2"/>
                </a:solidFill>
              </a:defRPr>
            </a:lvl5pPr>
            <a:lvl6pPr lvl="5" rtl="0">
              <a:buNone/>
              <a:defRPr>
                <a:solidFill>
                  <a:schemeClr val="lt2"/>
                </a:solidFill>
              </a:defRPr>
            </a:lvl6pPr>
            <a:lvl7pPr lvl="6" rtl="0">
              <a:buNone/>
              <a:defRPr>
                <a:solidFill>
                  <a:schemeClr val="lt2"/>
                </a:solidFill>
              </a:defRPr>
            </a:lvl7pPr>
            <a:lvl8pPr lvl="7" rtl="0">
              <a:buNone/>
              <a:defRPr>
                <a:solidFill>
                  <a:schemeClr val="lt2"/>
                </a:solidFill>
              </a:defRPr>
            </a:lvl8pPr>
            <a:lvl9pPr lvl="8" rtl="0">
              <a:buNone/>
              <a:defRPr>
                <a:solidFill>
                  <a:schemeClr val="lt2"/>
                </a:solidFill>
              </a:defRPr>
            </a:lvl9pPr>
          </a:lstStyle>
          <a:p>
            <a:pPr marL="0" lvl="0" indent="0" algn="r" rtl="0">
              <a:spcBef>
                <a:spcPts val="0"/>
              </a:spcBef>
              <a:spcAft>
                <a:spcPts val="0"/>
              </a:spcAft>
              <a:buNone/>
            </a:pPr>
            <a:fld id="{00000000-1234-1234-1234-123412341234}" type="slidenum">
              <a:rPr lang="en"/>
              <a:t>‹#›</a:t>
            </a:fld>
            <a:endParaRPr/>
          </a:p>
        </p:txBody>
      </p:sp>
      <p:sp>
        <p:nvSpPr>
          <p:cNvPr id="344" name="Google Shape;344;p35"/>
          <p:cNvSpPr txBox="1">
            <a:spLocks noGrp="1"/>
          </p:cNvSpPr>
          <p:nvPr>
            <p:ph type="body" idx="2"/>
          </p:nvPr>
        </p:nvSpPr>
        <p:spPr>
          <a:xfrm>
            <a:off x="765356" y="2387057"/>
            <a:ext cx="5051700" cy="3367200"/>
          </a:xfrm>
          <a:prstGeom prst="rect">
            <a:avLst/>
          </a:prstGeom>
          <a:noFill/>
          <a:ln>
            <a:noFill/>
          </a:ln>
        </p:spPr>
        <p:txBody>
          <a:bodyPr spcFirstLastPara="1" wrap="square" lIns="0" tIns="0" rIns="0" bIns="0" anchor="t" anchorCtr="0">
            <a:noAutofit/>
          </a:bodyPr>
          <a:lstStyle>
            <a:lvl1pPr marL="457200" marR="0" lvl="0" indent="-355600" algn="l" rtl="0">
              <a:lnSpc>
                <a:spcPct val="115000"/>
              </a:lnSpc>
              <a:spcBef>
                <a:spcPts val="1100"/>
              </a:spcBef>
              <a:spcAft>
                <a:spcPts val="0"/>
              </a:spcAft>
              <a:buClr>
                <a:schemeClr val="accent5"/>
              </a:buClr>
              <a:buSzPts val="2000"/>
              <a:buFont typeface="DM Sans"/>
              <a:buChar char="•"/>
              <a:defRPr sz="2000" i="0" u="none" strike="noStrike" cap="none">
                <a:solidFill>
                  <a:schemeClr val="lt1"/>
                </a:solidFill>
                <a:latin typeface="DM Sans"/>
                <a:ea typeface="DM Sans"/>
                <a:cs typeface="DM Sans"/>
                <a:sym typeface="DM Sans"/>
              </a:defRPr>
            </a:lvl1pPr>
            <a:lvl2pPr marL="914400" marR="0" lvl="1" indent="-330200" algn="l" rtl="0">
              <a:lnSpc>
                <a:spcPct val="115000"/>
              </a:lnSpc>
              <a:spcBef>
                <a:spcPts val="500"/>
              </a:spcBef>
              <a:spcAft>
                <a:spcPts val="0"/>
              </a:spcAft>
              <a:buClr>
                <a:schemeClr val="accent6"/>
              </a:buClr>
              <a:buSzPts val="1600"/>
              <a:buFont typeface="DM Sans"/>
              <a:buChar char="•"/>
              <a:defRPr sz="1600" i="0" u="none" strike="noStrike" cap="none">
                <a:solidFill>
                  <a:schemeClr val="lt1"/>
                </a:solidFill>
                <a:latin typeface="DM Sans"/>
                <a:ea typeface="DM Sans"/>
                <a:cs typeface="DM Sans"/>
                <a:sym typeface="DM Sans"/>
              </a:defRPr>
            </a:lvl2pPr>
            <a:lvl3pPr marL="1371600" marR="0" lvl="2"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3pPr>
            <a:lvl4pPr marL="1828800" marR="0" lvl="3"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4pPr>
            <a:lvl5pPr marL="2286000" marR="0" lvl="4"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5pPr>
            <a:lvl6pPr marL="2743200" marR="0" lvl="5"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6pPr>
            <a:lvl7pPr marL="3200400" marR="0" lvl="6"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7pPr>
            <a:lvl8pPr marL="3657600" marR="0" lvl="7"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8pPr>
            <a:lvl9pPr marL="4114800" marR="0" lvl="8"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9pPr>
          </a:lstStyle>
          <a:p>
            <a:endParaRPr/>
          </a:p>
        </p:txBody>
      </p:sp>
      <p:sp>
        <p:nvSpPr>
          <p:cNvPr id="345" name="Google Shape;345;p35"/>
          <p:cNvSpPr txBox="1">
            <a:spLocks noGrp="1"/>
          </p:cNvSpPr>
          <p:nvPr>
            <p:ph type="subTitle" idx="3"/>
          </p:nvPr>
        </p:nvSpPr>
        <p:spPr>
          <a:xfrm>
            <a:off x="764800" y="1970325"/>
            <a:ext cx="5051700" cy="416700"/>
          </a:xfrm>
          <a:prstGeom prst="rect">
            <a:avLst/>
          </a:prstGeom>
        </p:spPr>
        <p:txBody>
          <a:bodyPr spcFirstLastPara="1" wrap="square" lIns="0" tIns="0" rIns="0" bIns="0" anchor="t" anchorCtr="0">
            <a:noAutofit/>
          </a:bodyPr>
          <a:lstStyle>
            <a:lvl1pPr lvl="0" rtl="0">
              <a:spcBef>
                <a:spcPts val="1100"/>
              </a:spcBef>
              <a:spcAft>
                <a:spcPts val="0"/>
              </a:spcAft>
              <a:buClr>
                <a:schemeClr val="lt1"/>
              </a:buClr>
              <a:buSzPts val="2000"/>
              <a:buNone/>
              <a:defRPr sz="2000" b="1">
                <a:solidFill>
                  <a:schemeClr val="lt1"/>
                </a:solidFill>
              </a:defRPr>
            </a:lvl1pPr>
            <a:lvl2pPr lvl="1" rtl="0">
              <a:spcBef>
                <a:spcPts val="500"/>
              </a:spcBef>
              <a:spcAft>
                <a:spcPts val="0"/>
              </a:spcAft>
              <a:buClr>
                <a:schemeClr val="lt1"/>
              </a:buClr>
              <a:buSzPts val="2000"/>
              <a:buNone/>
              <a:defRPr>
                <a:solidFill>
                  <a:schemeClr val="lt1"/>
                </a:solidFill>
              </a:defRPr>
            </a:lvl2pPr>
            <a:lvl3pPr lvl="2" rtl="0">
              <a:spcBef>
                <a:spcPts val="500"/>
              </a:spcBef>
              <a:spcAft>
                <a:spcPts val="0"/>
              </a:spcAft>
              <a:buClr>
                <a:schemeClr val="lt1"/>
              </a:buClr>
              <a:buSzPts val="1600"/>
              <a:buNone/>
              <a:defRPr>
                <a:solidFill>
                  <a:schemeClr val="lt1"/>
                </a:solidFill>
              </a:defRPr>
            </a:lvl3pPr>
            <a:lvl4pPr lvl="3" rtl="0">
              <a:spcBef>
                <a:spcPts val="500"/>
              </a:spcBef>
              <a:spcAft>
                <a:spcPts val="0"/>
              </a:spcAft>
              <a:buClr>
                <a:schemeClr val="lt1"/>
              </a:buClr>
              <a:buSzPts val="1600"/>
              <a:buNone/>
              <a:defRPr>
                <a:solidFill>
                  <a:schemeClr val="lt1"/>
                </a:solidFill>
              </a:defRPr>
            </a:lvl4pPr>
            <a:lvl5pPr lvl="4" rtl="0">
              <a:spcBef>
                <a:spcPts val="500"/>
              </a:spcBef>
              <a:spcAft>
                <a:spcPts val="0"/>
              </a:spcAft>
              <a:buClr>
                <a:schemeClr val="lt1"/>
              </a:buClr>
              <a:buSzPts val="1600"/>
              <a:buNone/>
              <a:defRPr>
                <a:solidFill>
                  <a:schemeClr val="lt1"/>
                </a:solidFill>
              </a:defRPr>
            </a:lvl5pPr>
            <a:lvl6pPr lvl="5" rtl="0">
              <a:spcBef>
                <a:spcPts val="500"/>
              </a:spcBef>
              <a:spcAft>
                <a:spcPts val="0"/>
              </a:spcAft>
              <a:buClr>
                <a:schemeClr val="lt1"/>
              </a:buClr>
              <a:buSzPts val="1600"/>
              <a:buNone/>
              <a:defRPr>
                <a:solidFill>
                  <a:schemeClr val="lt1"/>
                </a:solidFill>
              </a:defRPr>
            </a:lvl6pPr>
            <a:lvl7pPr lvl="6" rtl="0">
              <a:spcBef>
                <a:spcPts val="500"/>
              </a:spcBef>
              <a:spcAft>
                <a:spcPts val="0"/>
              </a:spcAft>
              <a:buClr>
                <a:schemeClr val="lt1"/>
              </a:buClr>
              <a:buSzPts val="1600"/>
              <a:buNone/>
              <a:defRPr>
                <a:solidFill>
                  <a:schemeClr val="lt1"/>
                </a:solidFill>
              </a:defRPr>
            </a:lvl7pPr>
            <a:lvl8pPr lvl="7" rtl="0">
              <a:spcBef>
                <a:spcPts val="500"/>
              </a:spcBef>
              <a:spcAft>
                <a:spcPts val="0"/>
              </a:spcAft>
              <a:buClr>
                <a:schemeClr val="lt1"/>
              </a:buClr>
              <a:buSzPts val="1600"/>
              <a:buNone/>
              <a:defRPr>
                <a:solidFill>
                  <a:schemeClr val="lt1"/>
                </a:solidFill>
              </a:defRPr>
            </a:lvl8pPr>
            <a:lvl9pPr lvl="8" rtl="0">
              <a:spcBef>
                <a:spcPts val="500"/>
              </a:spcBef>
              <a:spcAft>
                <a:spcPts val="0"/>
              </a:spcAft>
              <a:buClr>
                <a:schemeClr val="lt1"/>
              </a:buClr>
              <a:buSzPts val="1600"/>
              <a:buNone/>
              <a:defRPr>
                <a:solidFill>
                  <a:schemeClr val="lt1"/>
                </a:solidFill>
              </a:defRPr>
            </a:lvl9pPr>
          </a:lstStyle>
          <a:p>
            <a:endParaRPr/>
          </a:p>
        </p:txBody>
      </p:sp>
      <p:sp>
        <p:nvSpPr>
          <p:cNvPr id="346" name="Google Shape;346;p35"/>
          <p:cNvSpPr txBox="1">
            <a:spLocks noGrp="1"/>
          </p:cNvSpPr>
          <p:nvPr>
            <p:ph type="body" idx="4"/>
          </p:nvPr>
        </p:nvSpPr>
        <p:spPr>
          <a:xfrm>
            <a:off x="6343306" y="2387057"/>
            <a:ext cx="5051700" cy="3367200"/>
          </a:xfrm>
          <a:prstGeom prst="rect">
            <a:avLst/>
          </a:prstGeom>
          <a:noFill/>
          <a:ln>
            <a:noFill/>
          </a:ln>
        </p:spPr>
        <p:txBody>
          <a:bodyPr spcFirstLastPara="1" wrap="square" lIns="0" tIns="0" rIns="0" bIns="0" anchor="t" anchorCtr="0">
            <a:noAutofit/>
          </a:bodyPr>
          <a:lstStyle>
            <a:lvl1pPr marL="457200" marR="0" lvl="0" indent="-355600" algn="l" rtl="0">
              <a:lnSpc>
                <a:spcPct val="115000"/>
              </a:lnSpc>
              <a:spcBef>
                <a:spcPts val="1100"/>
              </a:spcBef>
              <a:spcAft>
                <a:spcPts val="0"/>
              </a:spcAft>
              <a:buClr>
                <a:schemeClr val="accent1"/>
              </a:buClr>
              <a:buSzPts val="2000"/>
              <a:buFont typeface="DM Sans"/>
              <a:buChar char="•"/>
              <a:defRPr sz="2000" i="0" u="none" strike="noStrike" cap="none">
                <a:solidFill>
                  <a:schemeClr val="dk1"/>
                </a:solidFill>
                <a:latin typeface="DM Sans"/>
                <a:ea typeface="DM Sans"/>
                <a:cs typeface="DM Sans"/>
                <a:sym typeface="DM Sans"/>
              </a:defRPr>
            </a:lvl1pPr>
            <a:lvl2pPr marL="914400" marR="0" lvl="1" indent="-330200" algn="l" rtl="0">
              <a:lnSpc>
                <a:spcPct val="115000"/>
              </a:lnSpc>
              <a:spcBef>
                <a:spcPts val="500"/>
              </a:spcBef>
              <a:spcAft>
                <a:spcPts val="0"/>
              </a:spcAft>
              <a:buSzPts val="1600"/>
              <a:buFont typeface="DM Sans"/>
              <a:buChar char="•"/>
              <a:defRPr sz="1600" i="0" u="none" strike="noStrike" cap="none">
                <a:solidFill>
                  <a:schemeClr val="dk1"/>
                </a:solidFill>
                <a:latin typeface="DM Sans"/>
                <a:ea typeface="DM Sans"/>
                <a:cs typeface="DM Sans"/>
                <a:sym typeface="DM Sans"/>
              </a:defRPr>
            </a:lvl2pPr>
            <a:lvl3pPr marL="1371600" marR="0" lvl="2"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3pPr>
            <a:lvl4pPr marL="1828800" marR="0" lvl="3"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4pPr>
            <a:lvl5pPr marL="2286000" marR="0" lvl="4"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5pPr>
            <a:lvl6pPr marL="2743200" marR="0" lvl="5"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6pPr>
            <a:lvl7pPr marL="3200400" marR="0" lvl="6"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7pPr>
            <a:lvl8pPr marL="3657600" marR="0" lvl="7"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8pPr>
            <a:lvl9pPr marL="4114800" marR="0" lvl="8"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9pPr>
          </a:lstStyle>
          <a:p>
            <a:endParaRPr/>
          </a:p>
        </p:txBody>
      </p:sp>
      <p:sp>
        <p:nvSpPr>
          <p:cNvPr id="347" name="Google Shape;347;p35"/>
          <p:cNvSpPr txBox="1">
            <a:spLocks noGrp="1"/>
          </p:cNvSpPr>
          <p:nvPr>
            <p:ph type="subTitle" idx="5"/>
          </p:nvPr>
        </p:nvSpPr>
        <p:spPr>
          <a:xfrm>
            <a:off x="6361248" y="1970325"/>
            <a:ext cx="5051700" cy="416700"/>
          </a:xfrm>
          <a:prstGeom prst="rect">
            <a:avLst/>
          </a:prstGeom>
        </p:spPr>
        <p:txBody>
          <a:bodyPr spcFirstLastPara="1" wrap="square" lIns="0" tIns="0" rIns="0" bIns="0" anchor="t" anchorCtr="0">
            <a:noAutofit/>
          </a:bodyPr>
          <a:lstStyle>
            <a:lvl1pPr lvl="0" rtl="0">
              <a:spcBef>
                <a:spcPts val="1100"/>
              </a:spcBef>
              <a:spcAft>
                <a:spcPts val="0"/>
              </a:spcAft>
              <a:buClr>
                <a:schemeClr val="dk1"/>
              </a:buClr>
              <a:buSzPts val="2000"/>
              <a:buNone/>
              <a:defRPr sz="2000" b="1"/>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a:endParaRPr/>
          </a:p>
        </p:txBody>
      </p:sp>
      <p:pic>
        <p:nvPicPr>
          <p:cNvPr id="348" name="Google Shape;348;p35"/>
          <p:cNvPicPr preferRelativeResize="0"/>
          <p:nvPr/>
        </p:nvPicPr>
        <p:blipFill>
          <a:blip r:embed="rId2">
            <a:alphaModFix/>
          </a:blip>
          <a:stretch>
            <a:fillRect/>
          </a:stretch>
        </p:blipFill>
        <p:spPr>
          <a:xfrm>
            <a:off x="761800" y="6442164"/>
            <a:ext cx="678975" cy="230366"/>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35 - Half Card Left Dark">
  <p:cSld name="OBJECT_2_2_1">
    <p:bg>
      <p:bgPr>
        <a:solidFill>
          <a:schemeClr val="dk1"/>
        </a:solidFill>
        <a:effectLst/>
      </p:bgPr>
    </p:bg>
    <p:spTree>
      <p:nvGrpSpPr>
        <p:cNvPr id="1" name="Shape 349"/>
        <p:cNvGrpSpPr/>
        <p:nvPr/>
      </p:nvGrpSpPr>
      <p:grpSpPr>
        <a:xfrm>
          <a:off x="0" y="0"/>
          <a:ext cx="0" cy="0"/>
          <a:chOff x="0" y="0"/>
          <a:chExt cx="0" cy="0"/>
        </a:xfrm>
      </p:grpSpPr>
      <p:sp>
        <p:nvSpPr>
          <p:cNvPr id="350" name="Google Shape;350;p36"/>
          <p:cNvSpPr txBox="1">
            <a:spLocks noGrp="1"/>
          </p:cNvSpPr>
          <p:nvPr>
            <p:ph type="title"/>
          </p:nvPr>
        </p:nvSpPr>
        <p:spPr>
          <a:xfrm>
            <a:off x="749245" y="535597"/>
            <a:ext cx="10659300" cy="583500"/>
          </a:xfrm>
          <a:prstGeom prst="rect">
            <a:avLst/>
          </a:prstGeom>
          <a:noFill/>
          <a:ln>
            <a:noFill/>
          </a:ln>
        </p:spPr>
        <p:txBody>
          <a:bodyPr spcFirstLastPara="1" wrap="square" lIns="0" tIns="0" rIns="0" bIns="0" anchor="ctr" anchorCtr="0">
            <a:noAutofit/>
          </a:bodyPr>
          <a:lstStyle>
            <a:lvl1pPr marR="0" lvl="0" algn="l" rtl="0">
              <a:lnSpc>
                <a:spcPct val="90000"/>
              </a:lnSpc>
              <a:spcBef>
                <a:spcPts val="0"/>
              </a:spcBef>
              <a:spcAft>
                <a:spcPts val="0"/>
              </a:spcAft>
              <a:buClr>
                <a:schemeClr val="lt1"/>
              </a:buClr>
              <a:buSzPts val="4000"/>
              <a:buFont typeface="DM Sans Medium"/>
              <a:buNone/>
              <a:defRPr i="0" u="none" strike="noStrike" cap="none">
                <a:solidFill>
                  <a:schemeClr val="lt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a:endParaRPr/>
          </a:p>
        </p:txBody>
      </p:sp>
      <p:sp>
        <p:nvSpPr>
          <p:cNvPr id="351" name="Google Shape;351;p36"/>
          <p:cNvSpPr txBox="1">
            <a:spLocks noGrp="1"/>
          </p:cNvSpPr>
          <p:nvPr>
            <p:ph type="subTitle" idx="1"/>
          </p:nvPr>
        </p:nvSpPr>
        <p:spPr>
          <a:xfrm>
            <a:off x="764809" y="1174702"/>
            <a:ext cx="10659300" cy="583500"/>
          </a:xfrm>
          <a:prstGeom prst="rect">
            <a:avLst/>
          </a:prstGeom>
        </p:spPr>
        <p:txBody>
          <a:bodyPr spcFirstLastPara="1" wrap="square" lIns="0" tIns="0" rIns="0" bIns="0" anchor="t" anchorCtr="0">
            <a:noAutofit/>
          </a:bodyPr>
          <a:lstStyle>
            <a:lvl1pPr lvl="0" rtl="0">
              <a:spcBef>
                <a:spcPts val="1100"/>
              </a:spcBef>
              <a:spcAft>
                <a:spcPts val="0"/>
              </a:spcAft>
              <a:buClr>
                <a:schemeClr val="accent5"/>
              </a:buClr>
              <a:buSzPts val="2400"/>
              <a:buFont typeface="DM Mono"/>
              <a:buNone/>
              <a:defRPr>
                <a:solidFill>
                  <a:schemeClr val="accent5"/>
                </a:solidFill>
                <a:latin typeface="DM Mono"/>
                <a:ea typeface="DM Mono"/>
                <a:cs typeface="DM Mono"/>
                <a:sym typeface="DM Mono"/>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a:endParaRPr/>
          </a:p>
        </p:txBody>
      </p:sp>
      <p:sp>
        <p:nvSpPr>
          <p:cNvPr id="352" name="Google Shape;352;p36"/>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
        <p:nvSpPr>
          <p:cNvPr id="353" name="Google Shape;353;p36"/>
          <p:cNvSpPr/>
          <p:nvPr/>
        </p:nvSpPr>
        <p:spPr>
          <a:xfrm>
            <a:off x="609450" y="1775625"/>
            <a:ext cx="5414700" cy="4472700"/>
          </a:xfrm>
          <a:prstGeom prst="roundRect">
            <a:avLst>
              <a:gd name="adj" fmla="val 3515"/>
            </a:avLst>
          </a:prstGeom>
          <a:solidFill>
            <a:srgbClr val="FFFFFF"/>
          </a:solidFill>
          <a:ln w="9525" cap="flat" cmpd="sng">
            <a:solidFill>
              <a:schemeClr val="dk2"/>
            </a:solidFill>
            <a:prstDash val="solid"/>
            <a:round/>
            <a:headEnd type="none" w="sm" len="sm"/>
            <a:tailEnd type="none" w="sm" len="sm"/>
          </a:ln>
          <a:effectLst>
            <a:outerShdw blurRad="571500" dist="95250" dir="5400000" algn="bl" rotWithShape="0">
              <a:schemeClr val="accent5">
                <a:alpha val="4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6"/>
          <p:cNvSpPr txBox="1">
            <a:spLocks noGrp="1"/>
          </p:cNvSpPr>
          <p:nvPr>
            <p:ph type="body" idx="2"/>
          </p:nvPr>
        </p:nvSpPr>
        <p:spPr>
          <a:xfrm>
            <a:off x="765356" y="2387057"/>
            <a:ext cx="5051700" cy="3367200"/>
          </a:xfrm>
          <a:prstGeom prst="rect">
            <a:avLst/>
          </a:prstGeom>
          <a:noFill/>
          <a:ln>
            <a:noFill/>
          </a:ln>
        </p:spPr>
        <p:txBody>
          <a:bodyPr spcFirstLastPara="1" wrap="square" lIns="0" tIns="0" rIns="0" bIns="0" anchor="t" anchorCtr="0">
            <a:noAutofit/>
          </a:bodyPr>
          <a:lstStyle>
            <a:lvl1pPr marL="457200" marR="0" lvl="0" indent="-355600" algn="l" rtl="0">
              <a:lnSpc>
                <a:spcPct val="115000"/>
              </a:lnSpc>
              <a:spcBef>
                <a:spcPts val="1100"/>
              </a:spcBef>
              <a:spcAft>
                <a:spcPts val="0"/>
              </a:spcAft>
              <a:buClr>
                <a:schemeClr val="accent1"/>
              </a:buClr>
              <a:buSzPts val="2000"/>
              <a:buFont typeface="DM Sans"/>
              <a:buChar char="•"/>
              <a:defRPr sz="2000" i="0" u="none" strike="noStrike" cap="none">
                <a:solidFill>
                  <a:schemeClr val="dk1"/>
                </a:solidFill>
                <a:latin typeface="DM Sans"/>
                <a:ea typeface="DM Sans"/>
                <a:cs typeface="DM Sans"/>
                <a:sym typeface="DM Sans"/>
              </a:defRPr>
            </a:lvl1pPr>
            <a:lvl2pPr marL="914400" marR="0" lvl="1" indent="-330200" algn="l" rtl="0">
              <a:lnSpc>
                <a:spcPct val="115000"/>
              </a:lnSpc>
              <a:spcBef>
                <a:spcPts val="500"/>
              </a:spcBef>
              <a:spcAft>
                <a:spcPts val="0"/>
              </a:spcAft>
              <a:buSzPts val="1600"/>
              <a:buFont typeface="DM Sans"/>
              <a:buChar char="•"/>
              <a:defRPr sz="1600" i="0" u="none" strike="noStrike" cap="none">
                <a:solidFill>
                  <a:schemeClr val="dk1"/>
                </a:solidFill>
                <a:latin typeface="DM Sans"/>
                <a:ea typeface="DM Sans"/>
                <a:cs typeface="DM Sans"/>
                <a:sym typeface="DM Sans"/>
              </a:defRPr>
            </a:lvl2pPr>
            <a:lvl3pPr marL="1371600" marR="0" lvl="2"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3pPr>
            <a:lvl4pPr marL="1828800" marR="0" lvl="3"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4pPr>
            <a:lvl5pPr marL="2286000" marR="0" lvl="4"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5pPr>
            <a:lvl6pPr marL="2743200" marR="0" lvl="5"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6pPr>
            <a:lvl7pPr marL="3200400" marR="0" lvl="6"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7pPr>
            <a:lvl8pPr marL="3657600" marR="0" lvl="7"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8pPr>
            <a:lvl9pPr marL="4114800" marR="0" lvl="8"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9pPr>
          </a:lstStyle>
          <a:p>
            <a:endParaRPr/>
          </a:p>
        </p:txBody>
      </p:sp>
      <p:sp>
        <p:nvSpPr>
          <p:cNvPr id="355" name="Google Shape;355;p36"/>
          <p:cNvSpPr txBox="1">
            <a:spLocks noGrp="1"/>
          </p:cNvSpPr>
          <p:nvPr>
            <p:ph type="subTitle" idx="3"/>
          </p:nvPr>
        </p:nvSpPr>
        <p:spPr>
          <a:xfrm>
            <a:off x="764800" y="1970325"/>
            <a:ext cx="5051700" cy="416700"/>
          </a:xfrm>
          <a:prstGeom prst="rect">
            <a:avLst/>
          </a:prstGeom>
        </p:spPr>
        <p:txBody>
          <a:bodyPr spcFirstLastPara="1" wrap="square" lIns="0" tIns="0" rIns="0" bIns="0" anchor="t" anchorCtr="0">
            <a:noAutofit/>
          </a:bodyPr>
          <a:lstStyle>
            <a:lvl1pPr lvl="0" rtl="0">
              <a:spcBef>
                <a:spcPts val="1100"/>
              </a:spcBef>
              <a:spcAft>
                <a:spcPts val="0"/>
              </a:spcAft>
              <a:buClr>
                <a:schemeClr val="dk1"/>
              </a:buClr>
              <a:buSzPts val="2000"/>
              <a:buNone/>
              <a:defRPr sz="2000" b="1"/>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a:endParaRPr/>
          </a:p>
        </p:txBody>
      </p:sp>
      <p:sp>
        <p:nvSpPr>
          <p:cNvPr id="356" name="Google Shape;356;p36"/>
          <p:cNvSpPr txBox="1">
            <a:spLocks noGrp="1"/>
          </p:cNvSpPr>
          <p:nvPr>
            <p:ph type="body" idx="4"/>
          </p:nvPr>
        </p:nvSpPr>
        <p:spPr>
          <a:xfrm>
            <a:off x="6343306" y="2387057"/>
            <a:ext cx="5051700" cy="3367200"/>
          </a:xfrm>
          <a:prstGeom prst="rect">
            <a:avLst/>
          </a:prstGeom>
          <a:noFill/>
          <a:ln>
            <a:noFill/>
          </a:ln>
        </p:spPr>
        <p:txBody>
          <a:bodyPr spcFirstLastPara="1" wrap="square" lIns="0" tIns="0" rIns="0" bIns="0" anchor="t" anchorCtr="0">
            <a:noAutofit/>
          </a:bodyPr>
          <a:lstStyle>
            <a:lvl1pPr marL="457200" marR="0" lvl="0" indent="-355600" algn="l" rtl="0">
              <a:lnSpc>
                <a:spcPct val="115000"/>
              </a:lnSpc>
              <a:spcBef>
                <a:spcPts val="1100"/>
              </a:spcBef>
              <a:spcAft>
                <a:spcPts val="0"/>
              </a:spcAft>
              <a:buClr>
                <a:schemeClr val="accent5"/>
              </a:buClr>
              <a:buSzPts val="2000"/>
              <a:buFont typeface="DM Sans"/>
              <a:buChar char="•"/>
              <a:defRPr sz="2000" i="0" u="none" strike="noStrike" cap="none">
                <a:solidFill>
                  <a:schemeClr val="lt1"/>
                </a:solidFill>
                <a:latin typeface="DM Sans"/>
                <a:ea typeface="DM Sans"/>
                <a:cs typeface="DM Sans"/>
                <a:sym typeface="DM Sans"/>
              </a:defRPr>
            </a:lvl1pPr>
            <a:lvl2pPr marL="914400" marR="0" lvl="1" indent="-330200" algn="l" rtl="0">
              <a:lnSpc>
                <a:spcPct val="115000"/>
              </a:lnSpc>
              <a:spcBef>
                <a:spcPts val="500"/>
              </a:spcBef>
              <a:spcAft>
                <a:spcPts val="0"/>
              </a:spcAft>
              <a:buClr>
                <a:schemeClr val="accent6"/>
              </a:buClr>
              <a:buSzPts val="1600"/>
              <a:buFont typeface="DM Sans"/>
              <a:buChar char="•"/>
              <a:defRPr sz="1600" i="0" u="none" strike="noStrike" cap="none">
                <a:solidFill>
                  <a:schemeClr val="lt1"/>
                </a:solidFill>
                <a:latin typeface="DM Sans"/>
                <a:ea typeface="DM Sans"/>
                <a:cs typeface="DM Sans"/>
                <a:sym typeface="DM Sans"/>
              </a:defRPr>
            </a:lvl2pPr>
            <a:lvl3pPr marL="1371600" marR="0" lvl="2"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3pPr>
            <a:lvl4pPr marL="1828800" marR="0" lvl="3"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4pPr>
            <a:lvl5pPr marL="2286000" marR="0" lvl="4"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5pPr>
            <a:lvl6pPr marL="2743200" marR="0" lvl="5"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6pPr>
            <a:lvl7pPr marL="3200400" marR="0" lvl="6"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7pPr>
            <a:lvl8pPr marL="3657600" marR="0" lvl="7"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8pPr>
            <a:lvl9pPr marL="4114800" marR="0" lvl="8"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9pPr>
          </a:lstStyle>
          <a:p>
            <a:endParaRPr/>
          </a:p>
        </p:txBody>
      </p:sp>
      <p:sp>
        <p:nvSpPr>
          <p:cNvPr id="357" name="Google Shape;357;p36"/>
          <p:cNvSpPr txBox="1">
            <a:spLocks noGrp="1"/>
          </p:cNvSpPr>
          <p:nvPr>
            <p:ph type="subTitle" idx="5"/>
          </p:nvPr>
        </p:nvSpPr>
        <p:spPr>
          <a:xfrm>
            <a:off x="6361248" y="1970325"/>
            <a:ext cx="5051700" cy="416700"/>
          </a:xfrm>
          <a:prstGeom prst="rect">
            <a:avLst/>
          </a:prstGeom>
        </p:spPr>
        <p:txBody>
          <a:bodyPr spcFirstLastPara="1" wrap="square" lIns="0" tIns="0" rIns="0" bIns="0" anchor="t" anchorCtr="0">
            <a:noAutofit/>
          </a:bodyPr>
          <a:lstStyle>
            <a:lvl1pPr lvl="0" rtl="0">
              <a:spcBef>
                <a:spcPts val="1100"/>
              </a:spcBef>
              <a:spcAft>
                <a:spcPts val="0"/>
              </a:spcAft>
              <a:buClr>
                <a:schemeClr val="lt1"/>
              </a:buClr>
              <a:buSzPts val="2000"/>
              <a:buNone/>
              <a:defRPr sz="2000" b="1">
                <a:solidFill>
                  <a:schemeClr val="lt1"/>
                </a:solidFill>
              </a:defRPr>
            </a:lvl1pPr>
            <a:lvl2pPr lvl="1" rtl="0">
              <a:spcBef>
                <a:spcPts val="500"/>
              </a:spcBef>
              <a:spcAft>
                <a:spcPts val="0"/>
              </a:spcAft>
              <a:buClr>
                <a:schemeClr val="lt1"/>
              </a:buClr>
              <a:buSzPts val="2000"/>
              <a:buNone/>
              <a:defRPr>
                <a:solidFill>
                  <a:schemeClr val="lt1"/>
                </a:solidFill>
              </a:defRPr>
            </a:lvl2pPr>
            <a:lvl3pPr lvl="2" rtl="0">
              <a:spcBef>
                <a:spcPts val="500"/>
              </a:spcBef>
              <a:spcAft>
                <a:spcPts val="0"/>
              </a:spcAft>
              <a:buClr>
                <a:schemeClr val="lt1"/>
              </a:buClr>
              <a:buSzPts val="1600"/>
              <a:buNone/>
              <a:defRPr>
                <a:solidFill>
                  <a:schemeClr val="lt1"/>
                </a:solidFill>
              </a:defRPr>
            </a:lvl3pPr>
            <a:lvl4pPr lvl="3" rtl="0">
              <a:spcBef>
                <a:spcPts val="500"/>
              </a:spcBef>
              <a:spcAft>
                <a:spcPts val="0"/>
              </a:spcAft>
              <a:buClr>
                <a:schemeClr val="lt1"/>
              </a:buClr>
              <a:buSzPts val="1600"/>
              <a:buNone/>
              <a:defRPr>
                <a:solidFill>
                  <a:schemeClr val="lt1"/>
                </a:solidFill>
              </a:defRPr>
            </a:lvl4pPr>
            <a:lvl5pPr lvl="4" rtl="0">
              <a:spcBef>
                <a:spcPts val="500"/>
              </a:spcBef>
              <a:spcAft>
                <a:spcPts val="0"/>
              </a:spcAft>
              <a:buClr>
                <a:schemeClr val="lt1"/>
              </a:buClr>
              <a:buSzPts val="1600"/>
              <a:buNone/>
              <a:defRPr>
                <a:solidFill>
                  <a:schemeClr val="lt1"/>
                </a:solidFill>
              </a:defRPr>
            </a:lvl5pPr>
            <a:lvl6pPr lvl="5" rtl="0">
              <a:spcBef>
                <a:spcPts val="500"/>
              </a:spcBef>
              <a:spcAft>
                <a:spcPts val="0"/>
              </a:spcAft>
              <a:buClr>
                <a:schemeClr val="lt1"/>
              </a:buClr>
              <a:buSzPts val="1600"/>
              <a:buNone/>
              <a:defRPr>
                <a:solidFill>
                  <a:schemeClr val="lt1"/>
                </a:solidFill>
              </a:defRPr>
            </a:lvl6pPr>
            <a:lvl7pPr lvl="6" rtl="0">
              <a:spcBef>
                <a:spcPts val="500"/>
              </a:spcBef>
              <a:spcAft>
                <a:spcPts val="0"/>
              </a:spcAft>
              <a:buClr>
                <a:schemeClr val="lt1"/>
              </a:buClr>
              <a:buSzPts val="1600"/>
              <a:buNone/>
              <a:defRPr>
                <a:solidFill>
                  <a:schemeClr val="lt1"/>
                </a:solidFill>
              </a:defRPr>
            </a:lvl7pPr>
            <a:lvl8pPr lvl="7" rtl="0">
              <a:spcBef>
                <a:spcPts val="500"/>
              </a:spcBef>
              <a:spcAft>
                <a:spcPts val="0"/>
              </a:spcAft>
              <a:buClr>
                <a:schemeClr val="lt1"/>
              </a:buClr>
              <a:buSzPts val="1600"/>
              <a:buNone/>
              <a:defRPr>
                <a:solidFill>
                  <a:schemeClr val="lt1"/>
                </a:solidFill>
              </a:defRPr>
            </a:lvl8pPr>
            <a:lvl9pPr lvl="8" rtl="0">
              <a:spcBef>
                <a:spcPts val="500"/>
              </a:spcBef>
              <a:spcAft>
                <a:spcPts val="0"/>
              </a:spcAft>
              <a:buClr>
                <a:schemeClr val="lt1"/>
              </a:buClr>
              <a:buSzPts val="1600"/>
              <a:buNone/>
              <a:defRPr>
                <a:solidFill>
                  <a:schemeClr val="lt1"/>
                </a:solidFill>
              </a:defRPr>
            </a:lvl9pPr>
          </a:lstStyle>
          <a:p>
            <a:endParaRPr/>
          </a:p>
        </p:txBody>
      </p:sp>
      <p:pic>
        <p:nvPicPr>
          <p:cNvPr id="358" name="Google Shape;358;p36"/>
          <p:cNvPicPr preferRelativeResize="0"/>
          <p:nvPr/>
        </p:nvPicPr>
        <p:blipFill>
          <a:blip r:embed="rId2">
            <a:alphaModFix/>
          </a:blip>
          <a:stretch>
            <a:fillRect/>
          </a:stretch>
        </p:blipFill>
        <p:spPr>
          <a:xfrm>
            <a:off x="761800" y="6442164"/>
            <a:ext cx="678975" cy="230366"/>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36 - 2/3 Card Right Dark">
  <p:cSld name="OBJECT_2_2_1_1_2">
    <p:bg>
      <p:bgPr>
        <a:solidFill>
          <a:schemeClr val="dk1"/>
        </a:solidFill>
        <a:effectLst/>
      </p:bgPr>
    </p:bg>
    <p:spTree>
      <p:nvGrpSpPr>
        <p:cNvPr id="1" name="Shape 359"/>
        <p:cNvGrpSpPr/>
        <p:nvPr/>
      </p:nvGrpSpPr>
      <p:grpSpPr>
        <a:xfrm>
          <a:off x="0" y="0"/>
          <a:ext cx="0" cy="0"/>
          <a:chOff x="0" y="0"/>
          <a:chExt cx="0" cy="0"/>
        </a:xfrm>
      </p:grpSpPr>
      <p:sp>
        <p:nvSpPr>
          <p:cNvPr id="360" name="Google Shape;360;p37"/>
          <p:cNvSpPr txBox="1">
            <a:spLocks noGrp="1"/>
          </p:cNvSpPr>
          <p:nvPr>
            <p:ph type="title"/>
          </p:nvPr>
        </p:nvSpPr>
        <p:spPr>
          <a:xfrm>
            <a:off x="749245" y="535597"/>
            <a:ext cx="10659300" cy="583500"/>
          </a:xfrm>
          <a:prstGeom prst="rect">
            <a:avLst/>
          </a:prstGeom>
          <a:noFill/>
          <a:ln>
            <a:noFill/>
          </a:ln>
        </p:spPr>
        <p:txBody>
          <a:bodyPr spcFirstLastPara="1" wrap="square" lIns="0" tIns="0" rIns="0" bIns="0" anchor="ctr" anchorCtr="0">
            <a:noAutofit/>
          </a:bodyPr>
          <a:lstStyle>
            <a:lvl1pPr marR="0" lvl="0" algn="l" rtl="0">
              <a:lnSpc>
                <a:spcPct val="90000"/>
              </a:lnSpc>
              <a:spcBef>
                <a:spcPts val="0"/>
              </a:spcBef>
              <a:spcAft>
                <a:spcPts val="0"/>
              </a:spcAft>
              <a:buClr>
                <a:schemeClr val="lt1"/>
              </a:buClr>
              <a:buSzPts val="4000"/>
              <a:buFont typeface="DM Sans Medium"/>
              <a:buNone/>
              <a:defRPr i="0" u="none" strike="noStrike" cap="none">
                <a:solidFill>
                  <a:schemeClr val="lt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a:endParaRPr/>
          </a:p>
        </p:txBody>
      </p:sp>
      <p:sp>
        <p:nvSpPr>
          <p:cNvPr id="361" name="Google Shape;361;p37"/>
          <p:cNvSpPr txBox="1">
            <a:spLocks noGrp="1"/>
          </p:cNvSpPr>
          <p:nvPr>
            <p:ph type="subTitle" idx="1"/>
          </p:nvPr>
        </p:nvSpPr>
        <p:spPr>
          <a:xfrm>
            <a:off x="764809" y="1174702"/>
            <a:ext cx="10659300" cy="583500"/>
          </a:xfrm>
          <a:prstGeom prst="rect">
            <a:avLst/>
          </a:prstGeom>
        </p:spPr>
        <p:txBody>
          <a:bodyPr spcFirstLastPara="1" wrap="square" lIns="0" tIns="0" rIns="0" bIns="0" anchor="t" anchorCtr="0">
            <a:noAutofit/>
          </a:bodyPr>
          <a:lstStyle>
            <a:lvl1pPr lvl="0" rtl="0">
              <a:spcBef>
                <a:spcPts val="1100"/>
              </a:spcBef>
              <a:spcAft>
                <a:spcPts val="0"/>
              </a:spcAft>
              <a:buClr>
                <a:schemeClr val="accent5"/>
              </a:buClr>
              <a:buSzPts val="2400"/>
              <a:buFont typeface="DM Mono"/>
              <a:buNone/>
              <a:defRPr>
                <a:solidFill>
                  <a:schemeClr val="accent5"/>
                </a:solidFill>
                <a:latin typeface="DM Mono"/>
                <a:ea typeface="DM Mono"/>
                <a:cs typeface="DM Mono"/>
                <a:sym typeface="DM Mono"/>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a:endParaRPr/>
          </a:p>
        </p:txBody>
      </p:sp>
      <p:sp>
        <p:nvSpPr>
          <p:cNvPr id="362" name="Google Shape;362;p37"/>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
        <p:nvSpPr>
          <p:cNvPr id="363" name="Google Shape;363;p37"/>
          <p:cNvSpPr/>
          <p:nvPr/>
        </p:nvSpPr>
        <p:spPr>
          <a:xfrm>
            <a:off x="4386823" y="1775625"/>
            <a:ext cx="7205100" cy="4472700"/>
          </a:xfrm>
          <a:prstGeom prst="roundRect">
            <a:avLst>
              <a:gd name="adj" fmla="val 3515"/>
            </a:avLst>
          </a:prstGeom>
          <a:solidFill>
            <a:srgbClr val="FFFFFF"/>
          </a:solidFill>
          <a:ln w="9525" cap="flat" cmpd="sng">
            <a:solidFill>
              <a:schemeClr val="dk2"/>
            </a:solidFill>
            <a:prstDash val="solid"/>
            <a:round/>
            <a:headEnd type="none" w="sm" len="sm"/>
            <a:tailEnd type="none" w="sm" len="sm"/>
          </a:ln>
          <a:effectLst>
            <a:outerShdw blurRad="571500" dist="95250" dir="5400000" algn="bl" rotWithShape="0">
              <a:schemeClr val="accent5">
                <a:alpha val="4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37"/>
          <p:cNvSpPr txBox="1">
            <a:spLocks noGrp="1"/>
          </p:cNvSpPr>
          <p:nvPr>
            <p:ph type="body" idx="2"/>
          </p:nvPr>
        </p:nvSpPr>
        <p:spPr>
          <a:xfrm>
            <a:off x="4542924" y="2387055"/>
            <a:ext cx="6817800" cy="3367200"/>
          </a:xfrm>
          <a:prstGeom prst="rect">
            <a:avLst/>
          </a:prstGeom>
          <a:noFill/>
          <a:ln>
            <a:noFill/>
          </a:ln>
        </p:spPr>
        <p:txBody>
          <a:bodyPr spcFirstLastPara="1" wrap="square" lIns="0" tIns="0" rIns="0" bIns="0" anchor="t" anchorCtr="0">
            <a:noAutofit/>
          </a:bodyPr>
          <a:lstStyle>
            <a:lvl1pPr marL="457200" marR="0" lvl="0" indent="-355600" algn="l" rtl="0">
              <a:lnSpc>
                <a:spcPct val="115000"/>
              </a:lnSpc>
              <a:spcBef>
                <a:spcPts val="1100"/>
              </a:spcBef>
              <a:spcAft>
                <a:spcPts val="0"/>
              </a:spcAft>
              <a:buClr>
                <a:schemeClr val="accent1"/>
              </a:buClr>
              <a:buSzPts val="2000"/>
              <a:buFont typeface="DM Sans"/>
              <a:buChar char="•"/>
              <a:defRPr sz="2000" i="0" u="none" strike="noStrike" cap="none">
                <a:solidFill>
                  <a:schemeClr val="dk1"/>
                </a:solidFill>
                <a:latin typeface="DM Sans"/>
                <a:ea typeface="DM Sans"/>
                <a:cs typeface="DM Sans"/>
                <a:sym typeface="DM Sans"/>
              </a:defRPr>
            </a:lvl1pPr>
            <a:lvl2pPr marL="914400" marR="0" lvl="1" indent="-330200" algn="l" rtl="0">
              <a:lnSpc>
                <a:spcPct val="115000"/>
              </a:lnSpc>
              <a:spcBef>
                <a:spcPts val="500"/>
              </a:spcBef>
              <a:spcAft>
                <a:spcPts val="0"/>
              </a:spcAft>
              <a:buSzPts val="1600"/>
              <a:buFont typeface="DM Sans"/>
              <a:buChar char="•"/>
              <a:defRPr sz="1600" i="0" u="none" strike="noStrike" cap="none">
                <a:solidFill>
                  <a:schemeClr val="dk1"/>
                </a:solidFill>
                <a:latin typeface="DM Sans"/>
                <a:ea typeface="DM Sans"/>
                <a:cs typeface="DM Sans"/>
                <a:sym typeface="DM Sans"/>
              </a:defRPr>
            </a:lvl2pPr>
            <a:lvl3pPr marL="1371600" marR="0" lvl="2"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3pPr>
            <a:lvl4pPr marL="1828800" marR="0" lvl="3"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4pPr>
            <a:lvl5pPr marL="2286000" marR="0" lvl="4"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5pPr>
            <a:lvl6pPr marL="2743200" marR="0" lvl="5"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6pPr>
            <a:lvl7pPr marL="3200400" marR="0" lvl="6"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7pPr>
            <a:lvl8pPr marL="3657600" marR="0" lvl="7"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8pPr>
            <a:lvl9pPr marL="4114800" marR="0" lvl="8"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9pPr>
          </a:lstStyle>
          <a:p>
            <a:endParaRPr/>
          </a:p>
        </p:txBody>
      </p:sp>
      <p:sp>
        <p:nvSpPr>
          <p:cNvPr id="365" name="Google Shape;365;p37"/>
          <p:cNvSpPr txBox="1">
            <a:spLocks noGrp="1"/>
          </p:cNvSpPr>
          <p:nvPr>
            <p:ph type="subTitle" idx="3"/>
          </p:nvPr>
        </p:nvSpPr>
        <p:spPr>
          <a:xfrm>
            <a:off x="4542181" y="1970325"/>
            <a:ext cx="6817800" cy="416700"/>
          </a:xfrm>
          <a:prstGeom prst="rect">
            <a:avLst/>
          </a:prstGeom>
        </p:spPr>
        <p:txBody>
          <a:bodyPr spcFirstLastPara="1" wrap="square" lIns="0" tIns="0" rIns="0" bIns="0" anchor="t" anchorCtr="0">
            <a:noAutofit/>
          </a:bodyPr>
          <a:lstStyle>
            <a:lvl1pPr lvl="0" rtl="0">
              <a:spcBef>
                <a:spcPts val="1100"/>
              </a:spcBef>
              <a:spcAft>
                <a:spcPts val="0"/>
              </a:spcAft>
              <a:buClr>
                <a:schemeClr val="dk1"/>
              </a:buClr>
              <a:buSzPts val="2000"/>
              <a:buNone/>
              <a:defRPr sz="2000" b="1"/>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a:endParaRPr/>
          </a:p>
        </p:txBody>
      </p:sp>
      <p:sp>
        <p:nvSpPr>
          <p:cNvPr id="366" name="Google Shape;366;p37"/>
          <p:cNvSpPr txBox="1">
            <a:spLocks noGrp="1"/>
          </p:cNvSpPr>
          <p:nvPr>
            <p:ph type="body" idx="4"/>
          </p:nvPr>
        </p:nvSpPr>
        <p:spPr>
          <a:xfrm>
            <a:off x="749249" y="2387055"/>
            <a:ext cx="3235500" cy="3367200"/>
          </a:xfrm>
          <a:prstGeom prst="rect">
            <a:avLst/>
          </a:prstGeom>
          <a:noFill/>
          <a:ln>
            <a:noFill/>
          </a:ln>
        </p:spPr>
        <p:txBody>
          <a:bodyPr spcFirstLastPara="1" wrap="square" lIns="0" tIns="0" rIns="0" bIns="0" anchor="t" anchorCtr="0">
            <a:noAutofit/>
          </a:bodyPr>
          <a:lstStyle>
            <a:lvl1pPr marL="457200" marR="0" lvl="0" indent="-355600" algn="l" rtl="0">
              <a:lnSpc>
                <a:spcPct val="115000"/>
              </a:lnSpc>
              <a:spcBef>
                <a:spcPts val="1100"/>
              </a:spcBef>
              <a:spcAft>
                <a:spcPts val="0"/>
              </a:spcAft>
              <a:buClr>
                <a:schemeClr val="accent5"/>
              </a:buClr>
              <a:buSzPts val="2000"/>
              <a:buFont typeface="DM Sans"/>
              <a:buChar char="•"/>
              <a:defRPr sz="2000" i="0" u="none" strike="noStrike" cap="none">
                <a:solidFill>
                  <a:schemeClr val="lt1"/>
                </a:solidFill>
                <a:latin typeface="DM Sans"/>
                <a:ea typeface="DM Sans"/>
                <a:cs typeface="DM Sans"/>
                <a:sym typeface="DM Sans"/>
              </a:defRPr>
            </a:lvl1pPr>
            <a:lvl2pPr marL="914400" marR="0" lvl="1" indent="-330200" algn="l" rtl="0">
              <a:lnSpc>
                <a:spcPct val="115000"/>
              </a:lnSpc>
              <a:spcBef>
                <a:spcPts val="500"/>
              </a:spcBef>
              <a:spcAft>
                <a:spcPts val="0"/>
              </a:spcAft>
              <a:buClr>
                <a:schemeClr val="accent6"/>
              </a:buClr>
              <a:buSzPts val="1600"/>
              <a:buFont typeface="DM Sans"/>
              <a:buChar char="•"/>
              <a:defRPr sz="1600" i="0" u="none" strike="noStrike" cap="none">
                <a:solidFill>
                  <a:schemeClr val="lt1"/>
                </a:solidFill>
                <a:latin typeface="DM Sans"/>
                <a:ea typeface="DM Sans"/>
                <a:cs typeface="DM Sans"/>
                <a:sym typeface="DM Sans"/>
              </a:defRPr>
            </a:lvl2pPr>
            <a:lvl3pPr marL="1371600" marR="0" lvl="2"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3pPr>
            <a:lvl4pPr marL="1828800" marR="0" lvl="3"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4pPr>
            <a:lvl5pPr marL="2286000" marR="0" lvl="4"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5pPr>
            <a:lvl6pPr marL="2743200" marR="0" lvl="5"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6pPr>
            <a:lvl7pPr marL="3200400" marR="0" lvl="6"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7pPr>
            <a:lvl8pPr marL="3657600" marR="0" lvl="7"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8pPr>
            <a:lvl9pPr marL="4114800" marR="0" lvl="8"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9pPr>
          </a:lstStyle>
          <a:p>
            <a:endParaRPr/>
          </a:p>
        </p:txBody>
      </p:sp>
      <p:sp>
        <p:nvSpPr>
          <p:cNvPr id="367" name="Google Shape;367;p37"/>
          <p:cNvSpPr txBox="1">
            <a:spLocks noGrp="1"/>
          </p:cNvSpPr>
          <p:nvPr>
            <p:ph type="subTitle" idx="5"/>
          </p:nvPr>
        </p:nvSpPr>
        <p:spPr>
          <a:xfrm>
            <a:off x="760750" y="1970325"/>
            <a:ext cx="3235500" cy="416700"/>
          </a:xfrm>
          <a:prstGeom prst="rect">
            <a:avLst/>
          </a:prstGeom>
        </p:spPr>
        <p:txBody>
          <a:bodyPr spcFirstLastPara="1" wrap="square" lIns="0" tIns="0" rIns="0" bIns="0" anchor="t" anchorCtr="0">
            <a:noAutofit/>
          </a:bodyPr>
          <a:lstStyle>
            <a:lvl1pPr lvl="0" rtl="0">
              <a:spcBef>
                <a:spcPts val="1100"/>
              </a:spcBef>
              <a:spcAft>
                <a:spcPts val="0"/>
              </a:spcAft>
              <a:buClr>
                <a:schemeClr val="lt1"/>
              </a:buClr>
              <a:buSzPts val="2000"/>
              <a:buNone/>
              <a:defRPr sz="2000" b="1">
                <a:solidFill>
                  <a:schemeClr val="lt1"/>
                </a:solidFill>
              </a:defRPr>
            </a:lvl1pPr>
            <a:lvl2pPr lvl="1" rtl="0">
              <a:spcBef>
                <a:spcPts val="500"/>
              </a:spcBef>
              <a:spcAft>
                <a:spcPts val="0"/>
              </a:spcAft>
              <a:buClr>
                <a:schemeClr val="lt1"/>
              </a:buClr>
              <a:buSzPts val="2000"/>
              <a:buNone/>
              <a:defRPr>
                <a:solidFill>
                  <a:schemeClr val="lt1"/>
                </a:solidFill>
              </a:defRPr>
            </a:lvl2pPr>
            <a:lvl3pPr lvl="2" rtl="0">
              <a:spcBef>
                <a:spcPts val="500"/>
              </a:spcBef>
              <a:spcAft>
                <a:spcPts val="0"/>
              </a:spcAft>
              <a:buClr>
                <a:schemeClr val="lt1"/>
              </a:buClr>
              <a:buSzPts val="1600"/>
              <a:buNone/>
              <a:defRPr>
                <a:solidFill>
                  <a:schemeClr val="lt1"/>
                </a:solidFill>
              </a:defRPr>
            </a:lvl3pPr>
            <a:lvl4pPr lvl="3" rtl="0">
              <a:spcBef>
                <a:spcPts val="500"/>
              </a:spcBef>
              <a:spcAft>
                <a:spcPts val="0"/>
              </a:spcAft>
              <a:buClr>
                <a:schemeClr val="lt1"/>
              </a:buClr>
              <a:buSzPts val="1600"/>
              <a:buNone/>
              <a:defRPr>
                <a:solidFill>
                  <a:schemeClr val="lt1"/>
                </a:solidFill>
              </a:defRPr>
            </a:lvl4pPr>
            <a:lvl5pPr lvl="4" rtl="0">
              <a:spcBef>
                <a:spcPts val="500"/>
              </a:spcBef>
              <a:spcAft>
                <a:spcPts val="0"/>
              </a:spcAft>
              <a:buClr>
                <a:schemeClr val="lt1"/>
              </a:buClr>
              <a:buSzPts val="1600"/>
              <a:buNone/>
              <a:defRPr>
                <a:solidFill>
                  <a:schemeClr val="lt1"/>
                </a:solidFill>
              </a:defRPr>
            </a:lvl5pPr>
            <a:lvl6pPr lvl="5" rtl="0">
              <a:spcBef>
                <a:spcPts val="500"/>
              </a:spcBef>
              <a:spcAft>
                <a:spcPts val="0"/>
              </a:spcAft>
              <a:buClr>
                <a:schemeClr val="lt1"/>
              </a:buClr>
              <a:buSzPts val="1600"/>
              <a:buNone/>
              <a:defRPr>
                <a:solidFill>
                  <a:schemeClr val="lt1"/>
                </a:solidFill>
              </a:defRPr>
            </a:lvl6pPr>
            <a:lvl7pPr lvl="6" rtl="0">
              <a:spcBef>
                <a:spcPts val="500"/>
              </a:spcBef>
              <a:spcAft>
                <a:spcPts val="0"/>
              </a:spcAft>
              <a:buClr>
                <a:schemeClr val="lt1"/>
              </a:buClr>
              <a:buSzPts val="1600"/>
              <a:buNone/>
              <a:defRPr>
                <a:solidFill>
                  <a:schemeClr val="lt1"/>
                </a:solidFill>
              </a:defRPr>
            </a:lvl7pPr>
            <a:lvl8pPr lvl="7" rtl="0">
              <a:spcBef>
                <a:spcPts val="500"/>
              </a:spcBef>
              <a:spcAft>
                <a:spcPts val="0"/>
              </a:spcAft>
              <a:buClr>
                <a:schemeClr val="lt1"/>
              </a:buClr>
              <a:buSzPts val="1600"/>
              <a:buNone/>
              <a:defRPr>
                <a:solidFill>
                  <a:schemeClr val="lt1"/>
                </a:solidFill>
              </a:defRPr>
            </a:lvl8pPr>
            <a:lvl9pPr lvl="8" rtl="0">
              <a:spcBef>
                <a:spcPts val="500"/>
              </a:spcBef>
              <a:spcAft>
                <a:spcPts val="0"/>
              </a:spcAft>
              <a:buClr>
                <a:schemeClr val="lt1"/>
              </a:buClr>
              <a:buSzPts val="1600"/>
              <a:buNone/>
              <a:defRPr>
                <a:solidFill>
                  <a:schemeClr val="lt1"/>
                </a:solidFill>
              </a:defRPr>
            </a:lvl9pPr>
          </a:lstStyle>
          <a:p>
            <a:endParaRPr/>
          </a:p>
        </p:txBody>
      </p:sp>
      <p:pic>
        <p:nvPicPr>
          <p:cNvPr id="368" name="Google Shape;368;p37"/>
          <p:cNvPicPr preferRelativeResize="0"/>
          <p:nvPr/>
        </p:nvPicPr>
        <p:blipFill>
          <a:blip r:embed="rId2">
            <a:alphaModFix/>
          </a:blip>
          <a:stretch>
            <a:fillRect/>
          </a:stretch>
        </p:blipFill>
        <p:spPr>
          <a:xfrm>
            <a:off x="761800" y="6442164"/>
            <a:ext cx="678975" cy="230366"/>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37 - 2/3 Card Left Dark">
  <p:cSld name="OBJECT_2_2_1_1_1_2">
    <p:bg>
      <p:bgPr>
        <a:solidFill>
          <a:schemeClr val="dk1"/>
        </a:solidFill>
        <a:effectLst/>
      </p:bgPr>
    </p:bg>
    <p:spTree>
      <p:nvGrpSpPr>
        <p:cNvPr id="1" name="Shape 369"/>
        <p:cNvGrpSpPr/>
        <p:nvPr/>
      </p:nvGrpSpPr>
      <p:grpSpPr>
        <a:xfrm>
          <a:off x="0" y="0"/>
          <a:ext cx="0" cy="0"/>
          <a:chOff x="0" y="0"/>
          <a:chExt cx="0" cy="0"/>
        </a:xfrm>
      </p:grpSpPr>
      <p:sp>
        <p:nvSpPr>
          <p:cNvPr id="370" name="Google Shape;370;p38"/>
          <p:cNvSpPr txBox="1">
            <a:spLocks noGrp="1"/>
          </p:cNvSpPr>
          <p:nvPr>
            <p:ph type="title"/>
          </p:nvPr>
        </p:nvSpPr>
        <p:spPr>
          <a:xfrm>
            <a:off x="749245" y="535597"/>
            <a:ext cx="10659300" cy="583500"/>
          </a:xfrm>
          <a:prstGeom prst="rect">
            <a:avLst/>
          </a:prstGeom>
          <a:noFill/>
          <a:ln>
            <a:noFill/>
          </a:ln>
        </p:spPr>
        <p:txBody>
          <a:bodyPr spcFirstLastPara="1" wrap="square" lIns="0" tIns="0" rIns="0" bIns="0" anchor="ctr" anchorCtr="0">
            <a:noAutofit/>
          </a:bodyPr>
          <a:lstStyle>
            <a:lvl1pPr marR="0" lvl="0" algn="l" rtl="0">
              <a:lnSpc>
                <a:spcPct val="90000"/>
              </a:lnSpc>
              <a:spcBef>
                <a:spcPts val="0"/>
              </a:spcBef>
              <a:spcAft>
                <a:spcPts val="0"/>
              </a:spcAft>
              <a:buClr>
                <a:schemeClr val="lt1"/>
              </a:buClr>
              <a:buSzPts val="4000"/>
              <a:buFont typeface="DM Sans Medium"/>
              <a:buNone/>
              <a:defRPr i="0" u="none" strike="noStrike" cap="none">
                <a:solidFill>
                  <a:schemeClr val="lt1"/>
                </a:solidFill>
                <a:latin typeface="DM Sans Medium"/>
                <a:ea typeface="DM Sans Medium"/>
                <a:cs typeface="DM Sans Medium"/>
                <a:sym typeface="DM Sans Medium"/>
              </a:defRPr>
            </a:lvl1pPr>
            <a:lvl2pPr lvl="1" rtl="0">
              <a:spcBef>
                <a:spcPts val="0"/>
              </a:spcBef>
              <a:spcAft>
                <a:spcPts val="0"/>
              </a:spcAft>
              <a:buClr>
                <a:schemeClr val="lt1"/>
              </a:buClr>
              <a:buSzPts val="1500"/>
              <a:buNone/>
              <a:defRPr sz="1900">
                <a:solidFill>
                  <a:schemeClr val="lt1"/>
                </a:solidFill>
              </a:defRPr>
            </a:lvl2pPr>
            <a:lvl3pPr lvl="2" rtl="0">
              <a:spcBef>
                <a:spcPts val="0"/>
              </a:spcBef>
              <a:spcAft>
                <a:spcPts val="0"/>
              </a:spcAft>
              <a:buClr>
                <a:schemeClr val="lt1"/>
              </a:buClr>
              <a:buSzPts val="1500"/>
              <a:buNone/>
              <a:defRPr sz="1900">
                <a:solidFill>
                  <a:schemeClr val="lt1"/>
                </a:solidFill>
              </a:defRPr>
            </a:lvl3pPr>
            <a:lvl4pPr lvl="3" rtl="0">
              <a:spcBef>
                <a:spcPts val="0"/>
              </a:spcBef>
              <a:spcAft>
                <a:spcPts val="0"/>
              </a:spcAft>
              <a:buClr>
                <a:schemeClr val="lt1"/>
              </a:buClr>
              <a:buSzPts val="1500"/>
              <a:buNone/>
              <a:defRPr sz="1900">
                <a:solidFill>
                  <a:schemeClr val="lt1"/>
                </a:solidFill>
              </a:defRPr>
            </a:lvl4pPr>
            <a:lvl5pPr lvl="4" rtl="0">
              <a:spcBef>
                <a:spcPts val="0"/>
              </a:spcBef>
              <a:spcAft>
                <a:spcPts val="0"/>
              </a:spcAft>
              <a:buClr>
                <a:schemeClr val="lt1"/>
              </a:buClr>
              <a:buSzPts val="1500"/>
              <a:buNone/>
              <a:defRPr sz="1900">
                <a:solidFill>
                  <a:schemeClr val="lt1"/>
                </a:solidFill>
              </a:defRPr>
            </a:lvl5pPr>
            <a:lvl6pPr lvl="5" rtl="0">
              <a:spcBef>
                <a:spcPts val="0"/>
              </a:spcBef>
              <a:spcAft>
                <a:spcPts val="0"/>
              </a:spcAft>
              <a:buClr>
                <a:schemeClr val="lt1"/>
              </a:buClr>
              <a:buSzPts val="1500"/>
              <a:buNone/>
              <a:defRPr sz="1900">
                <a:solidFill>
                  <a:schemeClr val="lt1"/>
                </a:solidFill>
              </a:defRPr>
            </a:lvl6pPr>
            <a:lvl7pPr lvl="6" rtl="0">
              <a:spcBef>
                <a:spcPts val="0"/>
              </a:spcBef>
              <a:spcAft>
                <a:spcPts val="0"/>
              </a:spcAft>
              <a:buClr>
                <a:schemeClr val="lt1"/>
              </a:buClr>
              <a:buSzPts val="1500"/>
              <a:buNone/>
              <a:defRPr sz="1900">
                <a:solidFill>
                  <a:schemeClr val="lt1"/>
                </a:solidFill>
              </a:defRPr>
            </a:lvl7pPr>
            <a:lvl8pPr lvl="7" rtl="0">
              <a:spcBef>
                <a:spcPts val="0"/>
              </a:spcBef>
              <a:spcAft>
                <a:spcPts val="0"/>
              </a:spcAft>
              <a:buClr>
                <a:schemeClr val="lt1"/>
              </a:buClr>
              <a:buSzPts val="1500"/>
              <a:buNone/>
              <a:defRPr sz="1900">
                <a:solidFill>
                  <a:schemeClr val="lt1"/>
                </a:solidFill>
              </a:defRPr>
            </a:lvl8pPr>
            <a:lvl9pPr lvl="8" rtl="0">
              <a:spcBef>
                <a:spcPts val="0"/>
              </a:spcBef>
              <a:spcAft>
                <a:spcPts val="0"/>
              </a:spcAft>
              <a:buClr>
                <a:schemeClr val="lt1"/>
              </a:buClr>
              <a:buSzPts val="1500"/>
              <a:buNone/>
              <a:defRPr sz="1900">
                <a:solidFill>
                  <a:schemeClr val="lt1"/>
                </a:solidFill>
              </a:defRPr>
            </a:lvl9pPr>
          </a:lstStyle>
          <a:p>
            <a:endParaRPr/>
          </a:p>
        </p:txBody>
      </p:sp>
      <p:sp>
        <p:nvSpPr>
          <p:cNvPr id="371" name="Google Shape;371;p38"/>
          <p:cNvSpPr txBox="1">
            <a:spLocks noGrp="1"/>
          </p:cNvSpPr>
          <p:nvPr>
            <p:ph type="subTitle" idx="1"/>
          </p:nvPr>
        </p:nvSpPr>
        <p:spPr>
          <a:xfrm>
            <a:off x="764809" y="1174702"/>
            <a:ext cx="10659300" cy="583500"/>
          </a:xfrm>
          <a:prstGeom prst="rect">
            <a:avLst/>
          </a:prstGeom>
        </p:spPr>
        <p:txBody>
          <a:bodyPr spcFirstLastPara="1" wrap="square" lIns="0" tIns="0" rIns="0" bIns="0" anchor="t" anchorCtr="0">
            <a:noAutofit/>
          </a:bodyPr>
          <a:lstStyle>
            <a:lvl1pPr lvl="0" rtl="0">
              <a:spcBef>
                <a:spcPts val="1100"/>
              </a:spcBef>
              <a:spcAft>
                <a:spcPts val="0"/>
              </a:spcAft>
              <a:buClr>
                <a:schemeClr val="accent5"/>
              </a:buClr>
              <a:buSzPts val="2400"/>
              <a:buFont typeface="DM Mono"/>
              <a:buNone/>
              <a:defRPr>
                <a:solidFill>
                  <a:schemeClr val="accent5"/>
                </a:solidFill>
                <a:latin typeface="DM Mono"/>
                <a:ea typeface="DM Mono"/>
                <a:cs typeface="DM Mono"/>
                <a:sym typeface="DM Mono"/>
              </a:defRPr>
            </a:lvl1pPr>
            <a:lvl2pPr lvl="1" rtl="0">
              <a:spcBef>
                <a:spcPts val="500"/>
              </a:spcBef>
              <a:spcAft>
                <a:spcPts val="0"/>
              </a:spcAft>
              <a:buClr>
                <a:schemeClr val="accent5"/>
              </a:buClr>
              <a:buSzPts val="2000"/>
              <a:buNone/>
              <a:defRPr>
                <a:solidFill>
                  <a:schemeClr val="accent5"/>
                </a:solidFill>
              </a:defRPr>
            </a:lvl2pPr>
            <a:lvl3pPr lvl="2" rtl="0">
              <a:spcBef>
                <a:spcPts val="500"/>
              </a:spcBef>
              <a:spcAft>
                <a:spcPts val="0"/>
              </a:spcAft>
              <a:buClr>
                <a:schemeClr val="accent5"/>
              </a:buClr>
              <a:buSzPts val="1600"/>
              <a:buNone/>
              <a:defRPr>
                <a:solidFill>
                  <a:schemeClr val="accent5"/>
                </a:solidFill>
              </a:defRPr>
            </a:lvl3pPr>
            <a:lvl4pPr lvl="3" rtl="0">
              <a:spcBef>
                <a:spcPts val="500"/>
              </a:spcBef>
              <a:spcAft>
                <a:spcPts val="0"/>
              </a:spcAft>
              <a:buClr>
                <a:schemeClr val="accent5"/>
              </a:buClr>
              <a:buSzPts val="1600"/>
              <a:buNone/>
              <a:defRPr>
                <a:solidFill>
                  <a:schemeClr val="accent5"/>
                </a:solidFill>
              </a:defRPr>
            </a:lvl4pPr>
            <a:lvl5pPr lvl="4" rtl="0">
              <a:spcBef>
                <a:spcPts val="500"/>
              </a:spcBef>
              <a:spcAft>
                <a:spcPts val="0"/>
              </a:spcAft>
              <a:buClr>
                <a:schemeClr val="accent5"/>
              </a:buClr>
              <a:buSzPts val="1600"/>
              <a:buNone/>
              <a:defRPr>
                <a:solidFill>
                  <a:schemeClr val="accent5"/>
                </a:solidFill>
              </a:defRPr>
            </a:lvl5pPr>
            <a:lvl6pPr lvl="5" rtl="0">
              <a:spcBef>
                <a:spcPts val="500"/>
              </a:spcBef>
              <a:spcAft>
                <a:spcPts val="0"/>
              </a:spcAft>
              <a:buClr>
                <a:schemeClr val="accent5"/>
              </a:buClr>
              <a:buSzPts val="1600"/>
              <a:buNone/>
              <a:defRPr>
                <a:solidFill>
                  <a:schemeClr val="accent5"/>
                </a:solidFill>
              </a:defRPr>
            </a:lvl6pPr>
            <a:lvl7pPr lvl="6" rtl="0">
              <a:spcBef>
                <a:spcPts val="500"/>
              </a:spcBef>
              <a:spcAft>
                <a:spcPts val="0"/>
              </a:spcAft>
              <a:buClr>
                <a:schemeClr val="accent5"/>
              </a:buClr>
              <a:buSzPts val="1600"/>
              <a:buNone/>
              <a:defRPr>
                <a:solidFill>
                  <a:schemeClr val="accent5"/>
                </a:solidFill>
              </a:defRPr>
            </a:lvl7pPr>
            <a:lvl8pPr lvl="7" rtl="0">
              <a:spcBef>
                <a:spcPts val="500"/>
              </a:spcBef>
              <a:spcAft>
                <a:spcPts val="0"/>
              </a:spcAft>
              <a:buClr>
                <a:schemeClr val="accent5"/>
              </a:buClr>
              <a:buSzPts val="1600"/>
              <a:buNone/>
              <a:defRPr>
                <a:solidFill>
                  <a:schemeClr val="accent5"/>
                </a:solidFill>
              </a:defRPr>
            </a:lvl8pPr>
            <a:lvl9pPr lvl="8" rtl="0">
              <a:spcBef>
                <a:spcPts val="500"/>
              </a:spcBef>
              <a:spcAft>
                <a:spcPts val="0"/>
              </a:spcAft>
              <a:buClr>
                <a:schemeClr val="accent5"/>
              </a:buClr>
              <a:buSzPts val="1600"/>
              <a:buNone/>
              <a:defRPr>
                <a:solidFill>
                  <a:schemeClr val="accent5"/>
                </a:solidFill>
              </a:defRPr>
            </a:lvl9pPr>
          </a:lstStyle>
          <a:p>
            <a:endParaRPr/>
          </a:p>
        </p:txBody>
      </p:sp>
      <p:sp>
        <p:nvSpPr>
          <p:cNvPr id="372" name="Google Shape;372;p38"/>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
        <p:nvSpPr>
          <p:cNvPr id="373" name="Google Shape;373;p38"/>
          <p:cNvSpPr/>
          <p:nvPr/>
        </p:nvSpPr>
        <p:spPr>
          <a:xfrm>
            <a:off x="609450" y="1775625"/>
            <a:ext cx="7205100" cy="4472700"/>
          </a:xfrm>
          <a:prstGeom prst="roundRect">
            <a:avLst>
              <a:gd name="adj" fmla="val 3515"/>
            </a:avLst>
          </a:prstGeom>
          <a:solidFill>
            <a:srgbClr val="FFFFFF"/>
          </a:solidFill>
          <a:ln w="9525" cap="flat" cmpd="sng">
            <a:solidFill>
              <a:schemeClr val="dk2"/>
            </a:solidFill>
            <a:prstDash val="solid"/>
            <a:round/>
            <a:headEnd type="none" w="sm" len="sm"/>
            <a:tailEnd type="none" w="sm" len="sm"/>
          </a:ln>
          <a:effectLst>
            <a:outerShdw blurRad="571500" dist="95250" dir="5400000" algn="bl" rotWithShape="0">
              <a:schemeClr val="accent5">
                <a:alpha val="4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8"/>
          <p:cNvSpPr txBox="1">
            <a:spLocks noGrp="1"/>
          </p:cNvSpPr>
          <p:nvPr>
            <p:ph type="body" idx="2"/>
          </p:nvPr>
        </p:nvSpPr>
        <p:spPr>
          <a:xfrm>
            <a:off x="765551" y="2387055"/>
            <a:ext cx="6817800" cy="3367200"/>
          </a:xfrm>
          <a:prstGeom prst="rect">
            <a:avLst/>
          </a:prstGeom>
          <a:noFill/>
          <a:ln>
            <a:noFill/>
          </a:ln>
        </p:spPr>
        <p:txBody>
          <a:bodyPr spcFirstLastPara="1" wrap="square" lIns="0" tIns="0" rIns="0" bIns="0" anchor="t" anchorCtr="0">
            <a:noAutofit/>
          </a:bodyPr>
          <a:lstStyle>
            <a:lvl1pPr marL="457200" marR="0" lvl="0" indent="-355600" algn="l" rtl="0">
              <a:lnSpc>
                <a:spcPct val="115000"/>
              </a:lnSpc>
              <a:spcBef>
                <a:spcPts val="1100"/>
              </a:spcBef>
              <a:spcAft>
                <a:spcPts val="0"/>
              </a:spcAft>
              <a:buClr>
                <a:schemeClr val="accent1"/>
              </a:buClr>
              <a:buSzPts val="2000"/>
              <a:buFont typeface="DM Sans"/>
              <a:buChar char="•"/>
              <a:defRPr sz="2000" i="0" u="none" strike="noStrike" cap="none">
                <a:solidFill>
                  <a:schemeClr val="dk1"/>
                </a:solidFill>
                <a:latin typeface="DM Sans"/>
                <a:ea typeface="DM Sans"/>
                <a:cs typeface="DM Sans"/>
                <a:sym typeface="DM Sans"/>
              </a:defRPr>
            </a:lvl1pPr>
            <a:lvl2pPr marL="914400" marR="0" lvl="1" indent="-330200" algn="l" rtl="0">
              <a:lnSpc>
                <a:spcPct val="115000"/>
              </a:lnSpc>
              <a:spcBef>
                <a:spcPts val="500"/>
              </a:spcBef>
              <a:spcAft>
                <a:spcPts val="0"/>
              </a:spcAft>
              <a:buSzPts val="1600"/>
              <a:buFont typeface="DM Sans"/>
              <a:buChar char="•"/>
              <a:defRPr sz="1600" i="0" u="none" strike="noStrike" cap="none">
                <a:solidFill>
                  <a:schemeClr val="dk1"/>
                </a:solidFill>
                <a:latin typeface="DM Sans"/>
                <a:ea typeface="DM Sans"/>
                <a:cs typeface="DM Sans"/>
                <a:sym typeface="DM Sans"/>
              </a:defRPr>
            </a:lvl2pPr>
            <a:lvl3pPr marL="1371600" marR="0" lvl="2"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3pPr>
            <a:lvl4pPr marL="1828800" marR="0" lvl="3"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4pPr>
            <a:lvl5pPr marL="2286000" marR="0" lvl="4"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5pPr>
            <a:lvl6pPr marL="2743200" marR="0" lvl="5"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6pPr>
            <a:lvl7pPr marL="3200400" marR="0" lvl="6"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7pPr>
            <a:lvl8pPr marL="3657600" marR="0" lvl="7"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8pPr>
            <a:lvl9pPr marL="4114800" marR="0" lvl="8"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9pPr>
          </a:lstStyle>
          <a:p>
            <a:endParaRPr/>
          </a:p>
        </p:txBody>
      </p:sp>
      <p:sp>
        <p:nvSpPr>
          <p:cNvPr id="375" name="Google Shape;375;p38"/>
          <p:cNvSpPr txBox="1">
            <a:spLocks noGrp="1"/>
          </p:cNvSpPr>
          <p:nvPr>
            <p:ph type="subTitle" idx="3"/>
          </p:nvPr>
        </p:nvSpPr>
        <p:spPr>
          <a:xfrm>
            <a:off x="764800" y="1970325"/>
            <a:ext cx="6817800" cy="416700"/>
          </a:xfrm>
          <a:prstGeom prst="rect">
            <a:avLst/>
          </a:prstGeom>
        </p:spPr>
        <p:txBody>
          <a:bodyPr spcFirstLastPara="1" wrap="square" lIns="0" tIns="0" rIns="0" bIns="0" anchor="t" anchorCtr="0">
            <a:noAutofit/>
          </a:bodyPr>
          <a:lstStyle>
            <a:lvl1pPr lvl="0" rtl="0">
              <a:spcBef>
                <a:spcPts val="1100"/>
              </a:spcBef>
              <a:spcAft>
                <a:spcPts val="0"/>
              </a:spcAft>
              <a:buClr>
                <a:schemeClr val="dk1"/>
              </a:buClr>
              <a:buSzPts val="2000"/>
              <a:buNone/>
              <a:defRPr sz="2000" b="1"/>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a:endParaRPr/>
          </a:p>
        </p:txBody>
      </p:sp>
      <p:sp>
        <p:nvSpPr>
          <p:cNvPr id="376" name="Google Shape;376;p38"/>
          <p:cNvSpPr txBox="1">
            <a:spLocks noGrp="1"/>
          </p:cNvSpPr>
          <p:nvPr>
            <p:ph type="body" idx="4"/>
          </p:nvPr>
        </p:nvSpPr>
        <p:spPr>
          <a:xfrm>
            <a:off x="8166049" y="2387055"/>
            <a:ext cx="3235500" cy="3367200"/>
          </a:xfrm>
          <a:prstGeom prst="rect">
            <a:avLst/>
          </a:prstGeom>
          <a:noFill/>
          <a:ln>
            <a:noFill/>
          </a:ln>
        </p:spPr>
        <p:txBody>
          <a:bodyPr spcFirstLastPara="1" wrap="square" lIns="0" tIns="0" rIns="0" bIns="0" anchor="t" anchorCtr="0">
            <a:noAutofit/>
          </a:bodyPr>
          <a:lstStyle>
            <a:lvl1pPr marL="457200" marR="0" lvl="0" indent="-355600" algn="l" rtl="0">
              <a:lnSpc>
                <a:spcPct val="115000"/>
              </a:lnSpc>
              <a:spcBef>
                <a:spcPts val="1100"/>
              </a:spcBef>
              <a:spcAft>
                <a:spcPts val="0"/>
              </a:spcAft>
              <a:buClr>
                <a:schemeClr val="accent5"/>
              </a:buClr>
              <a:buSzPts val="2000"/>
              <a:buFont typeface="DM Sans"/>
              <a:buChar char="•"/>
              <a:defRPr sz="2000" i="0" u="none" strike="noStrike" cap="none">
                <a:solidFill>
                  <a:schemeClr val="lt1"/>
                </a:solidFill>
                <a:latin typeface="DM Sans"/>
                <a:ea typeface="DM Sans"/>
                <a:cs typeface="DM Sans"/>
                <a:sym typeface="DM Sans"/>
              </a:defRPr>
            </a:lvl1pPr>
            <a:lvl2pPr marL="914400" marR="0" lvl="1" indent="-330200" algn="l" rtl="0">
              <a:lnSpc>
                <a:spcPct val="115000"/>
              </a:lnSpc>
              <a:spcBef>
                <a:spcPts val="500"/>
              </a:spcBef>
              <a:spcAft>
                <a:spcPts val="0"/>
              </a:spcAft>
              <a:buClr>
                <a:schemeClr val="accent6"/>
              </a:buClr>
              <a:buSzPts val="1600"/>
              <a:buFont typeface="DM Sans"/>
              <a:buChar char="•"/>
              <a:defRPr sz="1600" i="0" u="none" strike="noStrike" cap="none">
                <a:solidFill>
                  <a:schemeClr val="lt1"/>
                </a:solidFill>
                <a:latin typeface="DM Sans"/>
                <a:ea typeface="DM Sans"/>
                <a:cs typeface="DM Sans"/>
                <a:sym typeface="DM Sans"/>
              </a:defRPr>
            </a:lvl2pPr>
            <a:lvl3pPr marL="1371600" marR="0" lvl="2"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3pPr>
            <a:lvl4pPr marL="1828800" marR="0" lvl="3"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4pPr>
            <a:lvl5pPr marL="2286000" marR="0" lvl="4"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5pPr>
            <a:lvl6pPr marL="2743200" marR="0" lvl="5"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6pPr>
            <a:lvl7pPr marL="3200400" marR="0" lvl="6"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7pPr>
            <a:lvl8pPr marL="3657600" marR="0" lvl="7"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8pPr>
            <a:lvl9pPr marL="4114800" marR="0" lvl="8"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9pPr>
          </a:lstStyle>
          <a:p>
            <a:endParaRPr/>
          </a:p>
        </p:txBody>
      </p:sp>
      <p:sp>
        <p:nvSpPr>
          <p:cNvPr id="377" name="Google Shape;377;p38"/>
          <p:cNvSpPr txBox="1">
            <a:spLocks noGrp="1"/>
          </p:cNvSpPr>
          <p:nvPr>
            <p:ph type="subTitle" idx="5"/>
          </p:nvPr>
        </p:nvSpPr>
        <p:spPr>
          <a:xfrm>
            <a:off x="8177546" y="1970325"/>
            <a:ext cx="3235500" cy="416700"/>
          </a:xfrm>
          <a:prstGeom prst="rect">
            <a:avLst/>
          </a:prstGeom>
        </p:spPr>
        <p:txBody>
          <a:bodyPr spcFirstLastPara="1" wrap="square" lIns="0" tIns="0" rIns="0" bIns="0" anchor="t" anchorCtr="0">
            <a:noAutofit/>
          </a:bodyPr>
          <a:lstStyle>
            <a:lvl1pPr lvl="0" rtl="0">
              <a:spcBef>
                <a:spcPts val="1100"/>
              </a:spcBef>
              <a:spcAft>
                <a:spcPts val="0"/>
              </a:spcAft>
              <a:buClr>
                <a:schemeClr val="lt1"/>
              </a:buClr>
              <a:buSzPts val="2000"/>
              <a:buNone/>
              <a:defRPr sz="2000" b="1">
                <a:solidFill>
                  <a:schemeClr val="lt1"/>
                </a:solidFill>
              </a:defRPr>
            </a:lvl1pPr>
            <a:lvl2pPr lvl="1" rtl="0">
              <a:spcBef>
                <a:spcPts val="500"/>
              </a:spcBef>
              <a:spcAft>
                <a:spcPts val="0"/>
              </a:spcAft>
              <a:buClr>
                <a:schemeClr val="lt1"/>
              </a:buClr>
              <a:buSzPts val="2000"/>
              <a:buNone/>
              <a:defRPr>
                <a:solidFill>
                  <a:schemeClr val="lt1"/>
                </a:solidFill>
              </a:defRPr>
            </a:lvl2pPr>
            <a:lvl3pPr lvl="2" rtl="0">
              <a:spcBef>
                <a:spcPts val="500"/>
              </a:spcBef>
              <a:spcAft>
                <a:spcPts val="0"/>
              </a:spcAft>
              <a:buClr>
                <a:schemeClr val="lt1"/>
              </a:buClr>
              <a:buSzPts val="1600"/>
              <a:buNone/>
              <a:defRPr>
                <a:solidFill>
                  <a:schemeClr val="lt1"/>
                </a:solidFill>
              </a:defRPr>
            </a:lvl3pPr>
            <a:lvl4pPr lvl="3" rtl="0">
              <a:spcBef>
                <a:spcPts val="500"/>
              </a:spcBef>
              <a:spcAft>
                <a:spcPts val="0"/>
              </a:spcAft>
              <a:buClr>
                <a:schemeClr val="lt1"/>
              </a:buClr>
              <a:buSzPts val="1600"/>
              <a:buNone/>
              <a:defRPr>
                <a:solidFill>
                  <a:schemeClr val="lt1"/>
                </a:solidFill>
              </a:defRPr>
            </a:lvl4pPr>
            <a:lvl5pPr lvl="4" rtl="0">
              <a:spcBef>
                <a:spcPts val="500"/>
              </a:spcBef>
              <a:spcAft>
                <a:spcPts val="0"/>
              </a:spcAft>
              <a:buClr>
                <a:schemeClr val="lt1"/>
              </a:buClr>
              <a:buSzPts val="1600"/>
              <a:buNone/>
              <a:defRPr>
                <a:solidFill>
                  <a:schemeClr val="lt1"/>
                </a:solidFill>
              </a:defRPr>
            </a:lvl5pPr>
            <a:lvl6pPr lvl="5" rtl="0">
              <a:spcBef>
                <a:spcPts val="500"/>
              </a:spcBef>
              <a:spcAft>
                <a:spcPts val="0"/>
              </a:spcAft>
              <a:buClr>
                <a:schemeClr val="lt1"/>
              </a:buClr>
              <a:buSzPts val="1600"/>
              <a:buNone/>
              <a:defRPr>
                <a:solidFill>
                  <a:schemeClr val="lt1"/>
                </a:solidFill>
              </a:defRPr>
            </a:lvl6pPr>
            <a:lvl7pPr lvl="6" rtl="0">
              <a:spcBef>
                <a:spcPts val="500"/>
              </a:spcBef>
              <a:spcAft>
                <a:spcPts val="0"/>
              </a:spcAft>
              <a:buClr>
                <a:schemeClr val="lt1"/>
              </a:buClr>
              <a:buSzPts val="1600"/>
              <a:buNone/>
              <a:defRPr>
                <a:solidFill>
                  <a:schemeClr val="lt1"/>
                </a:solidFill>
              </a:defRPr>
            </a:lvl7pPr>
            <a:lvl8pPr lvl="7" rtl="0">
              <a:spcBef>
                <a:spcPts val="500"/>
              </a:spcBef>
              <a:spcAft>
                <a:spcPts val="0"/>
              </a:spcAft>
              <a:buClr>
                <a:schemeClr val="lt1"/>
              </a:buClr>
              <a:buSzPts val="1600"/>
              <a:buNone/>
              <a:defRPr>
                <a:solidFill>
                  <a:schemeClr val="lt1"/>
                </a:solidFill>
              </a:defRPr>
            </a:lvl8pPr>
            <a:lvl9pPr lvl="8" rtl="0">
              <a:spcBef>
                <a:spcPts val="500"/>
              </a:spcBef>
              <a:spcAft>
                <a:spcPts val="0"/>
              </a:spcAft>
              <a:buClr>
                <a:schemeClr val="lt1"/>
              </a:buClr>
              <a:buSzPts val="1600"/>
              <a:buNone/>
              <a:defRPr>
                <a:solidFill>
                  <a:schemeClr val="lt1"/>
                </a:solidFill>
              </a:defRPr>
            </a:lvl9pPr>
          </a:lstStyle>
          <a:p>
            <a:endParaRPr/>
          </a:p>
        </p:txBody>
      </p:sp>
      <p:pic>
        <p:nvPicPr>
          <p:cNvPr id="378" name="Google Shape;378;p38"/>
          <p:cNvPicPr preferRelativeResize="0"/>
          <p:nvPr/>
        </p:nvPicPr>
        <p:blipFill>
          <a:blip r:embed="rId2">
            <a:alphaModFix/>
          </a:blip>
          <a:stretch>
            <a:fillRect/>
          </a:stretch>
        </p:blipFill>
        <p:spPr>
          <a:xfrm>
            <a:off x="761800" y="6442164"/>
            <a:ext cx="678975" cy="230366"/>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38 - Breaker A">
  <p:cSld name="OBJECT_2_1_1_2_1_1_1_1">
    <p:bg>
      <p:bgPr>
        <a:solidFill>
          <a:schemeClr val="dk1"/>
        </a:solidFill>
        <a:effectLst/>
      </p:bgPr>
    </p:bg>
    <p:spTree>
      <p:nvGrpSpPr>
        <p:cNvPr id="1" name="Shape 379"/>
        <p:cNvGrpSpPr/>
        <p:nvPr/>
      </p:nvGrpSpPr>
      <p:grpSpPr>
        <a:xfrm>
          <a:off x="0" y="0"/>
          <a:ext cx="0" cy="0"/>
          <a:chOff x="0" y="0"/>
          <a:chExt cx="0" cy="0"/>
        </a:xfrm>
      </p:grpSpPr>
      <p:pic>
        <p:nvPicPr>
          <p:cNvPr id="380" name="Google Shape;380;p39"/>
          <p:cNvPicPr preferRelativeResize="0"/>
          <p:nvPr/>
        </p:nvPicPr>
        <p:blipFill rotWithShape="1">
          <a:blip r:embed="rId2">
            <a:alphaModFix/>
          </a:blip>
          <a:srcRect/>
          <a:stretch/>
        </p:blipFill>
        <p:spPr>
          <a:xfrm>
            <a:off x="0" y="1714"/>
            <a:ext cx="12188948" cy="6856292"/>
          </a:xfrm>
          <a:prstGeom prst="rect">
            <a:avLst/>
          </a:prstGeom>
          <a:noFill/>
          <a:ln>
            <a:noFill/>
          </a:ln>
        </p:spPr>
      </p:pic>
      <p:sp>
        <p:nvSpPr>
          <p:cNvPr id="381" name="Google Shape;381;p39"/>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a:buNone/>
              <a:defRPr>
                <a:solidFill>
                  <a:schemeClr val="lt2"/>
                </a:solidFill>
              </a:defRPr>
            </a:lvl1pPr>
            <a:lvl2pPr lvl="1">
              <a:buNone/>
              <a:defRPr>
                <a:solidFill>
                  <a:schemeClr val="lt2"/>
                </a:solidFill>
              </a:defRPr>
            </a:lvl2pPr>
            <a:lvl3pPr lvl="2">
              <a:buNone/>
              <a:defRPr>
                <a:solidFill>
                  <a:schemeClr val="lt2"/>
                </a:solidFill>
              </a:defRPr>
            </a:lvl3pPr>
            <a:lvl4pPr lvl="3">
              <a:buNone/>
              <a:defRPr>
                <a:solidFill>
                  <a:schemeClr val="lt2"/>
                </a:solidFill>
              </a:defRPr>
            </a:lvl4pPr>
            <a:lvl5pPr lvl="4">
              <a:buNone/>
              <a:defRPr>
                <a:solidFill>
                  <a:schemeClr val="lt2"/>
                </a:solidFill>
              </a:defRPr>
            </a:lvl5pPr>
            <a:lvl6pPr lvl="5">
              <a:buNone/>
              <a:defRPr>
                <a:solidFill>
                  <a:schemeClr val="lt2"/>
                </a:solidFill>
              </a:defRPr>
            </a:lvl6pPr>
            <a:lvl7pPr lvl="6">
              <a:buNone/>
              <a:defRPr>
                <a:solidFill>
                  <a:schemeClr val="lt2"/>
                </a:solidFill>
              </a:defRPr>
            </a:lvl7pPr>
            <a:lvl8pPr lvl="7">
              <a:buNone/>
              <a:defRPr>
                <a:solidFill>
                  <a:schemeClr val="lt2"/>
                </a:solidFill>
              </a:defRPr>
            </a:lvl8pPr>
            <a:lvl9pPr lvl="8">
              <a:buNone/>
              <a:defRPr>
                <a:solidFill>
                  <a:schemeClr val="lt2"/>
                </a:solidFill>
              </a:defRPr>
            </a:lvl9pPr>
          </a:lstStyle>
          <a:p>
            <a:pPr marL="0" lvl="0" indent="0" algn="r" rtl="0">
              <a:spcBef>
                <a:spcPts val="0"/>
              </a:spcBef>
              <a:spcAft>
                <a:spcPts val="0"/>
              </a:spcAft>
              <a:buNone/>
            </a:pPr>
            <a:fld id="{00000000-1234-1234-1234-123412341234}" type="slidenum">
              <a:rPr lang="en"/>
              <a:t>‹#›</a:t>
            </a:fld>
            <a:endParaRPr/>
          </a:p>
        </p:txBody>
      </p:sp>
      <p:pic>
        <p:nvPicPr>
          <p:cNvPr id="382" name="Google Shape;382;p39"/>
          <p:cNvPicPr preferRelativeResize="0"/>
          <p:nvPr/>
        </p:nvPicPr>
        <p:blipFill>
          <a:blip r:embed="rId3">
            <a:alphaModFix/>
          </a:blip>
          <a:stretch>
            <a:fillRect/>
          </a:stretch>
        </p:blipFill>
        <p:spPr>
          <a:xfrm>
            <a:off x="761800" y="6442164"/>
            <a:ext cx="678975" cy="230366"/>
          </a:xfrm>
          <a:prstGeom prst="rect">
            <a:avLst/>
          </a:prstGeom>
          <a:noFill/>
          <a:ln>
            <a:noFill/>
          </a:ln>
        </p:spPr>
      </p:pic>
      <p:sp>
        <p:nvSpPr>
          <p:cNvPr id="383" name="Google Shape;383;p39"/>
          <p:cNvSpPr txBox="1">
            <a:spLocks noGrp="1"/>
          </p:cNvSpPr>
          <p:nvPr>
            <p:ph type="title"/>
          </p:nvPr>
        </p:nvSpPr>
        <p:spPr>
          <a:xfrm>
            <a:off x="761800" y="535625"/>
            <a:ext cx="6170100" cy="5712900"/>
          </a:xfrm>
          <a:prstGeom prst="rect">
            <a:avLst/>
          </a:prstGeom>
          <a:noFill/>
          <a:ln>
            <a:noFill/>
          </a:ln>
        </p:spPr>
        <p:txBody>
          <a:bodyPr spcFirstLastPara="1" wrap="square" lIns="0" tIns="0" rIns="0" bIns="0" anchor="ctr" anchorCtr="0">
            <a:noAutofit/>
          </a:bodyPr>
          <a:lstStyle>
            <a:lvl1pPr marR="0" lvl="0" rtl="0">
              <a:lnSpc>
                <a:spcPct val="100000"/>
              </a:lnSpc>
              <a:spcBef>
                <a:spcPts val="0"/>
              </a:spcBef>
              <a:spcAft>
                <a:spcPts val="0"/>
              </a:spcAft>
              <a:buClr>
                <a:schemeClr val="lt1"/>
              </a:buClr>
              <a:buSzPts val="4800"/>
              <a:buFont typeface="DM Mono"/>
              <a:buNone/>
              <a:defRPr sz="4800" i="0" u="none" strike="noStrike" cap="none">
                <a:solidFill>
                  <a:schemeClr val="lt1"/>
                </a:solidFill>
                <a:latin typeface="DM Mono"/>
                <a:ea typeface="DM Mono"/>
                <a:cs typeface="DM Mono"/>
                <a:sym typeface="DM Mono"/>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39 - Breaker B">
  <p:cSld name="OBJECT_2_1_1_2_1_1_1_1_3">
    <p:bg>
      <p:bgPr>
        <a:solidFill>
          <a:schemeClr val="dk1"/>
        </a:solidFill>
        <a:effectLst/>
      </p:bgPr>
    </p:bg>
    <p:spTree>
      <p:nvGrpSpPr>
        <p:cNvPr id="1" name="Shape 384"/>
        <p:cNvGrpSpPr/>
        <p:nvPr/>
      </p:nvGrpSpPr>
      <p:grpSpPr>
        <a:xfrm>
          <a:off x="0" y="0"/>
          <a:ext cx="0" cy="0"/>
          <a:chOff x="0" y="0"/>
          <a:chExt cx="0" cy="0"/>
        </a:xfrm>
      </p:grpSpPr>
      <p:pic>
        <p:nvPicPr>
          <p:cNvPr id="385" name="Google Shape;385;p40"/>
          <p:cNvPicPr preferRelativeResize="0"/>
          <p:nvPr/>
        </p:nvPicPr>
        <p:blipFill rotWithShape="1">
          <a:blip r:embed="rId2">
            <a:alphaModFix/>
          </a:blip>
          <a:srcRect/>
          <a:stretch/>
        </p:blipFill>
        <p:spPr>
          <a:xfrm>
            <a:off x="0" y="1714"/>
            <a:ext cx="12188948" cy="6856292"/>
          </a:xfrm>
          <a:prstGeom prst="rect">
            <a:avLst/>
          </a:prstGeom>
          <a:noFill/>
          <a:ln>
            <a:noFill/>
          </a:ln>
        </p:spPr>
      </p:pic>
      <p:sp>
        <p:nvSpPr>
          <p:cNvPr id="386" name="Google Shape;386;p40"/>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a:solidFill>
                  <a:schemeClr val="lt2"/>
                </a:solidFill>
              </a:defRPr>
            </a:lvl1pPr>
            <a:lvl2pPr lvl="1" rtl="0">
              <a:buNone/>
              <a:defRPr>
                <a:solidFill>
                  <a:schemeClr val="lt2"/>
                </a:solidFill>
              </a:defRPr>
            </a:lvl2pPr>
            <a:lvl3pPr lvl="2" rtl="0">
              <a:buNone/>
              <a:defRPr>
                <a:solidFill>
                  <a:schemeClr val="lt2"/>
                </a:solidFill>
              </a:defRPr>
            </a:lvl3pPr>
            <a:lvl4pPr lvl="3" rtl="0">
              <a:buNone/>
              <a:defRPr>
                <a:solidFill>
                  <a:schemeClr val="lt2"/>
                </a:solidFill>
              </a:defRPr>
            </a:lvl4pPr>
            <a:lvl5pPr lvl="4" rtl="0">
              <a:buNone/>
              <a:defRPr>
                <a:solidFill>
                  <a:schemeClr val="lt2"/>
                </a:solidFill>
              </a:defRPr>
            </a:lvl5pPr>
            <a:lvl6pPr lvl="5" rtl="0">
              <a:buNone/>
              <a:defRPr>
                <a:solidFill>
                  <a:schemeClr val="lt2"/>
                </a:solidFill>
              </a:defRPr>
            </a:lvl6pPr>
            <a:lvl7pPr lvl="6" rtl="0">
              <a:buNone/>
              <a:defRPr>
                <a:solidFill>
                  <a:schemeClr val="lt2"/>
                </a:solidFill>
              </a:defRPr>
            </a:lvl7pPr>
            <a:lvl8pPr lvl="7" rtl="0">
              <a:buNone/>
              <a:defRPr>
                <a:solidFill>
                  <a:schemeClr val="lt2"/>
                </a:solidFill>
              </a:defRPr>
            </a:lvl8pPr>
            <a:lvl9pPr lvl="8" rtl="0">
              <a:buNone/>
              <a:defRPr>
                <a:solidFill>
                  <a:schemeClr val="lt2"/>
                </a:solidFill>
              </a:defRPr>
            </a:lvl9pPr>
          </a:lstStyle>
          <a:p>
            <a:pPr marL="0" lvl="0" indent="0" algn="r" rtl="0">
              <a:spcBef>
                <a:spcPts val="0"/>
              </a:spcBef>
              <a:spcAft>
                <a:spcPts val="0"/>
              </a:spcAft>
              <a:buNone/>
            </a:pPr>
            <a:fld id="{00000000-1234-1234-1234-123412341234}" type="slidenum">
              <a:rPr lang="en"/>
              <a:t>‹#›</a:t>
            </a:fld>
            <a:endParaRPr/>
          </a:p>
        </p:txBody>
      </p:sp>
      <p:pic>
        <p:nvPicPr>
          <p:cNvPr id="387" name="Google Shape;387;p40"/>
          <p:cNvPicPr preferRelativeResize="0"/>
          <p:nvPr/>
        </p:nvPicPr>
        <p:blipFill>
          <a:blip r:embed="rId3">
            <a:alphaModFix/>
          </a:blip>
          <a:stretch>
            <a:fillRect/>
          </a:stretch>
        </p:blipFill>
        <p:spPr>
          <a:xfrm>
            <a:off x="761800" y="6442164"/>
            <a:ext cx="678975" cy="230366"/>
          </a:xfrm>
          <a:prstGeom prst="rect">
            <a:avLst/>
          </a:prstGeom>
          <a:noFill/>
          <a:ln>
            <a:noFill/>
          </a:ln>
        </p:spPr>
      </p:pic>
      <p:sp>
        <p:nvSpPr>
          <p:cNvPr id="388" name="Google Shape;388;p40"/>
          <p:cNvSpPr txBox="1">
            <a:spLocks noGrp="1"/>
          </p:cNvSpPr>
          <p:nvPr>
            <p:ph type="title"/>
          </p:nvPr>
        </p:nvSpPr>
        <p:spPr>
          <a:xfrm>
            <a:off x="761800" y="535625"/>
            <a:ext cx="6170100" cy="5712900"/>
          </a:xfrm>
          <a:prstGeom prst="rect">
            <a:avLst/>
          </a:prstGeom>
          <a:noFill/>
          <a:ln>
            <a:noFill/>
          </a:ln>
        </p:spPr>
        <p:txBody>
          <a:bodyPr spcFirstLastPara="1" wrap="square" lIns="0" tIns="0" rIns="0" bIns="0" anchor="ctr" anchorCtr="0">
            <a:noAutofit/>
          </a:bodyPr>
          <a:lstStyle>
            <a:lvl1pPr marR="0" lvl="0" rtl="0">
              <a:lnSpc>
                <a:spcPct val="100000"/>
              </a:lnSpc>
              <a:spcBef>
                <a:spcPts val="0"/>
              </a:spcBef>
              <a:spcAft>
                <a:spcPts val="0"/>
              </a:spcAft>
              <a:buClr>
                <a:schemeClr val="lt1"/>
              </a:buClr>
              <a:buSzPts val="4800"/>
              <a:buFont typeface="DM Mono"/>
              <a:buNone/>
              <a:defRPr sz="4800" i="0" u="none" strike="noStrike" cap="none">
                <a:solidFill>
                  <a:schemeClr val="lt1"/>
                </a:solidFill>
                <a:latin typeface="DM Mono"/>
                <a:ea typeface="DM Mono"/>
                <a:cs typeface="DM Mono"/>
                <a:sym typeface="DM Mono"/>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04 Title - Green Square">
  <p:cSld name="TITLE_4_2">
    <p:spTree>
      <p:nvGrpSpPr>
        <p:cNvPr id="1" name="Shape 40"/>
        <p:cNvGrpSpPr/>
        <p:nvPr/>
      </p:nvGrpSpPr>
      <p:grpSpPr>
        <a:xfrm>
          <a:off x="0" y="0"/>
          <a:ext cx="0" cy="0"/>
          <a:chOff x="0" y="0"/>
          <a:chExt cx="0" cy="0"/>
        </a:xfrm>
      </p:grpSpPr>
      <p:pic>
        <p:nvPicPr>
          <p:cNvPr id="41" name="Google Shape;41;p5"/>
          <p:cNvPicPr preferRelativeResize="0"/>
          <p:nvPr/>
        </p:nvPicPr>
        <p:blipFill rotWithShape="1">
          <a:blip r:embed="rId2">
            <a:alphaModFix/>
          </a:blip>
          <a:srcRect/>
          <a:stretch/>
        </p:blipFill>
        <p:spPr>
          <a:xfrm>
            <a:off x="0" y="1714"/>
            <a:ext cx="12188948" cy="6856292"/>
          </a:xfrm>
          <a:prstGeom prst="rect">
            <a:avLst/>
          </a:prstGeom>
          <a:noFill/>
          <a:ln>
            <a:noFill/>
          </a:ln>
        </p:spPr>
      </p:pic>
      <p:sp>
        <p:nvSpPr>
          <p:cNvPr id="42" name="Google Shape;42;p5"/>
          <p:cNvSpPr txBox="1">
            <a:spLocks noGrp="1"/>
          </p:cNvSpPr>
          <p:nvPr>
            <p:ph type="subTitle" idx="1"/>
          </p:nvPr>
        </p:nvSpPr>
        <p:spPr>
          <a:xfrm>
            <a:off x="3468025" y="3864525"/>
            <a:ext cx="5253000" cy="11202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dk1"/>
              </a:buClr>
              <a:buSzPts val="3200"/>
              <a:buNone/>
              <a:defRPr sz="3200"/>
            </a:lvl1pPr>
            <a:lvl2pPr lvl="1" algn="ctr" rtl="0">
              <a:lnSpc>
                <a:spcPct val="90000"/>
              </a:lnSpc>
              <a:spcBef>
                <a:spcPts val="500"/>
              </a:spcBef>
              <a:spcAft>
                <a:spcPts val="0"/>
              </a:spcAft>
              <a:buClr>
                <a:schemeClr val="dk1"/>
              </a:buClr>
              <a:buSzPts val="2000"/>
              <a:buNone/>
              <a:defRPr sz="2000"/>
            </a:lvl2pPr>
            <a:lvl3pPr lvl="2" algn="ctr" rtl="0">
              <a:lnSpc>
                <a:spcPct val="90000"/>
              </a:lnSpc>
              <a:spcBef>
                <a:spcPts val="500"/>
              </a:spcBef>
              <a:spcAft>
                <a:spcPts val="0"/>
              </a:spcAft>
              <a:buClr>
                <a:schemeClr val="dk1"/>
              </a:buClr>
              <a:buSzPts val="1900"/>
              <a:buNone/>
              <a:defRPr sz="1900"/>
            </a:lvl3pPr>
            <a:lvl4pPr lvl="3" algn="ctr" rtl="0">
              <a:lnSpc>
                <a:spcPct val="90000"/>
              </a:lnSpc>
              <a:spcBef>
                <a:spcPts val="500"/>
              </a:spcBef>
              <a:spcAft>
                <a:spcPts val="0"/>
              </a:spcAft>
              <a:buClr>
                <a:schemeClr val="dk1"/>
              </a:buClr>
              <a:buSzPts val="1600"/>
              <a:buNone/>
              <a:defRPr sz="1600"/>
            </a:lvl4pPr>
            <a:lvl5pPr lvl="4" algn="ctr" rtl="0">
              <a:lnSpc>
                <a:spcPct val="90000"/>
              </a:lnSpc>
              <a:spcBef>
                <a:spcPts val="500"/>
              </a:spcBef>
              <a:spcAft>
                <a:spcPts val="0"/>
              </a:spcAft>
              <a:buClr>
                <a:schemeClr val="dk1"/>
              </a:buClr>
              <a:buSzPts val="1600"/>
              <a:buNone/>
              <a:defRPr sz="1600"/>
            </a:lvl5pPr>
            <a:lvl6pPr lvl="5" algn="ctr" rtl="0">
              <a:lnSpc>
                <a:spcPct val="90000"/>
              </a:lnSpc>
              <a:spcBef>
                <a:spcPts val="500"/>
              </a:spcBef>
              <a:spcAft>
                <a:spcPts val="0"/>
              </a:spcAft>
              <a:buClr>
                <a:schemeClr val="dk1"/>
              </a:buClr>
              <a:buSzPts val="1600"/>
              <a:buNone/>
              <a:defRPr sz="1600"/>
            </a:lvl6pPr>
            <a:lvl7pPr lvl="6" algn="ctr" rtl="0">
              <a:lnSpc>
                <a:spcPct val="90000"/>
              </a:lnSpc>
              <a:spcBef>
                <a:spcPts val="500"/>
              </a:spcBef>
              <a:spcAft>
                <a:spcPts val="0"/>
              </a:spcAft>
              <a:buClr>
                <a:schemeClr val="dk1"/>
              </a:buClr>
              <a:buSzPts val="1600"/>
              <a:buNone/>
              <a:defRPr sz="1600"/>
            </a:lvl7pPr>
            <a:lvl8pPr lvl="7" algn="ctr" rtl="0">
              <a:lnSpc>
                <a:spcPct val="90000"/>
              </a:lnSpc>
              <a:spcBef>
                <a:spcPts val="500"/>
              </a:spcBef>
              <a:spcAft>
                <a:spcPts val="0"/>
              </a:spcAft>
              <a:buClr>
                <a:schemeClr val="dk1"/>
              </a:buClr>
              <a:buSzPts val="1600"/>
              <a:buNone/>
              <a:defRPr sz="1600"/>
            </a:lvl8pPr>
            <a:lvl9pPr lvl="8" algn="ctr" rtl="0">
              <a:lnSpc>
                <a:spcPct val="90000"/>
              </a:lnSpc>
              <a:spcBef>
                <a:spcPts val="500"/>
              </a:spcBef>
              <a:spcAft>
                <a:spcPts val="0"/>
              </a:spcAft>
              <a:buClr>
                <a:schemeClr val="dk1"/>
              </a:buClr>
              <a:buSzPts val="1600"/>
              <a:buNone/>
              <a:defRPr sz="1600"/>
            </a:lvl9pPr>
          </a:lstStyle>
          <a:p>
            <a:endParaRPr/>
          </a:p>
        </p:txBody>
      </p:sp>
      <p:sp>
        <p:nvSpPr>
          <p:cNvPr id="43" name="Google Shape;43;p5"/>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44" name="Google Shape;44;p5"/>
          <p:cNvPicPr preferRelativeResize="0"/>
          <p:nvPr/>
        </p:nvPicPr>
        <p:blipFill>
          <a:blip r:embed="rId3">
            <a:alphaModFix/>
          </a:blip>
          <a:stretch>
            <a:fillRect/>
          </a:stretch>
        </p:blipFill>
        <p:spPr>
          <a:xfrm>
            <a:off x="761800" y="609600"/>
            <a:ext cx="1647324" cy="549808"/>
          </a:xfrm>
          <a:prstGeom prst="rect">
            <a:avLst/>
          </a:prstGeom>
          <a:noFill/>
          <a:ln>
            <a:noFill/>
          </a:ln>
        </p:spPr>
      </p:pic>
      <p:pic>
        <p:nvPicPr>
          <p:cNvPr id="45" name="Google Shape;45;p5"/>
          <p:cNvPicPr preferRelativeResize="0"/>
          <p:nvPr/>
        </p:nvPicPr>
        <p:blipFill>
          <a:blip r:embed="rId4">
            <a:alphaModFix/>
          </a:blip>
          <a:stretch>
            <a:fillRect/>
          </a:stretch>
        </p:blipFill>
        <p:spPr>
          <a:xfrm>
            <a:off x="761800" y="6113215"/>
            <a:ext cx="1647326" cy="135183"/>
          </a:xfrm>
          <a:prstGeom prst="rect">
            <a:avLst/>
          </a:prstGeom>
          <a:noFill/>
          <a:ln>
            <a:noFill/>
          </a:ln>
        </p:spPr>
      </p:pic>
      <p:sp>
        <p:nvSpPr>
          <p:cNvPr id="46" name="Google Shape;46;p5"/>
          <p:cNvSpPr txBox="1">
            <a:spLocks noGrp="1"/>
          </p:cNvSpPr>
          <p:nvPr>
            <p:ph type="subTitle" idx="2"/>
          </p:nvPr>
        </p:nvSpPr>
        <p:spPr>
          <a:xfrm>
            <a:off x="4380650" y="5785102"/>
            <a:ext cx="7041300" cy="1866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dk1"/>
              </a:buClr>
              <a:buSzPts val="1600"/>
              <a:buFont typeface="DM Mono Medium"/>
              <a:buNone/>
              <a:defRPr sz="1600">
                <a:latin typeface="DM Mono Medium"/>
                <a:ea typeface="DM Mono Medium"/>
                <a:cs typeface="DM Mono Medium"/>
                <a:sym typeface="DM Mono Medium"/>
              </a:defRPr>
            </a:lvl1pPr>
            <a:lvl2pPr lvl="1" algn="ctr" rtl="0">
              <a:lnSpc>
                <a:spcPct val="90000"/>
              </a:lnSpc>
              <a:spcBef>
                <a:spcPts val="500"/>
              </a:spcBef>
              <a:spcAft>
                <a:spcPts val="0"/>
              </a:spcAft>
              <a:buClr>
                <a:schemeClr val="dk1"/>
              </a:buClr>
              <a:buSzPts val="2000"/>
              <a:buNone/>
              <a:defRPr sz="2000"/>
            </a:lvl2pPr>
            <a:lvl3pPr lvl="2" algn="ctr" rtl="0">
              <a:lnSpc>
                <a:spcPct val="90000"/>
              </a:lnSpc>
              <a:spcBef>
                <a:spcPts val="500"/>
              </a:spcBef>
              <a:spcAft>
                <a:spcPts val="0"/>
              </a:spcAft>
              <a:buSzPts val="1900"/>
              <a:buNone/>
              <a:defRPr sz="1900"/>
            </a:lvl3pPr>
            <a:lvl4pPr lvl="3" algn="ctr" rtl="0">
              <a:lnSpc>
                <a:spcPct val="90000"/>
              </a:lnSpc>
              <a:spcBef>
                <a:spcPts val="500"/>
              </a:spcBef>
              <a:spcAft>
                <a:spcPts val="0"/>
              </a:spcAft>
              <a:buSzPts val="1600"/>
              <a:buNone/>
              <a:defRPr sz="1600"/>
            </a:lvl4pPr>
            <a:lvl5pPr lvl="4" algn="ctr" rtl="0">
              <a:lnSpc>
                <a:spcPct val="90000"/>
              </a:lnSpc>
              <a:spcBef>
                <a:spcPts val="500"/>
              </a:spcBef>
              <a:spcAft>
                <a:spcPts val="0"/>
              </a:spcAft>
              <a:buSzPts val="1600"/>
              <a:buNone/>
              <a:defRPr sz="1600"/>
            </a:lvl5pPr>
            <a:lvl6pPr lvl="5" algn="ctr" rtl="0">
              <a:lnSpc>
                <a:spcPct val="90000"/>
              </a:lnSpc>
              <a:spcBef>
                <a:spcPts val="500"/>
              </a:spcBef>
              <a:spcAft>
                <a:spcPts val="0"/>
              </a:spcAft>
              <a:buSzPts val="1600"/>
              <a:buNone/>
              <a:defRPr sz="1600"/>
            </a:lvl6pPr>
            <a:lvl7pPr lvl="6" algn="ctr" rtl="0">
              <a:lnSpc>
                <a:spcPct val="90000"/>
              </a:lnSpc>
              <a:spcBef>
                <a:spcPts val="500"/>
              </a:spcBef>
              <a:spcAft>
                <a:spcPts val="0"/>
              </a:spcAft>
              <a:buSzPts val="1600"/>
              <a:buNone/>
              <a:defRPr sz="1600"/>
            </a:lvl7pPr>
            <a:lvl8pPr lvl="7" algn="ctr" rtl="0">
              <a:lnSpc>
                <a:spcPct val="90000"/>
              </a:lnSpc>
              <a:spcBef>
                <a:spcPts val="500"/>
              </a:spcBef>
              <a:spcAft>
                <a:spcPts val="0"/>
              </a:spcAft>
              <a:buSzPts val="1600"/>
              <a:buNone/>
              <a:defRPr sz="1600"/>
            </a:lvl8pPr>
            <a:lvl9pPr lvl="8" algn="ctr" rtl="0">
              <a:lnSpc>
                <a:spcPct val="90000"/>
              </a:lnSpc>
              <a:spcBef>
                <a:spcPts val="500"/>
              </a:spcBef>
              <a:spcAft>
                <a:spcPts val="0"/>
              </a:spcAft>
              <a:buSzPts val="1600"/>
              <a:buNone/>
              <a:defRPr sz="1600"/>
            </a:lvl9pPr>
          </a:lstStyle>
          <a:p>
            <a:endParaRPr/>
          </a:p>
        </p:txBody>
      </p:sp>
      <p:sp>
        <p:nvSpPr>
          <p:cNvPr id="47" name="Google Shape;47;p5"/>
          <p:cNvSpPr txBox="1">
            <a:spLocks noGrp="1"/>
          </p:cNvSpPr>
          <p:nvPr>
            <p:ph type="subTitle" idx="3"/>
          </p:nvPr>
        </p:nvSpPr>
        <p:spPr>
          <a:xfrm>
            <a:off x="4380650" y="6095914"/>
            <a:ext cx="7041300" cy="2403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dk1"/>
              </a:buClr>
              <a:buSzPts val="1200"/>
              <a:buFont typeface="DM Mono"/>
              <a:buNone/>
              <a:defRPr sz="1200">
                <a:latin typeface="DM Mono"/>
                <a:ea typeface="DM Mono"/>
                <a:cs typeface="DM Mono"/>
                <a:sym typeface="DM Mono"/>
              </a:defRPr>
            </a:lvl1pPr>
            <a:lvl2pPr lvl="1" algn="ctr" rtl="0">
              <a:lnSpc>
                <a:spcPct val="90000"/>
              </a:lnSpc>
              <a:spcBef>
                <a:spcPts val="500"/>
              </a:spcBef>
              <a:spcAft>
                <a:spcPts val="0"/>
              </a:spcAft>
              <a:buClr>
                <a:schemeClr val="dk1"/>
              </a:buClr>
              <a:buSzPts val="2000"/>
              <a:buNone/>
              <a:defRPr sz="2000"/>
            </a:lvl2pPr>
            <a:lvl3pPr lvl="2" algn="ctr" rtl="0">
              <a:lnSpc>
                <a:spcPct val="90000"/>
              </a:lnSpc>
              <a:spcBef>
                <a:spcPts val="500"/>
              </a:spcBef>
              <a:spcAft>
                <a:spcPts val="0"/>
              </a:spcAft>
              <a:buSzPts val="1900"/>
              <a:buNone/>
              <a:defRPr sz="1900"/>
            </a:lvl3pPr>
            <a:lvl4pPr lvl="3" algn="ctr" rtl="0">
              <a:lnSpc>
                <a:spcPct val="90000"/>
              </a:lnSpc>
              <a:spcBef>
                <a:spcPts val="500"/>
              </a:spcBef>
              <a:spcAft>
                <a:spcPts val="0"/>
              </a:spcAft>
              <a:buSzPts val="1600"/>
              <a:buNone/>
              <a:defRPr sz="1600"/>
            </a:lvl4pPr>
            <a:lvl5pPr lvl="4" algn="ctr" rtl="0">
              <a:lnSpc>
                <a:spcPct val="90000"/>
              </a:lnSpc>
              <a:spcBef>
                <a:spcPts val="500"/>
              </a:spcBef>
              <a:spcAft>
                <a:spcPts val="0"/>
              </a:spcAft>
              <a:buSzPts val="1600"/>
              <a:buNone/>
              <a:defRPr sz="1600"/>
            </a:lvl5pPr>
            <a:lvl6pPr lvl="5" algn="ctr" rtl="0">
              <a:lnSpc>
                <a:spcPct val="90000"/>
              </a:lnSpc>
              <a:spcBef>
                <a:spcPts val="500"/>
              </a:spcBef>
              <a:spcAft>
                <a:spcPts val="0"/>
              </a:spcAft>
              <a:buSzPts val="1600"/>
              <a:buNone/>
              <a:defRPr sz="1600"/>
            </a:lvl6pPr>
            <a:lvl7pPr lvl="6" algn="ctr" rtl="0">
              <a:lnSpc>
                <a:spcPct val="90000"/>
              </a:lnSpc>
              <a:spcBef>
                <a:spcPts val="500"/>
              </a:spcBef>
              <a:spcAft>
                <a:spcPts val="0"/>
              </a:spcAft>
              <a:buSzPts val="1600"/>
              <a:buNone/>
              <a:defRPr sz="1600"/>
            </a:lvl7pPr>
            <a:lvl8pPr lvl="7" algn="ctr" rtl="0">
              <a:lnSpc>
                <a:spcPct val="90000"/>
              </a:lnSpc>
              <a:spcBef>
                <a:spcPts val="500"/>
              </a:spcBef>
              <a:spcAft>
                <a:spcPts val="0"/>
              </a:spcAft>
              <a:buSzPts val="1600"/>
              <a:buNone/>
              <a:defRPr sz="1600"/>
            </a:lvl8pPr>
            <a:lvl9pPr lvl="8" algn="ctr" rtl="0">
              <a:lnSpc>
                <a:spcPct val="90000"/>
              </a:lnSpc>
              <a:spcBef>
                <a:spcPts val="500"/>
              </a:spcBef>
              <a:spcAft>
                <a:spcPts val="0"/>
              </a:spcAft>
              <a:buSzPts val="1600"/>
              <a:buNone/>
              <a:defRPr sz="1600"/>
            </a:lvl9pPr>
          </a:lstStyle>
          <a:p>
            <a:endParaRPr/>
          </a:p>
        </p:txBody>
      </p:sp>
      <p:sp>
        <p:nvSpPr>
          <p:cNvPr id="48" name="Google Shape;48;p5"/>
          <p:cNvSpPr>
            <a:spLocks noGrp="1"/>
          </p:cNvSpPr>
          <p:nvPr>
            <p:ph type="pic" idx="4"/>
          </p:nvPr>
        </p:nvSpPr>
        <p:spPr>
          <a:xfrm>
            <a:off x="3468025" y="5650850"/>
            <a:ext cx="740700" cy="740700"/>
          </a:xfrm>
          <a:prstGeom prst="ellipse">
            <a:avLst/>
          </a:prstGeom>
          <a:noFill/>
          <a:ln>
            <a:noFill/>
          </a:ln>
        </p:spPr>
      </p:sp>
      <p:sp>
        <p:nvSpPr>
          <p:cNvPr id="49" name="Google Shape;49;p5"/>
          <p:cNvSpPr txBox="1">
            <a:spLocks noGrp="1"/>
          </p:cNvSpPr>
          <p:nvPr>
            <p:ph type="ctrTitle"/>
          </p:nvPr>
        </p:nvSpPr>
        <p:spPr>
          <a:xfrm>
            <a:off x="3468025" y="609602"/>
            <a:ext cx="6170100" cy="2941800"/>
          </a:xfrm>
          <a:prstGeom prst="rect">
            <a:avLst/>
          </a:prstGeom>
          <a:noFill/>
          <a:ln>
            <a:noFill/>
          </a:ln>
        </p:spPr>
        <p:txBody>
          <a:bodyPr spcFirstLastPara="1" wrap="square" lIns="0" tIns="0" rIns="0" bIns="0" anchor="b" anchorCtr="0">
            <a:noAutofit/>
          </a:bodyPr>
          <a:lstStyle>
            <a:lvl1pPr lvl="0" rtl="0">
              <a:lnSpc>
                <a:spcPct val="85000"/>
              </a:lnSpc>
              <a:spcBef>
                <a:spcPts val="0"/>
              </a:spcBef>
              <a:spcAft>
                <a:spcPts val="0"/>
              </a:spcAft>
              <a:buClr>
                <a:schemeClr val="dk1"/>
              </a:buClr>
              <a:buSzPts val="6400"/>
              <a:buFont typeface="DM Sans"/>
              <a:buNone/>
              <a:defRPr sz="6400">
                <a:latin typeface="DM Sans"/>
                <a:ea typeface="DM Sans"/>
                <a:cs typeface="DM Sans"/>
                <a:sym typeface="DM Sans"/>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40 - Breaker C">
  <p:cSld name="OBJECT_2_1_1_2_1_1_1_1_3_1">
    <p:bg>
      <p:bgPr>
        <a:solidFill>
          <a:schemeClr val="dk1"/>
        </a:solidFill>
        <a:effectLst/>
      </p:bgPr>
    </p:bg>
    <p:spTree>
      <p:nvGrpSpPr>
        <p:cNvPr id="1" name="Shape 389"/>
        <p:cNvGrpSpPr/>
        <p:nvPr/>
      </p:nvGrpSpPr>
      <p:grpSpPr>
        <a:xfrm>
          <a:off x="0" y="0"/>
          <a:ext cx="0" cy="0"/>
          <a:chOff x="0" y="0"/>
          <a:chExt cx="0" cy="0"/>
        </a:xfrm>
      </p:grpSpPr>
      <p:pic>
        <p:nvPicPr>
          <p:cNvPr id="390" name="Google Shape;390;p41"/>
          <p:cNvPicPr preferRelativeResize="0"/>
          <p:nvPr/>
        </p:nvPicPr>
        <p:blipFill rotWithShape="1">
          <a:blip r:embed="rId2">
            <a:alphaModFix/>
          </a:blip>
          <a:srcRect/>
          <a:stretch/>
        </p:blipFill>
        <p:spPr>
          <a:xfrm>
            <a:off x="0" y="1714"/>
            <a:ext cx="12188948" cy="6856292"/>
          </a:xfrm>
          <a:prstGeom prst="rect">
            <a:avLst/>
          </a:prstGeom>
          <a:noFill/>
          <a:ln>
            <a:noFill/>
          </a:ln>
        </p:spPr>
      </p:pic>
      <p:sp>
        <p:nvSpPr>
          <p:cNvPr id="391" name="Google Shape;391;p4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a:solidFill>
                  <a:schemeClr val="lt2"/>
                </a:solidFill>
              </a:defRPr>
            </a:lvl1pPr>
            <a:lvl2pPr lvl="1" rtl="0">
              <a:buNone/>
              <a:defRPr>
                <a:solidFill>
                  <a:schemeClr val="lt2"/>
                </a:solidFill>
              </a:defRPr>
            </a:lvl2pPr>
            <a:lvl3pPr lvl="2" rtl="0">
              <a:buNone/>
              <a:defRPr>
                <a:solidFill>
                  <a:schemeClr val="lt2"/>
                </a:solidFill>
              </a:defRPr>
            </a:lvl3pPr>
            <a:lvl4pPr lvl="3" rtl="0">
              <a:buNone/>
              <a:defRPr>
                <a:solidFill>
                  <a:schemeClr val="lt2"/>
                </a:solidFill>
              </a:defRPr>
            </a:lvl4pPr>
            <a:lvl5pPr lvl="4" rtl="0">
              <a:buNone/>
              <a:defRPr>
                <a:solidFill>
                  <a:schemeClr val="lt2"/>
                </a:solidFill>
              </a:defRPr>
            </a:lvl5pPr>
            <a:lvl6pPr lvl="5" rtl="0">
              <a:buNone/>
              <a:defRPr>
                <a:solidFill>
                  <a:schemeClr val="lt2"/>
                </a:solidFill>
              </a:defRPr>
            </a:lvl6pPr>
            <a:lvl7pPr lvl="6" rtl="0">
              <a:buNone/>
              <a:defRPr>
                <a:solidFill>
                  <a:schemeClr val="lt2"/>
                </a:solidFill>
              </a:defRPr>
            </a:lvl7pPr>
            <a:lvl8pPr lvl="7" rtl="0">
              <a:buNone/>
              <a:defRPr>
                <a:solidFill>
                  <a:schemeClr val="lt2"/>
                </a:solidFill>
              </a:defRPr>
            </a:lvl8pPr>
            <a:lvl9pPr lvl="8" rtl="0">
              <a:buNone/>
              <a:defRPr>
                <a:solidFill>
                  <a:schemeClr val="lt2"/>
                </a:solidFill>
              </a:defRPr>
            </a:lvl9pPr>
          </a:lstStyle>
          <a:p>
            <a:pPr marL="0" lvl="0" indent="0" algn="r" rtl="0">
              <a:spcBef>
                <a:spcPts val="0"/>
              </a:spcBef>
              <a:spcAft>
                <a:spcPts val="0"/>
              </a:spcAft>
              <a:buNone/>
            </a:pPr>
            <a:fld id="{00000000-1234-1234-1234-123412341234}" type="slidenum">
              <a:rPr lang="en"/>
              <a:t>‹#›</a:t>
            </a:fld>
            <a:endParaRPr/>
          </a:p>
        </p:txBody>
      </p:sp>
      <p:pic>
        <p:nvPicPr>
          <p:cNvPr id="392" name="Google Shape;392;p41"/>
          <p:cNvPicPr preferRelativeResize="0"/>
          <p:nvPr/>
        </p:nvPicPr>
        <p:blipFill>
          <a:blip r:embed="rId3">
            <a:alphaModFix/>
          </a:blip>
          <a:stretch>
            <a:fillRect/>
          </a:stretch>
        </p:blipFill>
        <p:spPr>
          <a:xfrm>
            <a:off x="761800" y="6442164"/>
            <a:ext cx="678975" cy="230366"/>
          </a:xfrm>
          <a:prstGeom prst="rect">
            <a:avLst/>
          </a:prstGeom>
          <a:noFill/>
          <a:ln>
            <a:noFill/>
          </a:ln>
        </p:spPr>
      </p:pic>
      <p:sp>
        <p:nvSpPr>
          <p:cNvPr id="393" name="Google Shape;393;p41"/>
          <p:cNvSpPr txBox="1">
            <a:spLocks noGrp="1"/>
          </p:cNvSpPr>
          <p:nvPr>
            <p:ph type="title"/>
          </p:nvPr>
        </p:nvSpPr>
        <p:spPr>
          <a:xfrm>
            <a:off x="761800" y="535625"/>
            <a:ext cx="6170100" cy="5712900"/>
          </a:xfrm>
          <a:prstGeom prst="rect">
            <a:avLst/>
          </a:prstGeom>
          <a:noFill/>
          <a:ln>
            <a:noFill/>
          </a:ln>
        </p:spPr>
        <p:txBody>
          <a:bodyPr spcFirstLastPara="1" wrap="square" lIns="0" tIns="0" rIns="0" bIns="0" anchor="ctr" anchorCtr="0">
            <a:noAutofit/>
          </a:bodyPr>
          <a:lstStyle>
            <a:lvl1pPr marR="0" lvl="0" rtl="0">
              <a:lnSpc>
                <a:spcPct val="100000"/>
              </a:lnSpc>
              <a:spcBef>
                <a:spcPts val="0"/>
              </a:spcBef>
              <a:spcAft>
                <a:spcPts val="0"/>
              </a:spcAft>
              <a:buClr>
                <a:schemeClr val="lt1"/>
              </a:buClr>
              <a:buSzPts val="4800"/>
              <a:buFont typeface="DM Mono"/>
              <a:buNone/>
              <a:defRPr sz="4800" i="0" u="none" strike="noStrike" cap="none">
                <a:solidFill>
                  <a:schemeClr val="lt1"/>
                </a:solidFill>
                <a:latin typeface="DM Mono"/>
                <a:ea typeface="DM Mono"/>
                <a:cs typeface="DM Mono"/>
                <a:sym typeface="DM Mono"/>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41 - Breaker D">
  <p:cSld name="OBJECT_2_1_1_2_1_1_1_1_4">
    <p:bg>
      <p:bgPr>
        <a:solidFill>
          <a:schemeClr val="dk1"/>
        </a:solidFill>
        <a:effectLst/>
      </p:bgPr>
    </p:bg>
    <p:spTree>
      <p:nvGrpSpPr>
        <p:cNvPr id="1" name="Shape 394"/>
        <p:cNvGrpSpPr/>
        <p:nvPr/>
      </p:nvGrpSpPr>
      <p:grpSpPr>
        <a:xfrm>
          <a:off x="0" y="0"/>
          <a:ext cx="0" cy="0"/>
          <a:chOff x="0" y="0"/>
          <a:chExt cx="0" cy="0"/>
        </a:xfrm>
      </p:grpSpPr>
      <p:pic>
        <p:nvPicPr>
          <p:cNvPr id="395" name="Google Shape;395;p42"/>
          <p:cNvPicPr preferRelativeResize="0"/>
          <p:nvPr/>
        </p:nvPicPr>
        <p:blipFill rotWithShape="1">
          <a:blip r:embed="rId2">
            <a:alphaModFix/>
          </a:blip>
          <a:srcRect/>
          <a:stretch/>
        </p:blipFill>
        <p:spPr>
          <a:xfrm>
            <a:off x="0" y="1714"/>
            <a:ext cx="12188948" cy="6856292"/>
          </a:xfrm>
          <a:prstGeom prst="rect">
            <a:avLst/>
          </a:prstGeom>
          <a:noFill/>
          <a:ln>
            <a:noFill/>
          </a:ln>
        </p:spPr>
      </p:pic>
      <p:sp>
        <p:nvSpPr>
          <p:cNvPr id="396" name="Google Shape;396;p4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a:solidFill>
                  <a:schemeClr val="lt2"/>
                </a:solidFill>
              </a:defRPr>
            </a:lvl1pPr>
            <a:lvl2pPr lvl="1" rtl="0">
              <a:buNone/>
              <a:defRPr>
                <a:solidFill>
                  <a:schemeClr val="lt2"/>
                </a:solidFill>
              </a:defRPr>
            </a:lvl2pPr>
            <a:lvl3pPr lvl="2" rtl="0">
              <a:buNone/>
              <a:defRPr>
                <a:solidFill>
                  <a:schemeClr val="lt2"/>
                </a:solidFill>
              </a:defRPr>
            </a:lvl3pPr>
            <a:lvl4pPr lvl="3" rtl="0">
              <a:buNone/>
              <a:defRPr>
                <a:solidFill>
                  <a:schemeClr val="lt2"/>
                </a:solidFill>
              </a:defRPr>
            </a:lvl4pPr>
            <a:lvl5pPr lvl="4" rtl="0">
              <a:buNone/>
              <a:defRPr>
                <a:solidFill>
                  <a:schemeClr val="lt2"/>
                </a:solidFill>
              </a:defRPr>
            </a:lvl5pPr>
            <a:lvl6pPr lvl="5" rtl="0">
              <a:buNone/>
              <a:defRPr>
                <a:solidFill>
                  <a:schemeClr val="lt2"/>
                </a:solidFill>
              </a:defRPr>
            </a:lvl6pPr>
            <a:lvl7pPr lvl="6" rtl="0">
              <a:buNone/>
              <a:defRPr>
                <a:solidFill>
                  <a:schemeClr val="lt2"/>
                </a:solidFill>
              </a:defRPr>
            </a:lvl7pPr>
            <a:lvl8pPr lvl="7" rtl="0">
              <a:buNone/>
              <a:defRPr>
                <a:solidFill>
                  <a:schemeClr val="lt2"/>
                </a:solidFill>
              </a:defRPr>
            </a:lvl8pPr>
            <a:lvl9pPr lvl="8" rtl="0">
              <a:buNone/>
              <a:defRPr>
                <a:solidFill>
                  <a:schemeClr val="lt2"/>
                </a:solidFill>
              </a:defRPr>
            </a:lvl9pPr>
          </a:lstStyle>
          <a:p>
            <a:pPr marL="0" lvl="0" indent="0" algn="r" rtl="0">
              <a:spcBef>
                <a:spcPts val="0"/>
              </a:spcBef>
              <a:spcAft>
                <a:spcPts val="0"/>
              </a:spcAft>
              <a:buNone/>
            </a:pPr>
            <a:fld id="{00000000-1234-1234-1234-123412341234}" type="slidenum">
              <a:rPr lang="en"/>
              <a:t>‹#›</a:t>
            </a:fld>
            <a:endParaRPr/>
          </a:p>
        </p:txBody>
      </p:sp>
      <p:pic>
        <p:nvPicPr>
          <p:cNvPr id="397" name="Google Shape;397;p42"/>
          <p:cNvPicPr preferRelativeResize="0"/>
          <p:nvPr/>
        </p:nvPicPr>
        <p:blipFill>
          <a:blip r:embed="rId3">
            <a:alphaModFix/>
          </a:blip>
          <a:stretch>
            <a:fillRect/>
          </a:stretch>
        </p:blipFill>
        <p:spPr>
          <a:xfrm>
            <a:off x="761800" y="6442164"/>
            <a:ext cx="678975" cy="230366"/>
          </a:xfrm>
          <a:prstGeom prst="rect">
            <a:avLst/>
          </a:prstGeom>
          <a:noFill/>
          <a:ln>
            <a:noFill/>
          </a:ln>
        </p:spPr>
      </p:pic>
      <p:sp>
        <p:nvSpPr>
          <p:cNvPr id="398" name="Google Shape;398;p42"/>
          <p:cNvSpPr txBox="1">
            <a:spLocks noGrp="1"/>
          </p:cNvSpPr>
          <p:nvPr>
            <p:ph type="title"/>
          </p:nvPr>
        </p:nvSpPr>
        <p:spPr>
          <a:xfrm>
            <a:off x="761800" y="535625"/>
            <a:ext cx="6170100" cy="5712900"/>
          </a:xfrm>
          <a:prstGeom prst="rect">
            <a:avLst/>
          </a:prstGeom>
          <a:noFill/>
          <a:ln>
            <a:noFill/>
          </a:ln>
        </p:spPr>
        <p:txBody>
          <a:bodyPr spcFirstLastPara="1" wrap="square" lIns="0" tIns="0" rIns="0" bIns="0" anchor="ctr" anchorCtr="0">
            <a:noAutofit/>
          </a:bodyPr>
          <a:lstStyle>
            <a:lvl1pPr marR="0" lvl="0" rtl="0">
              <a:lnSpc>
                <a:spcPct val="100000"/>
              </a:lnSpc>
              <a:spcBef>
                <a:spcPts val="0"/>
              </a:spcBef>
              <a:spcAft>
                <a:spcPts val="0"/>
              </a:spcAft>
              <a:buClr>
                <a:schemeClr val="lt1"/>
              </a:buClr>
              <a:buSzPts val="4800"/>
              <a:buFont typeface="DM Mono"/>
              <a:buNone/>
              <a:defRPr sz="4800" i="0" u="none" strike="noStrike" cap="none">
                <a:solidFill>
                  <a:schemeClr val="lt1"/>
                </a:solidFill>
                <a:latin typeface="DM Mono"/>
                <a:ea typeface="DM Mono"/>
                <a:cs typeface="DM Mono"/>
                <a:sym typeface="DM Mono"/>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42 - Breaker E">
  <p:cSld name="OBJECT_2_1_1_2_1_1_1_1_3_2">
    <p:bg>
      <p:bgPr>
        <a:solidFill>
          <a:schemeClr val="dk1"/>
        </a:solidFill>
        <a:effectLst/>
      </p:bgPr>
    </p:bg>
    <p:spTree>
      <p:nvGrpSpPr>
        <p:cNvPr id="1" name="Shape 399"/>
        <p:cNvGrpSpPr/>
        <p:nvPr/>
      </p:nvGrpSpPr>
      <p:grpSpPr>
        <a:xfrm>
          <a:off x="0" y="0"/>
          <a:ext cx="0" cy="0"/>
          <a:chOff x="0" y="0"/>
          <a:chExt cx="0" cy="0"/>
        </a:xfrm>
      </p:grpSpPr>
      <p:pic>
        <p:nvPicPr>
          <p:cNvPr id="400" name="Google Shape;400;p43"/>
          <p:cNvPicPr preferRelativeResize="0"/>
          <p:nvPr/>
        </p:nvPicPr>
        <p:blipFill rotWithShape="1">
          <a:blip r:embed="rId2">
            <a:alphaModFix/>
          </a:blip>
          <a:srcRect/>
          <a:stretch/>
        </p:blipFill>
        <p:spPr>
          <a:xfrm>
            <a:off x="0" y="1714"/>
            <a:ext cx="12188948" cy="6856292"/>
          </a:xfrm>
          <a:prstGeom prst="rect">
            <a:avLst/>
          </a:prstGeom>
          <a:noFill/>
          <a:ln>
            <a:noFill/>
          </a:ln>
        </p:spPr>
      </p:pic>
      <p:sp>
        <p:nvSpPr>
          <p:cNvPr id="401" name="Google Shape;401;p43"/>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a:solidFill>
                  <a:schemeClr val="lt2"/>
                </a:solidFill>
              </a:defRPr>
            </a:lvl1pPr>
            <a:lvl2pPr lvl="1" rtl="0">
              <a:buNone/>
              <a:defRPr>
                <a:solidFill>
                  <a:schemeClr val="lt2"/>
                </a:solidFill>
              </a:defRPr>
            </a:lvl2pPr>
            <a:lvl3pPr lvl="2" rtl="0">
              <a:buNone/>
              <a:defRPr>
                <a:solidFill>
                  <a:schemeClr val="lt2"/>
                </a:solidFill>
              </a:defRPr>
            </a:lvl3pPr>
            <a:lvl4pPr lvl="3" rtl="0">
              <a:buNone/>
              <a:defRPr>
                <a:solidFill>
                  <a:schemeClr val="lt2"/>
                </a:solidFill>
              </a:defRPr>
            </a:lvl4pPr>
            <a:lvl5pPr lvl="4" rtl="0">
              <a:buNone/>
              <a:defRPr>
                <a:solidFill>
                  <a:schemeClr val="lt2"/>
                </a:solidFill>
              </a:defRPr>
            </a:lvl5pPr>
            <a:lvl6pPr lvl="5" rtl="0">
              <a:buNone/>
              <a:defRPr>
                <a:solidFill>
                  <a:schemeClr val="lt2"/>
                </a:solidFill>
              </a:defRPr>
            </a:lvl6pPr>
            <a:lvl7pPr lvl="6" rtl="0">
              <a:buNone/>
              <a:defRPr>
                <a:solidFill>
                  <a:schemeClr val="lt2"/>
                </a:solidFill>
              </a:defRPr>
            </a:lvl7pPr>
            <a:lvl8pPr lvl="7" rtl="0">
              <a:buNone/>
              <a:defRPr>
                <a:solidFill>
                  <a:schemeClr val="lt2"/>
                </a:solidFill>
              </a:defRPr>
            </a:lvl8pPr>
            <a:lvl9pPr lvl="8" rtl="0">
              <a:buNone/>
              <a:defRPr>
                <a:solidFill>
                  <a:schemeClr val="lt2"/>
                </a:solidFill>
              </a:defRPr>
            </a:lvl9pPr>
          </a:lstStyle>
          <a:p>
            <a:pPr marL="0" lvl="0" indent="0" algn="r" rtl="0">
              <a:spcBef>
                <a:spcPts val="0"/>
              </a:spcBef>
              <a:spcAft>
                <a:spcPts val="0"/>
              </a:spcAft>
              <a:buNone/>
            </a:pPr>
            <a:fld id="{00000000-1234-1234-1234-123412341234}" type="slidenum">
              <a:rPr lang="en"/>
              <a:t>‹#›</a:t>
            </a:fld>
            <a:endParaRPr/>
          </a:p>
        </p:txBody>
      </p:sp>
      <p:pic>
        <p:nvPicPr>
          <p:cNvPr id="402" name="Google Shape;402;p43"/>
          <p:cNvPicPr preferRelativeResize="0"/>
          <p:nvPr/>
        </p:nvPicPr>
        <p:blipFill>
          <a:blip r:embed="rId3">
            <a:alphaModFix/>
          </a:blip>
          <a:stretch>
            <a:fillRect/>
          </a:stretch>
        </p:blipFill>
        <p:spPr>
          <a:xfrm>
            <a:off x="761800" y="6442164"/>
            <a:ext cx="678975" cy="230366"/>
          </a:xfrm>
          <a:prstGeom prst="rect">
            <a:avLst/>
          </a:prstGeom>
          <a:noFill/>
          <a:ln>
            <a:noFill/>
          </a:ln>
        </p:spPr>
      </p:pic>
      <p:sp>
        <p:nvSpPr>
          <p:cNvPr id="403" name="Google Shape;403;p43"/>
          <p:cNvSpPr txBox="1">
            <a:spLocks noGrp="1"/>
          </p:cNvSpPr>
          <p:nvPr>
            <p:ph type="title"/>
          </p:nvPr>
        </p:nvSpPr>
        <p:spPr>
          <a:xfrm>
            <a:off x="761800" y="535625"/>
            <a:ext cx="6170100" cy="5712900"/>
          </a:xfrm>
          <a:prstGeom prst="rect">
            <a:avLst/>
          </a:prstGeom>
          <a:noFill/>
          <a:ln>
            <a:noFill/>
          </a:ln>
        </p:spPr>
        <p:txBody>
          <a:bodyPr spcFirstLastPara="1" wrap="square" lIns="0" tIns="0" rIns="0" bIns="0" anchor="ctr" anchorCtr="0">
            <a:noAutofit/>
          </a:bodyPr>
          <a:lstStyle>
            <a:lvl1pPr marR="0" lvl="0" rtl="0">
              <a:lnSpc>
                <a:spcPct val="100000"/>
              </a:lnSpc>
              <a:spcBef>
                <a:spcPts val="0"/>
              </a:spcBef>
              <a:spcAft>
                <a:spcPts val="0"/>
              </a:spcAft>
              <a:buClr>
                <a:schemeClr val="lt1"/>
              </a:buClr>
              <a:buSzPts val="4800"/>
              <a:buFont typeface="DM Mono"/>
              <a:buNone/>
              <a:defRPr sz="4800" i="0" u="none" strike="noStrike" cap="none">
                <a:solidFill>
                  <a:schemeClr val="lt1"/>
                </a:solidFill>
                <a:latin typeface="DM Mono"/>
                <a:ea typeface="DM Mono"/>
                <a:cs typeface="DM Mono"/>
                <a:sym typeface="DM Mono"/>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43 - Breaker F">
  <p:cSld name="OBJECT_2_1_1_2_1_1_1_1_3_1_1">
    <p:bg>
      <p:bgPr>
        <a:solidFill>
          <a:schemeClr val="dk1"/>
        </a:solidFill>
        <a:effectLst/>
      </p:bgPr>
    </p:bg>
    <p:spTree>
      <p:nvGrpSpPr>
        <p:cNvPr id="1" name="Shape 404"/>
        <p:cNvGrpSpPr/>
        <p:nvPr/>
      </p:nvGrpSpPr>
      <p:grpSpPr>
        <a:xfrm>
          <a:off x="0" y="0"/>
          <a:ext cx="0" cy="0"/>
          <a:chOff x="0" y="0"/>
          <a:chExt cx="0" cy="0"/>
        </a:xfrm>
      </p:grpSpPr>
      <p:pic>
        <p:nvPicPr>
          <p:cNvPr id="405" name="Google Shape;405;p44"/>
          <p:cNvPicPr preferRelativeResize="0"/>
          <p:nvPr/>
        </p:nvPicPr>
        <p:blipFill rotWithShape="1">
          <a:blip r:embed="rId2">
            <a:alphaModFix/>
          </a:blip>
          <a:srcRect/>
          <a:stretch/>
        </p:blipFill>
        <p:spPr>
          <a:xfrm>
            <a:off x="0" y="1714"/>
            <a:ext cx="12188948" cy="6856292"/>
          </a:xfrm>
          <a:prstGeom prst="rect">
            <a:avLst/>
          </a:prstGeom>
          <a:noFill/>
          <a:ln>
            <a:noFill/>
          </a:ln>
        </p:spPr>
      </p:pic>
      <p:sp>
        <p:nvSpPr>
          <p:cNvPr id="406" name="Google Shape;406;p44"/>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a:solidFill>
                  <a:schemeClr val="lt2"/>
                </a:solidFill>
              </a:defRPr>
            </a:lvl1pPr>
            <a:lvl2pPr lvl="1" rtl="0">
              <a:buNone/>
              <a:defRPr>
                <a:solidFill>
                  <a:schemeClr val="lt2"/>
                </a:solidFill>
              </a:defRPr>
            </a:lvl2pPr>
            <a:lvl3pPr lvl="2" rtl="0">
              <a:buNone/>
              <a:defRPr>
                <a:solidFill>
                  <a:schemeClr val="lt2"/>
                </a:solidFill>
              </a:defRPr>
            </a:lvl3pPr>
            <a:lvl4pPr lvl="3" rtl="0">
              <a:buNone/>
              <a:defRPr>
                <a:solidFill>
                  <a:schemeClr val="lt2"/>
                </a:solidFill>
              </a:defRPr>
            </a:lvl4pPr>
            <a:lvl5pPr lvl="4" rtl="0">
              <a:buNone/>
              <a:defRPr>
                <a:solidFill>
                  <a:schemeClr val="lt2"/>
                </a:solidFill>
              </a:defRPr>
            </a:lvl5pPr>
            <a:lvl6pPr lvl="5" rtl="0">
              <a:buNone/>
              <a:defRPr>
                <a:solidFill>
                  <a:schemeClr val="lt2"/>
                </a:solidFill>
              </a:defRPr>
            </a:lvl6pPr>
            <a:lvl7pPr lvl="6" rtl="0">
              <a:buNone/>
              <a:defRPr>
                <a:solidFill>
                  <a:schemeClr val="lt2"/>
                </a:solidFill>
              </a:defRPr>
            </a:lvl7pPr>
            <a:lvl8pPr lvl="7" rtl="0">
              <a:buNone/>
              <a:defRPr>
                <a:solidFill>
                  <a:schemeClr val="lt2"/>
                </a:solidFill>
              </a:defRPr>
            </a:lvl8pPr>
            <a:lvl9pPr lvl="8" rtl="0">
              <a:buNone/>
              <a:defRPr>
                <a:solidFill>
                  <a:schemeClr val="lt2"/>
                </a:solidFill>
              </a:defRPr>
            </a:lvl9pPr>
          </a:lstStyle>
          <a:p>
            <a:pPr marL="0" lvl="0" indent="0" algn="r" rtl="0">
              <a:spcBef>
                <a:spcPts val="0"/>
              </a:spcBef>
              <a:spcAft>
                <a:spcPts val="0"/>
              </a:spcAft>
              <a:buNone/>
            </a:pPr>
            <a:fld id="{00000000-1234-1234-1234-123412341234}" type="slidenum">
              <a:rPr lang="en"/>
              <a:t>‹#›</a:t>
            </a:fld>
            <a:endParaRPr/>
          </a:p>
        </p:txBody>
      </p:sp>
      <p:pic>
        <p:nvPicPr>
          <p:cNvPr id="407" name="Google Shape;407;p44"/>
          <p:cNvPicPr preferRelativeResize="0"/>
          <p:nvPr/>
        </p:nvPicPr>
        <p:blipFill>
          <a:blip r:embed="rId3">
            <a:alphaModFix/>
          </a:blip>
          <a:stretch>
            <a:fillRect/>
          </a:stretch>
        </p:blipFill>
        <p:spPr>
          <a:xfrm>
            <a:off x="761800" y="6442164"/>
            <a:ext cx="678975" cy="230366"/>
          </a:xfrm>
          <a:prstGeom prst="rect">
            <a:avLst/>
          </a:prstGeom>
          <a:noFill/>
          <a:ln>
            <a:noFill/>
          </a:ln>
        </p:spPr>
      </p:pic>
      <p:sp>
        <p:nvSpPr>
          <p:cNvPr id="408" name="Google Shape;408;p44"/>
          <p:cNvSpPr txBox="1">
            <a:spLocks noGrp="1"/>
          </p:cNvSpPr>
          <p:nvPr>
            <p:ph type="title"/>
          </p:nvPr>
        </p:nvSpPr>
        <p:spPr>
          <a:xfrm>
            <a:off x="761800" y="535625"/>
            <a:ext cx="6170100" cy="5712900"/>
          </a:xfrm>
          <a:prstGeom prst="rect">
            <a:avLst/>
          </a:prstGeom>
          <a:noFill/>
          <a:ln>
            <a:noFill/>
          </a:ln>
        </p:spPr>
        <p:txBody>
          <a:bodyPr spcFirstLastPara="1" wrap="square" lIns="0" tIns="0" rIns="0" bIns="0" anchor="ctr" anchorCtr="0">
            <a:noAutofit/>
          </a:bodyPr>
          <a:lstStyle>
            <a:lvl1pPr marR="0" lvl="0" rtl="0">
              <a:lnSpc>
                <a:spcPct val="100000"/>
              </a:lnSpc>
              <a:spcBef>
                <a:spcPts val="0"/>
              </a:spcBef>
              <a:spcAft>
                <a:spcPts val="0"/>
              </a:spcAft>
              <a:buClr>
                <a:schemeClr val="lt1"/>
              </a:buClr>
              <a:buSzPts val="4800"/>
              <a:buFont typeface="DM Mono"/>
              <a:buNone/>
              <a:defRPr sz="4800" i="0" u="none" strike="noStrike" cap="none">
                <a:solidFill>
                  <a:schemeClr val="lt1"/>
                </a:solidFill>
                <a:latin typeface="DM Mono"/>
                <a:ea typeface="DM Mono"/>
                <a:cs typeface="DM Mono"/>
                <a:sym typeface="DM Mono"/>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44 - Breaker G">
  <p:cSld name="OBJECT_2_1_1_2_1_1_1_1_4_1">
    <p:bg>
      <p:bgPr>
        <a:solidFill>
          <a:schemeClr val="dk1"/>
        </a:solidFill>
        <a:effectLst/>
      </p:bgPr>
    </p:bg>
    <p:spTree>
      <p:nvGrpSpPr>
        <p:cNvPr id="1" name="Shape 409"/>
        <p:cNvGrpSpPr/>
        <p:nvPr/>
      </p:nvGrpSpPr>
      <p:grpSpPr>
        <a:xfrm>
          <a:off x="0" y="0"/>
          <a:ext cx="0" cy="0"/>
          <a:chOff x="0" y="0"/>
          <a:chExt cx="0" cy="0"/>
        </a:xfrm>
      </p:grpSpPr>
      <p:pic>
        <p:nvPicPr>
          <p:cNvPr id="410" name="Google Shape;410;p45"/>
          <p:cNvPicPr preferRelativeResize="0"/>
          <p:nvPr/>
        </p:nvPicPr>
        <p:blipFill rotWithShape="1">
          <a:blip r:embed="rId2">
            <a:alphaModFix/>
          </a:blip>
          <a:srcRect/>
          <a:stretch/>
        </p:blipFill>
        <p:spPr>
          <a:xfrm>
            <a:off x="0" y="1714"/>
            <a:ext cx="12188948" cy="6856292"/>
          </a:xfrm>
          <a:prstGeom prst="rect">
            <a:avLst/>
          </a:prstGeom>
          <a:noFill/>
          <a:ln>
            <a:noFill/>
          </a:ln>
        </p:spPr>
      </p:pic>
      <p:sp>
        <p:nvSpPr>
          <p:cNvPr id="411" name="Google Shape;411;p45"/>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a:solidFill>
                  <a:schemeClr val="lt2"/>
                </a:solidFill>
              </a:defRPr>
            </a:lvl1pPr>
            <a:lvl2pPr lvl="1" rtl="0">
              <a:buNone/>
              <a:defRPr>
                <a:solidFill>
                  <a:schemeClr val="lt2"/>
                </a:solidFill>
              </a:defRPr>
            </a:lvl2pPr>
            <a:lvl3pPr lvl="2" rtl="0">
              <a:buNone/>
              <a:defRPr>
                <a:solidFill>
                  <a:schemeClr val="lt2"/>
                </a:solidFill>
              </a:defRPr>
            </a:lvl3pPr>
            <a:lvl4pPr lvl="3" rtl="0">
              <a:buNone/>
              <a:defRPr>
                <a:solidFill>
                  <a:schemeClr val="lt2"/>
                </a:solidFill>
              </a:defRPr>
            </a:lvl4pPr>
            <a:lvl5pPr lvl="4" rtl="0">
              <a:buNone/>
              <a:defRPr>
                <a:solidFill>
                  <a:schemeClr val="lt2"/>
                </a:solidFill>
              </a:defRPr>
            </a:lvl5pPr>
            <a:lvl6pPr lvl="5" rtl="0">
              <a:buNone/>
              <a:defRPr>
                <a:solidFill>
                  <a:schemeClr val="lt2"/>
                </a:solidFill>
              </a:defRPr>
            </a:lvl6pPr>
            <a:lvl7pPr lvl="6" rtl="0">
              <a:buNone/>
              <a:defRPr>
                <a:solidFill>
                  <a:schemeClr val="lt2"/>
                </a:solidFill>
              </a:defRPr>
            </a:lvl7pPr>
            <a:lvl8pPr lvl="7" rtl="0">
              <a:buNone/>
              <a:defRPr>
                <a:solidFill>
                  <a:schemeClr val="lt2"/>
                </a:solidFill>
              </a:defRPr>
            </a:lvl8pPr>
            <a:lvl9pPr lvl="8" rtl="0">
              <a:buNone/>
              <a:defRPr>
                <a:solidFill>
                  <a:schemeClr val="lt2"/>
                </a:solidFill>
              </a:defRPr>
            </a:lvl9pPr>
          </a:lstStyle>
          <a:p>
            <a:pPr marL="0" lvl="0" indent="0" algn="r" rtl="0">
              <a:spcBef>
                <a:spcPts val="0"/>
              </a:spcBef>
              <a:spcAft>
                <a:spcPts val="0"/>
              </a:spcAft>
              <a:buNone/>
            </a:pPr>
            <a:fld id="{00000000-1234-1234-1234-123412341234}" type="slidenum">
              <a:rPr lang="en"/>
              <a:t>‹#›</a:t>
            </a:fld>
            <a:endParaRPr/>
          </a:p>
        </p:txBody>
      </p:sp>
      <p:pic>
        <p:nvPicPr>
          <p:cNvPr id="412" name="Google Shape;412;p45"/>
          <p:cNvPicPr preferRelativeResize="0"/>
          <p:nvPr/>
        </p:nvPicPr>
        <p:blipFill>
          <a:blip r:embed="rId3">
            <a:alphaModFix/>
          </a:blip>
          <a:stretch>
            <a:fillRect/>
          </a:stretch>
        </p:blipFill>
        <p:spPr>
          <a:xfrm>
            <a:off x="761800" y="6442164"/>
            <a:ext cx="678975" cy="230366"/>
          </a:xfrm>
          <a:prstGeom prst="rect">
            <a:avLst/>
          </a:prstGeom>
          <a:noFill/>
          <a:ln>
            <a:noFill/>
          </a:ln>
        </p:spPr>
      </p:pic>
      <p:sp>
        <p:nvSpPr>
          <p:cNvPr id="413" name="Google Shape;413;p45"/>
          <p:cNvSpPr txBox="1">
            <a:spLocks noGrp="1"/>
          </p:cNvSpPr>
          <p:nvPr>
            <p:ph type="title"/>
          </p:nvPr>
        </p:nvSpPr>
        <p:spPr>
          <a:xfrm>
            <a:off x="761800" y="535625"/>
            <a:ext cx="6170100" cy="5712900"/>
          </a:xfrm>
          <a:prstGeom prst="rect">
            <a:avLst/>
          </a:prstGeom>
          <a:noFill/>
          <a:ln>
            <a:noFill/>
          </a:ln>
        </p:spPr>
        <p:txBody>
          <a:bodyPr spcFirstLastPara="1" wrap="square" lIns="0" tIns="0" rIns="0" bIns="0" anchor="ctr" anchorCtr="0">
            <a:noAutofit/>
          </a:bodyPr>
          <a:lstStyle>
            <a:lvl1pPr marR="0" lvl="0" rtl="0">
              <a:lnSpc>
                <a:spcPct val="100000"/>
              </a:lnSpc>
              <a:spcBef>
                <a:spcPts val="0"/>
              </a:spcBef>
              <a:spcAft>
                <a:spcPts val="0"/>
              </a:spcAft>
              <a:buClr>
                <a:schemeClr val="lt1"/>
              </a:buClr>
              <a:buSzPts val="4800"/>
              <a:buFont typeface="DM Mono"/>
              <a:buNone/>
              <a:defRPr sz="4800" i="0" u="none" strike="noStrike" cap="none">
                <a:solidFill>
                  <a:schemeClr val="lt1"/>
                </a:solidFill>
                <a:latin typeface="DM Mono"/>
                <a:ea typeface="DM Mono"/>
                <a:cs typeface="DM Mono"/>
                <a:sym typeface="DM Mono"/>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45 - Breaker H">
  <p:cSld name="OBJECT_2_1_1_2_1_1_1_1_3_2_1">
    <p:bg>
      <p:bgPr>
        <a:solidFill>
          <a:schemeClr val="dk1"/>
        </a:solidFill>
        <a:effectLst/>
      </p:bgPr>
    </p:bg>
    <p:spTree>
      <p:nvGrpSpPr>
        <p:cNvPr id="1" name="Shape 414"/>
        <p:cNvGrpSpPr/>
        <p:nvPr/>
      </p:nvGrpSpPr>
      <p:grpSpPr>
        <a:xfrm>
          <a:off x="0" y="0"/>
          <a:ext cx="0" cy="0"/>
          <a:chOff x="0" y="0"/>
          <a:chExt cx="0" cy="0"/>
        </a:xfrm>
      </p:grpSpPr>
      <p:pic>
        <p:nvPicPr>
          <p:cNvPr id="415" name="Google Shape;415;p46"/>
          <p:cNvPicPr preferRelativeResize="0"/>
          <p:nvPr/>
        </p:nvPicPr>
        <p:blipFill rotWithShape="1">
          <a:blip r:embed="rId2">
            <a:alphaModFix/>
          </a:blip>
          <a:srcRect/>
          <a:stretch/>
        </p:blipFill>
        <p:spPr>
          <a:xfrm>
            <a:off x="0" y="1714"/>
            <a:ext cx="12188948" cy="6856292"/>
          </a:xfrm>
          <a:prstGeom prst="rect">
            <a:avLst/>
          </a:prstGeom>
          <a:noFill/>
          <a:ln>
            <a:noFill/>
          </a:ln>
        </p:spPr>
      </p:pic>
      <p:sp>
        <p:nvSpPr>
          <p:cNvPr id="416" name="Google Shape;416;p46"/>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a:solidFill>
                  <a:schemeClr val="lt2"/>
                </a:solidFill>
              </a:defRPr>
            </a:lvl1pPr>
            <a:lvl2pPr lvl="1" rtl="0">
              <a:buNone/>
              <a:defRPr>
                <a:solidFill>
                  <a:schemeClr val="lt2"/>
                </a:solidFill>
              </a:defRPr>
            </a:lvl2pPr>
            <a:lvl3pPr lvl="2" rtl="0">
              <a:buNone/>
              <a:defRPr>
                <a:solidFill>
                  <a:schemeClr val="lt2"/>
                </a:solidFill>
              </a:defRPr>
            </a:lvl3pPr>
            <a:lvl4pPr lvl="3" rtl="0">
              <a:buNone/>
              <a:defRPr>
                <a:solidFill>
                  <a:schemeClr val="lt2"/>
                </a:solidFill>
              </a:defRPr>
            </a:lvl4pPr>
            <a:lvl5pPr lvl="4" rtl="0">
              <a:buNone/>
              <a:defRPr>
                <a:solidFill>
                  <a:schemeClr val="lt2"/>
                </a:solidFill>
              </a:defRPr>
            </a:lvl5pPr>
            <a:lvl6pPr lvl="5" rtl="0">
              <a:buNone/>
              <a:defRPr>
                <a:solidFill>
                  <a:schemeClr val="lt2"/>
                </a:solidFill>
              </a:defRPr>
            </a:lvl6pPr>
            <a:lvl7pPr lvl="6" rtl="0">
              <a:buNone/>
              <a:defRPr>
                <a:solidFill>
                  <a:schemeClr val="lt2"/>
                </a:solidFill>
              </a:defRPr>
            </a:lvl7pPr>
            <a:lvl8pPr lvl="7" rtl="0">
              <a:buNone/>
              <a:defRPr>
                <a:solidFill>
                  <a:schemeClr val="lt2"/>
                </a:solidFill>
              </a:defRPr>
            </a:lvl8pPr>
            <a:lvl9pPr lvl="8" rtl="0">
              <a:buNone/>
              <a:defRPr>
                <a:solidFill>
                  <a:schemeClr val="lt2"/>
                </a:solidFill>
              </a:defRPr>
            </a:lvl9pPr>
          </a:lstStyle>
          <a:p>
            <a:pPr marL="0" lvl="0" indent="0" algn="r" rtl="0">
              <a:spcBef>
                <a:spcPts val="0"/>
              </a:spcBef>
              <a:spcAft>
                <a:spcPts val="0"/>
              </a:spcAft>
              <a:buNone/>
            </a:pPr>
            <a:fld id="{00000000-1234-1234-1234-123412341234}" type="slidenum">
              <a:rPr lang="en"/>
              <a:t>‹#›</a:t>
            </a:fld>
            <a:endParaRPr/>
          </a:p>
        </p:txBody>
      </p:sp>
      <p:pic>
        <p:nvPicPr>
          <p:cNvPr id="417" name="Google Shape;417;p46"/>
          <p:cNvPicPr preferRelativeResize="0"/>
          <p:nvPr/>
        </p:nvPicPr>
        <p:blipFill>
          <a:blip r:embed="rId3">
            <a:alphaModFix/>
          </a:blip>
          <a:stretch>
            <a:fillRect/>
          </a:stretch>
        </p:blipFill>
        <p:spPr>
          <a:xfrm>
            <a:off x="761800" y="6442164"/>
            <a:ext cx="678975" cy="230366"/>
          </a:xfrm>
          <a:prstGeom prst="rect">
            <a:avLst/>
          </a:prstGeom>
          <a:noFill/>
          <a:ln>
            <a:noFill/>
          </a:ln>
        </p:spPr>
      </p:pic>
      <p:sp>
        <p:nvSpPr>
          <p:cNvPr id="418" name="Google Shape;418;p46"/>
          <p:cNvSpPr txBox="1">
            <a:spLocks noGrp="1"/>
          </p:cNvSpPr>
          <p:nvPr>
            <p:ph type="title"/>
          </p:nvPr>
        </p:nvSpPr>
        <p:spPr>
          <a:xfrm>
            <a:off x="761800" y="535625"/>
            <a:ext cx="6170100" cy="5712900"/>
          </a:xfrm>
          <a:prstGeom prst="rect">
            <a:avLst/>
          </a:prstGeom>
          <a:noFill/>
          <a:ln>
            <a:noFill/>
          </a:ln>
        </p:spPr>
        <p:txBody>
          <a:bodyPr spcFirstLastPara="1" wrap="square" lIns="0" tIns="0" rIns="0" bIns="0" anchor="ctr" anchorCtr="0">
            <a:noAutofit/>
          </a:bodyPr>
          <a:lstStyle>
            <a:lvl1pPr marR="0" lvl="0" rtl="0">
              <a:lnSpc>
                <a:spcPct val="100000"/>
              </a:lnSpc>
              <a:spcBef>
                <a:spcPts val="0"/>
              </a:spcBef>
              <a:spcAft>
                <a:spcPts val="0"/>
              </a:spcAft>
              <a:buClr>
                <a:schemeClr val="lt1"/>
              </a:buClr>
              <a:buSzPts val="4800"/>
              <a:buFont typeface="DM Mono"/>
              <a:buNone/>
              <a:defRPr sz="4800" i="0" u="none" strike="noStrike" cap="none">
                <a:solidFill>
                  <a:schemeClr val="lt1"/>
                </a:solidFill>
                <a:latin typeface="DM Mono"/>
                <a:ea typeface="DM Mono"/>
                <a:cs typeface="DM Mono"/>
                <a:sym typeface="DM Mono"/>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46 - Breaker I">
  <p:cSld name="OBJECT_2_1_1_2_1_1_1_1_3_1_1_1">
    <p:bg>
      <p:bgPr>
        <a:solidFill>
          <a:schemeClr val="dk1"/>
        </a:solidFill>
        <a:effectLst/>
      </p:bgPr>
    </p:bg>
    <p:spTree>
      <p:nvGrpSpPr>
        <p:cNvPr id="1" name="Shape 419"/>
        <p:cNvGrpSpPr/>
        <p:nvPr/>
      </p:nvGrpSpPr>
      <p:grpSpPr>
        <a:xfrm>
          <a:off x="0" y="0"/>
          <a:ext cx="0" cy="0"/>
          <a:chOff x="0" y="0"/>
          <a:chExt cx="0" cy="0"/>
        </a:xfrm>
      </p:grpSpPr>
      <p:pic>
        <p:nvPicPr>
          <p:cNvPr id="420" name="Google Shape;420;p47"/>
          <p:cNvPicPr preferRelativeResize="0"/>
          <p:nvPr/>
        </p:nvPicPr>
        <p:blipFill rotWithShape="1">
          <a:blip r:embed="rId2">
            <a:alphaModFix/>
          </a:blip>
          <a:srcRect/>
          <a:stretch/>
        </p:blipFill>
        <p:spPr>
          <a:xfrm>
            <a:off x="0" y="1714"/>
            <a:ext cx="12188948" cy="6856292"/>
          </a:xfrm>
          <a:prstGeom prst="rect">
            <a:avLst/>
          </a:prstGeom>
          <a:noFill/>
          <a:ln>
            <a:noFill/>
          </a:ln>
        </p:spPr>
      </p:pic>
      <p:sp>
        <p:nvSpPr>
          <p:cNvPr id="421" name="Google Shape;421;p47"/>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a:solidFill>
                  <a:schemeClr val="lt2"/>
                </a:solidFill>
              </a:defRPr>
            </a:lvl1pPr>
            <a:lvl2pPr lvl="1" rtl="0">
              <a:buNone/>
              <a:defRPr>
                <a:solidFill>
                  <a:schemeClr val="lt2"/>
                </a:solidFill>
              </a:defRPr>
            </a:lvl2pPr>
            <a:lvl3pPr lvl="2" rtl="0">
              <a:buNone/>
              <a:defRPr>
                <a:solidFill>
                  <a:schemeClr val="lt2"/>
                </a:solidFill>
              </a:defRPr>
            </a:lvl3pPr>
            <a:lvl4pPr lvl="3" rtl="0">
              <a:buNone/>
              <a:defRPr>
                <a:solidFill>
                  <a:schemeClr val="lt2"/>
                </a:solidFill>
              </a:defRPr>
            </a:lvl4pPr>
            <a:lvl5pPr lvl="4" rtl="0">
              <a:buNone/>
              <a:defRPr>
                <a:solidFill>
                  <a:schemeClr val="lt2"/>
                </a:solidFill>
              </a:defRPr>
            </a:lvl5pPr>
            <a:lvl6pPr lvl="5" rtl="0">
              <a:buNone/>
              <a:defRPr>
                <a:solidFill>
                  <a:schemeClr val="lt2"/>
                </a:solidFill>
              </a:defRPr>
            </a:lvl6pPr>
            <a:lvl7pPr lvl="6" rtl="0">
              <a:buNone/>
              <a:defRPr>
                <a:solidFill>
                  <a:schemeClr val="lt2"/>
                </a:solidFill>
              </a:defRPr>
            </a:lvl7pPr>
            <a:lvl8pPr lvl="7" rtl="0">
              <a:buNone/>
              <a:defRPr>
                <a:solidFill>
                  <a:schemeClr val="lt2"/>
                </a:solidFill>
              </a:defRPr>
            </a:lvl8pPr>
            <a:lvl9pPr lvl="8" rtl="0">
              <a:buNone/>
              <a:defRPr>
                <a:solidFill>
                  <a:schemeClr val="lt2"/>
                </a:solidFill>
              </a:defRPr>
            </a:lvl9pPr>
          </a:lstStyle>
          <a:p>
            <a:pPr marL="0" lvl="0" indent="0" algn="r" rtl="0">
              <a:spcBef>
                <a:spcPts val="0"/>
              </a:spcBef>
              <a:spcAft>
                <a:spcPts val="0"/>
              </a:spcAft>
              <a:buNone/>
            </a:pPr>
            <a:fld id="{00000000-1234-1234-1234-123412341234}" type="slidenum">
              <a:rPr lang="en"/>
              <a:t>‹#›</a:t>
            </a:fld>
            <a:endParaRPr/>
          </a:p>
        </p:txBody>
      </p:sp>
      <p:pic>
        <p:nvPicPr>
          <p:cNvPr id="422" name="Google Shape;422;p47"/>
          <p:cNvPicPr preferRelativeResize="0"/>
          <p:nvPr/>
        </p:nvPicPr>
        <p:blipFill>
          <a:blip r:embed="rId3">
            <a:alphaModFix/>
          </a:blip>
          <a:stretch>
            <a:fillRect/>
          </a:stretch>
        </p:blipFill>
        <p:spPr>
          <a:xfrm>
            <a:off x="761800" y="6442164"/>
            <a:ext cx="678975" cy="230366"/>
          </a:xfrm>
          <a:prstGeom prst="rect">
            <a:avLst/>
          </a:prstGeom>
          <a:noFill/>
          <a:ln>
            <a:noFill/>
          </a:ln>
        </p:spPr>
      </p:pic>
      <p:sp>
        <p:nvSpPr>
          <p:cNvPr id="423" name="Google Shape;423;p47"/>
          <p:cNvSpPr txBox="1">
            <a:spLocks noGrp="1"/>
          </p:cNvSpPr>
          <p:nvPr>
            <p:ph type="title"/>
          </p:nvPr>
        </p:nvSpPr>
        <p:spPr>
          <a:xfrm>
            <a:off x="761800" y="535625"/>
            <a:ext cx="6170100" cy="5712900"/>
          </a:xfrm>
          <a:prstGeom prst="rect">
            <a:avLst/>
          </a:prstGeom>
          <a:noFill/>
          <a:ln>
            <a:noFill/>
          </a:ln>
        </p:spPr>
        <p:txBody>
          <a:bodyPr spcFirstLastPara="1" wrap="square" lIns="0" tIns="0" rIns="0" bIns="0" anchor="ctr" anchorCtr="0">
            <a:noAutofit/>
          </a:bodyPr>
          <a:lstStyle>
            <a:lvl1pPr marR="0" lvl="0" rtl="0">
              <a:lnSpc>
                <a:spcPct val="100000"/>
              </a:lnSpc>
              <a:spcBef>
                <a:spcPts val="0"/>
              </a:spcBef>
              <a:spcAft>
                <a:spcPts val="0"/>
              </a:spcAft>
              <a:buClr>
                <a:schemeClr val="lt1"/>
              </a:buClr>
              <a:buSzPts val="4800"/>
              <a:buFont typeface="DM Mono"/>
              <a:buNone/>
              <a:defRPr sz="4800" i="0" u="none" strike="noStrike" cap="none">
                <a:solidFill>
                  <a:schemeClr val="lt1"/>
                </a:solidFill>
                <a:latin typeface="DM Mono"/>
                <a:ea typeface="DM Mono"/>
                <a:cs typeface="DM Mono"/>
                <a:sym typeface="DM Mono"/>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47 - Breaker J">
  <p:cSld name="OBJECT_2_1_1_2_1_1_1_1_1">
    <p:bg>
      <p:bgPr>
        <a:solidFill>
          <a:schemeClr val="accent3"/>
        </a:solidFill>
        <a:effectLst/>
      </p:bgPr>
    </p:bg>
    <p:spTree>
      <p:nvGrpSpPr>
        <p:cNvPr id="1" name="Shape 424"/>
        <p:cNvGrpSpPr/>
        <p:nvPr/>
      </p:nvGrpSpPr>
      <p:grpSpPr>
        <a:xfrm>
          <a:off x="0" y="0"/>
          <a:ext cx="0" cy="0"/>
          <a:chOff x="0" y="0"/>
          <a:chExt cx="0" cy="0"/>
        </a:xfrm>
      </p:grpSpPr>
      <p:pic>
        <p:nvPicPr>
          <p:cNvPr id="425" name="Google Shape;425;p48"/>
          <p:cNvPicPr preferRelativeResize="0"/>
          <p:nvPr/>
        </p:nvPicPr>
        <p:blipFill rotWithShape="1">
          <a:blip r:embed="rId2">
            <a:alphaModFix/>
          </a:blip>
          <a:srcRect/>
          <a:stretch/>
        </p:blipFill>
        <p:spPr>
          <a:xfrm>
            <a:off x="0" y="1714"/>
            <a:ext cx="12188948" cy="6856292"/>
          </a:xfrm>
          <a:prstGeom prst="rect">
            <a:avLst/>
          </a:prstGeom>
          <a:noFill/>
          <a:ln>
            <a:noFill/>
          </a:ln>
        </p:spPr>
      </p:pic>
      <p:sp>
        <p:nvSpPr>
          <p:cNvPr id="426" name="Google Shape;426;p48"/>
          <p:cNvSpPr txBox="1">
            <a:spLocks noGrp="1"/>
          </p:cNvSpPr>
          <p:nvPr>
            <p:ph type="title"/>
          </p:nvPr>
        </p:nvSpPr>
        <p:spPr>
          <a:xfrm>
            <a:off x="761800" y="535625"/>
            <a:ext cx="6170100" cy="5712900"/>
          </a:xfrm>
          <a:prstGeom prst="rect">
            <a:avLst/>
          </a:prstGeom>
          <a:noFill/>
          <a:ln>
            <a:noFill/>
          </a:ln>
        </p:spPr>
        <p:txBody>
          <a:bodyPr spcFirstLastPara="1" wrap="square" lIns="0" tIns="0" rIns="0" bIns="0" anchor="ctr" anchorCtr="0">
            <a:noAutofit/>
          </a:bodyPr>
          <a:lstStyle>
            <a:lvl1pPr marR="0" lvl="0" rtl="0">
              <a:lnSpc>
                <a:spcPct val="100000"/>
              </a:lnSpc>
              <a:spcBef>
                <a:spcPts val="0"/>
              </a:spcBef>
              <a:spcAft>
                <a:spcPts val="0"/>
              </a:spcAft>
              <a:buSzPts val="4800"/>
              <a:buFont typeface="DM Mono"/>
              <a:buNone/>
              <a:defRPr sz="4800" i="0" u="none" strike="noStrike" cap="none">
                <a:latin typeface="DM Mono"/>
                <a:ea typeface="DM Mono"/>
                <a:cs typeface="DM Mono"/>
                <a:sym typeface="DM Mono"/>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427" name="Google Shape;427;p48"/>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48 - Breaker K">
  <p:cSld name="OBJECT_2_1_1_2_1_1_1_1_1_2">
    <p:bg>
      <p:bgPr>
        <a:solidFill>
          <a:schemeClr val="accent3"/>
        </a:solidFill>
        <a:effectLst/>
      </p:bgPr>
    </p:bg>
    <p:spTree>
      <p:nvGrpSpPr>
        <p:cNvPr id="1" name="Shape 428"/>
        <p:cNvGrpSpPr/>
        <p:nvPr/>
      </p:nvGrpSpPr>
      <p:grpSpPr>
        <a:xfrm>
          <a:off x="0" y="0"/>
          <a:ext cx="0" cy="0"/>
          <a:chOff x="0" y="0"/>
          <a:chExt cx="0" cy="0"/>
        </a:xfrm>
      </p:grpSpPr>
      <p:pic>
        <p:nvPicPr>
          <p:cNvPr id="429" name="Google Shape;429;p49"/>
          <p:cNvPicPr preferRelativeResize="0"/>
          <p:nvPr/>
        </p:nvPicPr>
        <p:blipFill rotWithShape="1">
          <a:blip r:embed="rId2">
            <a:alphaModFix/>
          </a:blip>
          <a:srcRect/>
          <a:stretch/>
        </p:blipFill>
        <p:spPr>
          <a:xfrm>
            <a:off x="0" y="1714"/>
            <a:ext cx="12188948" cy="6856292"/>
          </a:xfrm>
          <a:prstGeom prst="rect">
            <a:avLst/>
          </a:prstGeom>
          <a:noFill/>
          <a:ln>
            <a:noFill/>
          </a:ln>
        </p:spPr>
      </p:pic>
      <p:sp>
        <p:nvSpPr>
          <p:cNvPr id="430" name="Google Shape;430;p49"/>
          <p:cNvSpPr txBox="1">
            <a:spLocks noGrp="1"/>
          </p:cNvSpPr>
          <p:nvPr>
            <p:ph type="title"/>
          </p:nvPr>
        </p:nvSpPr>
        <p:spPr>
          <a:xfrm>
            <a:off x="761800" y="535625"/>
            <a:ext cx="6170100" cy="5712900"/>
          </a:xfrm>
          <a:prstGeom prst="rect">
            <a:avLst/>
          </a:prstGeom>
          <a:noFill/>
          <a:ln>
            <a:noFill/>
          </a:ln>
        </p:spPr>
        <p:txBody>
          <a:bodyPr spcFirstLastPara="1" wrap="square" lIns="0" tIns="0" rIns="0" bIns="0" anchor="ctr" anchorCtr="0">
            <a:noAutofit/>
          </a:bodyPr>
          <a:lstStyle>
            <a:lvl1pPr marR="0" lvl="0" rtl="0">
              <a:lnSpc>
                <a:spcPct val="100000"/>
              </a:lnSpc>
              <a:spcBef>
                <a:spcPts val="0"/>
              </a:spcBef>
              <a:spcAft>
                <a:spcPts val="0"/>
              </a:spcAft>
              <a:buSzPts val="4800"/>
              <a:buFont typeface="DM Mono"/>
              <a:buNone/>
              <a:defRPr sz="4800" i="0" u="none" strike="noStrike" cap="none">
                <a:latin typeface="DM Mono"/>
                <a:ea typeface="DM Mono"/>
                <a:cs typeface="DM Mono"/>
                <a:sym typeface="DM Mono"/>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431" name="Google Shape;431;p49"/>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49 - Breaker L">
  <p:cSld name="OBJECT_2_1_1_2_1_1_1_1_1_2_1">
    <p:bg>
      <p:bgPr>
        <a:solidFill>
          <a:schemeClr val="accent3"/>
        </a:solidFill>
        <a:effectLst/>
      </p:bgPr>
    </p:bg>
    <p:spTree>
      <p:nvGrpSpPr>
        <p:cNvPr id="1" name="Shape 432"/>
        <p:cNvGrpSpPr/>
        <p:nvPr/>
      </p:nvGrpSpPr>
      <p:grpSpPr>
        <a:xfrm>
          <a:off x="0" y="0"/>
          <a:ext cx="0" cy="0"/>
          <a:chOff x="0" y="0"/>
          <a:chExt cx="0" cy="0"/>
        </a:xfrm>
      </p:grpSpPr>
      <p:pic>
        <p:nvPicPr>
          <p:cNvPr id="433" name="Google Shape;433;p50"/>
          <p:cNvPicPr preferRelativeResize="0"/>
          <p:nvPr/>
        </p:nvPicPr>
        <p:blipFill rotWithShape="1">
          <a:blip r:embed="rId2">
            <a:alphaModFix/>
          </a:blip>
          <a:srcRect/>
          <a:stretch/>
        </p:blipFill>
        <p:spPr>
          <a:xfrm>
            <a:off x="0" y="1714"/>
            <a:ext cx="12188948" cy="6856292"/>
          </a:xfrm>
          <a:prstGeom prst="rect">
            <a:avLst/>
          </a:prstGeom>
          <a:noFill/>
          <a:ln>
            <a:noFill/>
          </a:ln>
        </p:spPr>
      </p:pic>
      <p:sp>
        <p:nvSpPr>
          <p:cNvPr id="434" name="Google Shape;434;p50"/>
          <p:cNvSpPr txBox="1">
            <a:spLocks noGrp="1"/>
          </p:cNvSpPr>
          <p:nvPr>
            <p:ph type="title"/>
          </p:nvPr>
        </p:nvSpPr>
        <p:spPr>
          <a:xfrm>
            <a:off x="761800" y="535625"/>
            <a:ext cx="6170100" cy="5712900"/>
          </a:xfrm>
          <a:prstGeom prst="rect">
            <a:avLst/>
          </a:prstGeom>
          <a:noFill/>
          <a:ln>
            <a:noFill/>
          </a:ln>
        </p:spPr>
        <p:txBody>
          <a:bodyPr spcFirstLastPara="1" wrap="square" lIns="0" tIns="0" rIns="0" bIns="0" anchor="ctr" anchorCtr="0">
            <a:noAutofit/>
          </a:bodyPr>
          <a:lstStyle>
            <a:lvl1pPr marR="0" lvl="0" rtl="0">
              <a:lnSpc>
                <a:spcPct val="100000"/>
              </a:lnSpc>
              <a:spcBef>
                <a:spcPts val="0"/>
              </a:spcBef>
              <a:spcAft>
                <a:spcPts val="0"/>
              </a:spcAft>
              <a:buSzPts val="4800"/>
              <a:buFont typeface="DM Mono"/>
              <a:buNone/>
              <a:defRPr sz="4800" i="0" u="none" strike="noStrike" cap="none">
                <a:latin typeface="DM Mono"/>
                <a:ea typeface="DM Mono"/>
                <a:cs typeface="DM Mono"/>
                <a:sym typeface="DM Mono"/>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435" name="Google Shape;435;p50"/>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05 Title - Green Circle">
  <p:cSld name="TITLE_3_2_2">
    <p:spTree>
      <p:nvGrpSpPr>
        <p:cNvPr id="1" name="Shape 50"/>
        <p:cNvGrpSpPr/>
        <p:nvPr/>
      </p:nvGrpSpPr>
      <p:grpSpPr>
        <a:xfrm>
          <a:off x="0" y="0"/>
          <a:ext cx="0" cy="0"/>
          <a:chOff x="0" y="0"/>
          <a:chExt cx="0" cy="0"/>
        </a:xfrm>
      </p:grpSpPr>
      <p:pic>
        <p:nvPicPr>
          <p:cNvPr id="51" name="Google Shape;51;p6"/>
          <p:cNvPicPr preferRelativeResize="0"/>
          <p:nvPr/>
        </p:nvPicPr>
        <p:blipFill rotWithShape="1">
          <a:blip r:embed="rId2">
            <a:alphaModFix/>
          </a:blip>
          <a:srcRect/>
          <a:stretch/>
        </p:blipFill>
        <p:spPr>
          <a:xfrm>
            <a:off x="0" y="1714"/>
            <a:ext cx="12188948" cy="6856292"/>
          </a:xfrm>
          <a:prstGeom prst="rect">
            <a:avLst/>
          </a:prstGeom>
          <a:noFill/>
          <a:ln>
            <a:noFill/>
          </a:ln>
        </p:spPr>
      </p:pic>
      <p:sp>
        <p:nvSpPr>
          <p:cNvPr id="52" name="Google Shape;52;p6"/>
          <p:cNvSpPr txBox="1">
            <a:spLocks noGrp="1"/>
          </p:cNvSpPr>
          <p:nvPr>
            <p:ph type="subTitle" idx="1"/>
          </p:nvPr>
        </p:nvSpPr>
        <p:spPr>
          <a:xfrm>
            <a:off x="3468025" y="3864525"/>
            <a:ext cx="5253000" cy="11202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dk1"/>
              </a:buClr>
              <a:buSzPts val="3200"/>
              <a:buNone/>
              <a:defRPr sz="3200"/>
            </a:lvl1pPr>
            <a:lvl2pPr lvl="1" algn="ctr" rtl="0">
              <a:lnSpc>
                <a:spcPct val="90000"/>
              </a:lnSpc>
              <a:spcBef>
                <a:spcPts val="500"/>
              </a:spcBef>
              <a:spcAft>
                <a:spcPts val="0"/>
              </a:spcAft>
              <a:buClr>
                <a:schemeClr val="dk1"/>
              </a:buClr>
              <a:buSzPts val="2000"/>
              <a:buNone/>
              <a:defRPr sz="2000"/>
            </a:lvl2pPr>
            <a:lvl3pPr lvl="2" algn="ctr" rtl="0">
              <a:lnSpc>
                <a:spcPct val="90000"/>
              </a:lnSpc>
              <a:spcBef>
                <a:spcPts val="500"/>
              </a:spcBef>
              <a:spcAft>
                <a:spcPts val="0"/>
              </a:spcAft>
              <a:buClr>
                <a:schemeClr val="dk1"/>
              </a:buClr>
              <a:buSzPts val="1900"/>
              <a:buNone/>
              <a:defRPr sz="1900"/>
            </a:lvl3pPr>
            <a:lvl4pPr lvl="3" algn="ctr" rtl="0">
              <a:lnSpc>
                <a:spcPct val="90000"/>
              </a:lnSpc>
              <a:spcBef>
                <a:spcPts val="500"/>
              </a:spcBef>
              <a:spcAft>
                <a:spcPts val="0"/>
              </a:spcAft>
              <a:buClr>
                <a:schemeClr val="dk1"/>
              </a:buClr>
              <a:buSzPts val="1600"/>
              <a:buNone/>
              <a:defRPr sz="1600"/>
            </a:lvl4pPr>
            <a:lvl5pPr lvl="4" algn="ctr" rtl="0">
              <a:lnSpc>
                <a:spcPct val="90000"/>
              </a:lnSpc>
              <a:spcBef>
                <a:spcPts val="500"/>
              </a:spcBef>
              <a:spcAft>
                <a:spcPts val="0"/>
              </a:spcAft>
              <a:buClr>
                <a:schemeClr val="dk1"/>
              </a:buClr>
              <a:buSzPts val="1600"/>
              <a:buNone/>
              <a:defRPr sz="1600"/>
            </a:lvl5pPr>
            <a:lvl6pPr lvl="5" algn="ctr" rtl="0">
              <a:lnSpc>
                <a:spcPct val="90000"/>
              </a:lnSpc>
              <a:spcBef>
                <a:spcPts val="500"/>
              </a:spcBef>
              <a:spcAft>
                <a:spcPts val="0"/>
              </a:spcAft>
              <a:buClr>
                <a:schemeClr val="dk1"/>
              </a:buClr>
              <a:buSzPts val="1600"/>
              <a:buNone/>
              <a:defRPr sz="1600"/>
            </a:lvl6pPr>
            <a:lvl7pPr lvl="6" algn="ctr" rtl="0">
              <a:lnSpc>
                <a:spcPct val="90000"/>
              </a:lnSpc>
              <a:spcBef>
                <a:spcPts val="500"/>
              </a:spcBef>
              <a:spcAft>
                <a:spcPts val="0"/>
              </a:spcAft>
              <a:buClr>
                <a:schemeClr val="dk1"/>
              </a:buClr>
              <a:buSzPts val="1600"/>
              <a:buNone/>
              <a:defRPr sz="1600"/>
            </a:lvl7pPr>
            <a:lvl8pPr lvl="7" algn="ctr" rtl="0">
              <a:lnSpc>
                <a:spcPct val="90000"/>
              </a:lnSpc>
              <a:spcBef>
                <a:spcPts val="500"/>
              </a:spcBef>
              <a:spcAft>
                <a:spcPts val="0"/>
              </a:spcAft>
              <a:buClr>
                <a:schemeClr val="dk1"/>
              </a:buClr>
              <a:buSzPts val="1600"/>
              <a:buNone/>
              <a:defRPr sz="1600"/>
            </a:lvl8pPr>
            <a:lvl9pPr lvl="8" algn="ctr" rtl="0">
              <a:lnSpc>
                <a:spcPct val="90000"/>
              </a:lnSpc>
              <a:spcBef>
                <a:spcPts val="500"/>
              </a:spcBef>
              <a:spcAft>
                <a:spcPts val="0"/>
              </a:spcAft>
              <a:buClr>
                <a:schemeClr val="dk1"/>
              </a:buClr>
              <a:buSzPts val="1600"/>
              <a:buNone/>
              <a:defRPr sz="1600"/>
            </a:lvl9pPr>
          </a:lstStyle>
          <a:p>
            <a:endParaRPr/>
          </a:p>
        </p:txBody>
      </p:sp>
      <p:sp>
        <p:nvSpPr>
          <p:cNvPr id="53" name="Google Shape;53;p6"/>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54" name="Google Shape;54;p6"/>
          <p:cNvPicPr preferRelativeResize="0"/>
          <p:nvPr/>
        </p:nvPicPr>
        <p:blipFill>
          <a:blip r:embed="rId3">
            <a:alphaModFix/>
          </a:blip>
          <a:stretch>
            <a:fillRect/>
          </a:stretch>
        </p:blipFill>
        <p:spPr>
          <a:xfrm>
            <a:off x="761800" y="609600"/>
            <a:ext cx="1647324" cy="549808"/>
          </a:xfrm>
          <a:prstGeom prst="rect">
            <a:avLst/>
          </a:prstGeom>
          <a:noFill/>
          <a:ln>
            <a:noFill/>
          </a:ln>
        </p:spPr>
      </p:pic>
      <p:pic>
        <p:nvPicPr>
          <p:cNvPr id="55" name="Google Shape;55;p6"/>
          <p:cNvPicPr preferRelativeResize="0"/>
          <p:nvPr/>
        </p:nvPicPr>
        <p:blipFill>
          <a:blip r:embed="rId4">
            <a:alphaModFix/>
          </a:blip>
          <a:stretch>
            <a:fillRect/>
          </a:stretch>
        </p:blipFill>
        <p:spPr>
          <a:xfrm>
            <a:off x="761800" y="6113215"/>
            <a:ext cx="1647326" cy="135183"/>
          </a:xfrm>
          <a:prstGeom prst="rect">
            <a:avLst/>
          </a:prstGeom>
          <a:noFill/>
          <a:ln>
            <a:noFill/>
          </a:ln>
        </p:spPr>
      </p:pic>
      <p:sp>
        <p:nvSpPr>
          <p:cNvPr id="56" name="Google Shape;56;p6"/>
          <p:cNvSpPr txBox="1">
            <a:spLocks noGrp="1"/>
          </p:cNvSpPr>
          <p:nvPr>
            <p:ph type="subTitle" idx="2"/>
          </p:nvPr>
        </p:nvSpPr>
        <p:spPr>
          <a:xfrm>
            <a:off x="4380650" y="5785102"/>
            <a:ext cx="7041300" cy="1866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dk1"/>
              </a:buClr>
              <a:buSzPts val="1600"/>
              <a:buFont typeface="DM Mono Medium"/>
              <a:buNone/>
              <a:defRPr sz="1600">
                <a:latin typeface="DM Mono Medium"/>
                <a:ea typeface="DM Mono Medium"/>
                <a:cs typeface="DM Mono Medium"/>
                <a:sym typeface="DM Mono Medium"/>
              </a:defRPr>
            </a:lvl1pPr>
            <a:lvl2pPr lvl="1" algn="ctr" rtl="0">
              <a:lnSpc>
                <a:spcPct val="90000"/>
              </a:lnSpc>
              <a:spcBef>
                <a:spcPts val="500"/>
              </a:spcBef>
              <a:spcAft>
                <a:spcPts val="0"/>
              </a:spcAft>
              <a:buClr>
                <a:schemeClr val="dk1"/>
              </a:buClr>
              <a:buSzPts val="2000"/>
              <a:buNone/>
              <a:defRPr sz="2000"/>
            </a:lvl2pPr>
            <a:lvl3pPr lvl="2" algn="ctr" rtl="0">
              <a:lnSpc>
                <a:spcPct val="90000"/>
              </a:lnSpc>
              <a:spcBef>
                <a:spcPts val="500"/>
              </a:spcBef>
              <a:spcAft>
                <a:spcPts val="0"/>
              </a:spcAft>
              <a:buSzPts val="1900"/>
              <a:buNone/>
              <a:defRPr sz="1900"/>
            </a:lvl3pPr>
            <a:lvl4pPr lvl="3" algn="ctr" rtl="0">
              <a:lnSpc>
                <a:spcPct val="90000"/>
              </a:lnSpc>
              <a:spcBef>
                <a:spcPts val="500"/>
              </a:spcBef>
              <a:spcAft>
                <a:spcPts val="0"/>
              </a:spcAft>
              <a:buSzPts val="1600"/>
              <a:buNone/>
              <a:defRPr sz="1600"/>
            </a:lvl4pPr>
            <a:lvl5pPr lvl="4" algn="ctr" rtl="0">
              <a:lnSpc>
                <a:spcPct val="90000"/>
              </a:lnSpc>
              <a:spcBef>
                <a:spcPts val="500"/>
              </a:spcBef>
              <a:spcAft>
                <a:spcPts val="0"/>
              </a:spcAft>
              <a:buSzPts val="1600"/>
              <a:buNone/>
              <a:defRPr sz="1600"/>
            </a:lvl5pPr>
            <a:lvl6pPr lvl="5" algn="ctr" rtl="0">
              <a:lnSpc>
                <a:spcPct val="90000"/>
              </a:lnSpc>
              <a:spcBef>
                <a:spcPts val="500"/>
              </a:spcBef>
              <a:spcAft>
                <a:spcPts val="0"/>
              </a:spcAft>
              <a:buSzPts val="1600"/>
              <a:buNone/>
              <a:defRPr sz="1600"/>
            </a:lvl6pPr>
            <a:lvl7pPr lvl="6" algn="ctr" rtl="0">
              <a:lnSpc>
                <a:spcPct val="90000"/>
              </a:lnSpc>
              <a:spcBef>
                <a:spcPts val="500"/>
              </a:spcBef>
              <a:spcAft>
                <a:spcPts val="0"/>
              </a:spcAft>
              <a:buSzPts val="1600"/>
              <a:buNone/>
              <a:defRPr sz="1600"/>
            </a:lvl7pPr>
            <a:lvl8pPr lvl="7" algn="ctr" rtl="0">
              <a:lnSpc>
                <a:spcPct val="90000"/>
              </a:lnSpc>
              <a:spcBef>
                <a:spcPts val="500"/>
              </a:spcBef>
              <a:spcAft>
                <a:spcPts val="0"/>
              </a:spcAft>
              <a:buSzPts val="1600"/>
              <a:buNone/>
              <a:defRPr sz="1600"/>
            </a:lvl8pPr>
            <a:lvl9pPr lvl="8" algn="ctr" rtl="0">
              <a:lnSpc>
                <a:spcPct val="90000"/>
              </a:lnSpc>
              <a:spcBef>
                <a:spcPts val="500"/>
              </a:spcBef>
              <a:spcAft>
                <a:spcPts val="0"/>
              </a:spcAft>
              <a:buSzPts val="1600"/>
              <a:buNone/>
              <a:defRPr sz="1600"/>
            </a:lvl9pPr>
          </a:lstStyle>
          <a:p>
            <a:endParaRPr/>
          </a:p>
        </p:txBody>
      </p:sp>
      <p:sp>
        <p:nvSpPr>
          <p:cNvPr id="57" name="Google Shape;57;p6"/>
          <p:cNvSpPr txBox="1">
            <a:spLocks noGrp="1"/>
          </p:cNvSpPr>
          <p:nvPr>
            <p:ph type="subTitle" idx="3"/>
          </p:nvPr>
        </p:nvSpPr>
        <p:spPr>
          <a:xfrm>
            <a:off x="4380650" y="6095914"/>
            <a:ext cx="7041300" cy="2403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dk1"/>
              </a:buClr>
              <a:buSzPts val="1200"/>
              <a:buFont typeface="DM Mono"/>
              <a:buNone/>
              <a:defRPr sz="1200">
                <a:latin typeface="DM Mono"/>
                <a:ea typeface="DM Mono"/>
                <a:cs typeface="DM Mono"/>
                <a:sym typeface="DM Mono"/>
              </a:defRPr>
            </a:lvl1pPr>
            <a:lvl2pPr lvl="1" algn="ctr" rtl="0">
              <a:lnSpc>
                <a:spcPct val="90000"/>
              </a:lnSpc>
              <a:spcBef>
                <a:spcPts val="500"/>
              </a:spcBef>
              <a:spcAft>
                <a:spcPts val="0"/>
              </a:spcAft>
              <a:buClr>
                <a:schemeClr val="dk1"/>
              </a:buClr>
              <a:buSzPts val="2000"/>
              <a:buNone/>
              <a:defRPr sz="2000"/>
            </a:lvl2pPr>
            <a:lvl3pPr lvl="2" algn="ctr" rtl="0">
              <a:lnSpc>
                <a:spcPct val="90000"/>
              </a:lnSpc>
              <a:spcBef>
                <a:spcPts val="500"/>
              </a:spcBef>
              <a:spcAft>
                <a:spcPts val="0"/>
              </a:spcAft>
              <a:buSzPts val="1900"/>
              <a:buNone/>
              <a:defRPr sz="1900"/>
            </a:lvl3pPr>
            <a:lvl4pPr lvl="3" algn="ctr" rtl="0">
              <a:lnSpc>
                <a:spcPct val="90000"/>
              </a:lnSpc>
              <a:spcBef>
                <a:spcPts val="500"/>
              </a:spcBef>
              <a:spcAft>
                <a:spcPts val="0"/>
              </a:spcAft>
              <a:buSzPts val="1600"/>
              <a:buNone/>
              <a:defRPr sz="1600"/>
            </a:lvl4pPr>
            <a:lvl5pPr lvl="4" algn="ctr" rtl="0">
              <a:lnSpc>
                <a:spcPct val="90000"/>
              </a:lnSpc>
              <a:spcBef>
                <a:spcPts val="500"/>
              </a:spcBef>
              <a:spcAft>
                <a:spcPts val="0"/>
              </a:spcAft>
              <a:buSzPts val="1600"/>
              <a:buNone/>
              <a:defRPr sz="1600"/>
            </a:lvl5pPr>
            <a:lvl6pPr lvl="5" algn="ctr" rtl="0">
              <a:lnSpc>
                <a:spcPct val="90000"/>
              </a:lnSpc>
              <a:spcBef>
                <a:spcPts val="500"/>
              </a:spcBef>
              <a:spcAft>
                <a:spcPts val="0"/>
              </a:spcAft>
              <a:buSzPts val="1600"/>
              <a:buNone/>
              <a:defRPr sz="1600"/>
            </a:lvl6pPr>
            <a:lvl7pPr lvl="6" algn="ctr" rtl="0">
              <a:lnSpc>
                <a:spcPct val="90000"/>
              </a:lnSpc>
              <a:spcBef>
                <a:spcPts val="500"/>
              </a:spcBef>
              <a:spcAft>
                <a:spcPts val="0"/>
              </a:spcAft>
              <a:buSzPts val="1600"/>
              <a:buNone/>
              <a:defRPr sz="1600"/>
            </a:lvl7pPr>
            <a:lvl8pPr lvl="7" algn="ctr" rtl="0">
              <a:lnSpc>
                <a:spcPct val="90000"/>
              </a:lnSpc>
              <a:spcBef>
                <a:spcPts val="500"/>
              </a:spcBef>
              <a:spcAft>
                <a:spcPts val="0"/>
              </a:spcAft>
              <a:buSzPts val="1600"/>
              <a:buNone/>
              <a:defRPr sz="1600"/>
            </a:lvl8pPr>
            <a:lvl9pPr lvl="8" algn="ctr" rtl="0">
              <a:lnSpc>
                <a:spcPct val="90000"/>
              </a:lnSpc>
              <a:spcBef>
                <a:spcPts val="500"/>
              </a:spcBef>
              <a:spcAft>
                <a:spcPts val="0"/>
              </a:spcAft>
              <a:buSzPts val="1600"/>
              <a:buNone/>
              <a:defRPr sz="1600"/>
            </a:lvl9pPr>
          </a:lstStyle>
          <a:p>
            <a:endParaRPr/>
          </a:p>
        </p:txBody>
      </p:sp>
      <p:sp>
        <p:nvSpPr>
          <p:cNvPr id="58" name="Google Shape;58;p6"/>
          <p:cNvSpPr>
            <a:spLocks noGrp="1"/>
          </p:cNvSpPr>
          <p:nvPr>
            <p:ph type="pic" idx="4"/>
          </p:nvPr>
        </p:nvSpPr>
        <p:spPr>
          <a:xfrm>
            <a:off x="3468025" y="5650850"/>
            <a:ext cx="740700" cy="740700"/>
          </a:xfrm>
          <a:prstGeom prst="ellipse">
            <a:avLst/>
          </a:prstGeom>
          <a:noFill/>
          <a:ln>
            <a:noFill/>
          </a:ln>
        </p:spPr>
      </p:sp>
      <p:sp>
        <p:nvSpPr>
          <p:cNvPr id="59" name="Google Shape;59;p6"/>
          <p:cNvSpPr txBox="1">
            <a:spLocks noGrp="1"/>
          </p:cNvSpPr>
          <p:nvPr>
            <p:ph type="ctrTitle"/>
          </p:nvPr>
        </p:nvSpPr>
        <p:spPr>
          <a:xfrm>
            <a:off x="3468025" y="609602"/>
            <a:ext cx="6170100" cy="2941800"/>
          </a:xfrm>
          <a:prstGeom prst="rect">
            <a:avLst/>
          </a:prstGeom>
          <a:noFill/>
          <a:ln>
            <a:noFill/>
          </a:ln>
        </p:spPr>
        <p:txBody>
          <a:bodyPr spcFirstLastPara="1" wrap="square" lIns="0" tIns="0" rIns="0" bIns="0" anchor="b" anchorCtr="0">
            <a:noAutofit/>
          </a:bodyPr>
          <a:lstStyle>
            <a:lvl1pPr lvl="0" rtl="0">
              <a:lnSpc>
                <a:spcPct val="85000"/>
              </a:lnSpc>
              <a:spcBef>
                <a:spcPts val="0"/>
              </a:spcBef>
              <a:spcAft>
                <a:spcPts val="0"/>
              </a:spcAft>
              <a:buClr>
                <a:schemeClr val="dk1"/>
              </a:buClr>
              <a:buSzPts val="6400"/>
              <a:buFont typeface="DM Sans"/>
              <a:buNone/>
              <a:defRPr sz="6400">
                <a:latin typeface="DM Sans"/>
                <a:ea typeface="DM Sans"/>
                <a:cs typeface="DM Sans"/>
                <a:sym typeface="DM Sans"/>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50 - Breaker M">
  <p:cSld name="OBJECT_2_1_1_2_1_1_1_1_1_3">
    <p:bg>
      <p:bgPr>
        <a:solidFill>
          <a:schemeClr val="accent1"/>
        </a:solidFill>
        <a:effectLst/>
      </p:bgPr>
    </p:bg>
    <p:spTree>
      <p:nvGrpSpPr>
        <p:cNvPr id="1" name="Shape 436"/>
        <p:cNvGrpSpPr/>
        <p:nvPr/>
      </p:nvGrpSpPr>
      <p:grpSpPr>
        <a:xfrm>
          <a:off x="0" y="0"/>
          <a:ext cx="0" cy="0"/>
          <a:chOff x="0" y="0"/>
          <a:chExt cx="0" cy="0"/>
        </a:xfrm>
      </p:grpSpPr>
      <p:pic>
        <p:nvPicPr>
          <p:cNvPr id="437" name="Google Shape;437;p51"/>
          <p:cNvPicPr preferRelativeResize="0"/>
          <p:nvPr/>
        </p:nvPicPr>
        <p:blipFill rotWithShape="1">
          <a:blip r:embed="rId2">
            <a:alphaModFix/>
          </a:blip>
          <a:srcRect/>
          <a:stretch/>
        </p:blipFill>
        <p:spPr>
          <a:xfrm>
            <a:off x="0" y="1714"/>
            <a:ext cx="12188948" cy="6856292"/>
          </a:xfrm>
          <a:prstGeom prst="rect">
            <a:avLst/>
          </a:prstGeom>
          <a:noFill/>
          <a:ln>
            <a:noFill/>
          </a:ln>
        </p:spPr>
      </p:pic>
      <p:sp>
        <p:nvSpPr>
          <p:cNvPr id="438" name="Google Shape;438;p51"/>
          <p:cNvSpPr txBox="1">
            <a:spLocks noGrp="1"/>
          </p:cNvSpPr>
          <p:nvPr>
            <p:ph type="title"/>
          </p:nvPr>
        </p:nvSpPr>
        <p:spPr>
          <a:xfrm>
            <a:off x="761800" y="535625"/>
            <a:ext cx="6170100" cy="5712900"/>
          </a:xfrm>
          <a:prstGeom prst="rect">
            <a:avLst/>
          </a:prstGeom>
          <a:noFill/>
          <a:ln>
            <a:noFill/>
          </a:ln>
        </p:spPr>
        <p:txBody>
          <a:bodyPr spcFirstLastPara="1" wrap="square" lIns="0" tIns="0" rIns="0" bIns="0" anchor="ctr" anchorCtr="0">
            <a:noAutofit/>
          </a:bodyPr>
          <a:lstStyle>
            <a:lvl1pPr marR="0" lvl="0" rtl="0">
              <a:lnSpc>
                <a:spcPct val="100000"/>
              </a:lnSpc>
              <a:spcBef>
                <a:spcPts val="0"/>
              </a:spcBef>
              <a:spcAft>
                <a:spcPts val="0"/>
              </a:spcAft>
              <a:buSzPts val="4800"/>
              <a:buFont typeface="DM Mono"/>
              <a:buNone/>
              <a:defRPr sz="4800" i="0" u="none" strike="noStrike" cap="none">
                <a:latin typeface="DM Mono"/>
                <a:ea typeface="DM Mono"/>
                <a:cs typeface="DM Mono"/>
                <a:sym typeface="DM Mono"/>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439" name="Google Shape;439;p5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51 - Breaker N">
  <p:cSld name="OBJECT_2_1_1_2_1_1_1_1_1_2_2">
    <p:bg>
      <p:bgPr>
        <a:solidFill>
          <a:schemeClr val="accent1"/>
        </a:solidFill>
        <a:effectLst/>
      </p:bgPr>
    </p:bg>
    <p:spTree>
      <p:nvGrpSpPr>
        <p:cNvPr id="1" name="Shape 440"/>
        <p:cNvGrpSpPr/>
        <p:nvPr/>
      </p:nvGrpSpPr>
      <p:grpSpPr>
        <a:xfrm>
          <a:off x="0" y="0"/>
          <a:ext cx="0" cy="0"/>
          <a:chOff x="0" y="0"/>
          <a:chExt cx="0" cy="0"/>
        </a:xfrm>
      </p:grpSpPr>
      <p:pic>
        <p:nvPicPr>
          <p:cNvPr id="441" name="Google Shape;441;p52"/>
          <p:cNvPicPr preferRelativeResize="0"/>
          <p:nvPr/>
        </p:nvPicPr>
        <p:blipFill rotWithShape="1">
          <a:blip r:embed="rId2">
            <a:alphaModFix/>
          </a:blip>
          <a:srcRect/>
          <a:stretch/>
        </p:blipFill>
        <p:spPr>
          <a:xfrm>
            <a:off x="0" y="1714"/>
            <a:ext cx="12188948" cy="6856292"/>
          </a:xfrm>
          <a:prstGeom prst="rect">
            <a:avLst/>
          </a:prstGeom>
          <a:noFill/>
          <a:ln>
            <a:noFill/>
          </a:ln>
        </p:spPr>
      </p:pic>
      <p:sp>
        <p:nvSpPr>
          <p:cNvPr id="442" name="Google Shape;442;p52"/>
          <p:cNvSpPr txBox="1">
            <a:spLocks noGrp="1"/>
          </p:cNvSpPr>
          <p:nvPr>
            <p:ph type="title"/>
          </p:nvPr>
        </p:nvSpPr>
        <p:spPr>
          <a:xfrm>
            <a:off x="761800" y="535625"/>
            <a:ext cx="6170100" cy="5712900"/>
          </a:xfrm>
          <a:prstGeom prst="rect">
            <a:avLst/>
          </a:prstGeom>
          <a:noFill/>
          <a:ln>
            <a:noFill/>
          </a:ln>
        </p:spPr>
        <p:txBody>
          <a:bodyPr spcFirstLastPara="1" wrap="square" lIns="0" tIns="0" rIns="0" bIns="0" anchor="ctr" anchorCtr="0">
            <a:noAutofit/>
          </a:bodyPr>
          <a:lstStyle>
            <a:lvl1pPr marR="0" lvl="0" rtl="0">
              <a:lnSpc>
                <a:spcPct val="100000"/>
              </a:lnSpc>
              <a:spcBef>
                <a:spcPts val="0"/>
              </a:spcBef>
              <a:spcAft>
                <a:spcPts val="0"/>
              </a:spcAft>
              <a:buSzPts val="4800"/>
              <a:buFont typeface="DM Mono"/>
              <a:buNone/>
              <a:defRPr sz="4800" i="0" u="none" strike="noStrike" cap="none">
                <a:latin typeface="DM Mono"/>
                <a:ea typeface="DM Mono"/>
                <a:cs typeface="DM Mono"/>
                <a:sym typeface="DM Mono"/>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443" name="Google Shape;443;p5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52 - Breaker O">
  <p:cSld name="OBJECT_2_1_1_2_1_1_1_1_1_2_1_1">
    <p:bg>
      <p:bgPr>
        <a:solidFill>
          <a:schemeClr val="accent1"/>
        </a:solidFill>
        <a:effectLst/>
      </p:bgPr>
    </p:bg>
    <p:spTree>
      <p:nvGrpSpPr>
        <p:cNvPr id="1" name="Shape 444"/>
        <p:cNvGrpSpPr/>
        <p:nvPr/>
      </p:nvGrpSpPr>
      <p:grpSpPr>
        <a:xfrm>
          <a:off x="0" y="0"/>
          <a:ext cx="0" cy="0"/>
          <a:chOff x="0" y="0"/>
          <a:chExt cx="0" cy="0"/>
        </a:xfrm>
      </p:grpSpPr>
      <p:pic>
        <p:nvPicPr>
          <p:cNvPr id="445" name="Google Shape;445;p53"/>
          <p:cNvPicPr preferRelativeResize="0"/>
          <p:nvPr/>
        </p:nvPicPr>
        <p:blipFill rotWithShape="1">
          <a:blip r:embed="rId2">
            <a:alphaModFix/>
          </a:blip>
          <a:srcRect/>
          <a:stretch/>
        </p:blipFill>
        <p:spPr>
          <a:xfrm>
            <a:off x="0" y="1714"/>
            <a:ext cx="12188948" cy="6856292"/>
          </a:xfrm>
          <a:prstGeom prst="rect">
            <a:avLst/>
          </a:prstGeom>
          <a:noFill/>
          <a:ln>
            <a:noFill/>
          </a:ln>
        </p:spPr>
      </p:pic>
      <p:sp>
        <p:nvSpPr>
          <p:cNvPr id="446" name="Google Shape;446;p53"/>
          <p:cNvSpPr txBox="1">
            <a:spLocks noGrp="1"/>
          </p:cNvSpPr>
          <p:nvPr>
            <p:ph type="title"/>
          </p:nvPr>
        </p:nvSpPr>
        <p:spPr>
          <a:xfrm>
            <a:off x="761800" y="535625"/>
            <a:ext cx="6170100" cy="5712900"/>
          </a:xfrm>
          <a:prstGeom prst="rect">
            <a:avLst/>
          </a:prstGeom>
          <a:noFill/>
          <a:ln>
            <a:noFill/>
          </a:ln>
        </p:spPr>
        <p:txBody>
          <a:bodyPr spcFirstLastPara="1" wrap="square" lIns="0" tIns="0" rIns="0" bIns="0" anchor="ctr" anchorCtr="0">
            <a:noAutofit/>
          </a:bodyPr>
          <a:lstStyle>
            <a:lvl1pPr marR="0" lvl="0" rtl="0">
              <a:lnSpc>
                <a:spcPct val="100000"/>
              </a:lnSpc>
              <a:spcBef>
                <a:spcPts val="0"/>
              </a:spcBef>
              <a:spcAft>
                <a:spcPts val="0"/>
              </a:spcAft>
              <a:buSzPts val="4800"/>
              <a:buFont typeface="DM Mono"/>
              <a:buNone/>
              <a:defRPr sz="4800" i="0" u="none" strike="noStrike" cap="none">
                <a:latin typeface="DM Mono"/>
                <a:ea typeface="DM Mono"/>
                <a:cs typeface="DM Mono"/>
                <a:sym typeface="DM Mono"/>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447" name="Google Shape;447;p53"/>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53 - Breaker P">
  <p:cSld name="OBJECT_2_1_1_2_1_1_1_1_1_3_1">
    <p:bg>
      <p:bgPr>
        <a:solidFill>
          <a:schemeClr val="accent5"/>
        </a:solidFill>
        <a:effectLst/>
      </p:bgPr>
    </p:bg>
    <p:spTree>
      <p:nvGrpSpPr>
        <p:cNvPr id="1" name="Shape 448"/>
        <p:cNvGrpSpPr/>
        <p:nvPr/>
      </p:nvGrpSpPr>
      <p:grpSpPr>
        <a:xfrm>
          <a:off x="0" y="0"/>
          <a:ext cx="0" cy="0"/>
          <a:chOff x="0" y="0"/>
          <a:chExt cx="0" cy="0"/>
        </a:xfrm>
      </p:grpSpPr>
      <p:pic>
        <p:nvPicPr>
          <p:cNvPr id="449" name="Google Shape;449;p54"/>
          <p:cNvPicPr preferRelativeResize="0"/>
          <p:nvPr/>
        </p:nvPicPr>
        <p:blipFill rotWithShape="1">
          <a:blip r:embed="rId2">
            <a:alphaModFix/>
          </a:blip>
          <a:srcRect/>
          <a:stretch/>
        </p:blipFill>
        <p:spPr>
          <a:xfrm>
            <a:off x="0" y="1714"/>
            <a:ext cx="12188948" cy="6856292"/>
          </a:xfrm>
          <a:prstGeom prst="rect">
            <a:avLst/>
          </a:prstGeom>
          <a:noFill/>
          <a:ln>
            <a:noFill/>
          </a:ln>
        </p:spPr>
      </p:pic>
      <p:sp>
        <p:nvSpPr>
          <p:cNvPr id="450" name="Google Shape;450;p54"/>
          <p:cNvSpPr txBox="1">
            <a:spLocks noGrp="1"/>
          </p:cNvSpPr>
          <p:nvPr>
            <p:ph type="title"/>
          </p:nvPr>
        </p:nvSpPr>
        <p:spPr>
          <a:xfrm>
            <a:off x="761800" y="535625"/>
            <a:ext cx="6170100" cy="5712900"/>
          </a:xfrm>
          <a:prstGeom prst="rect">
            <a:avLst/>
          </a:prstGeom>
          <a:noFill/>
          <a:ln>
            <a:noFill/>
          </a:ln>
        </p:spPr>
        <p:txBody>
          <a:bodyPr spcFirstLastPara="1" wrap="square" lIns="0" tIns="0" rIns="0" bIns="0" anchor="ctr" anchorCtr="0">
            <a:noAutofit/>
          </a:bodyPr>
          <a:lstStyle>
            <a:lvl1pPr marR="0" lvl="0" rtl="0">
              <a:lnSpc>
                <a:spcPct val="100000"/>
              </a:lnSpc>
              <a:spcBef>
                <a:spcPts val="0"/>
              </a:spcBef>
              <a:spcAft>
                <a:spcPts val="0"/>
              </a:spcAft>
              <a:buSzPts val="4800"/>
              <a:buFont typeface="DM Mono"/>
              <a:buNone/>
              <a:defRPr sz="4800" i="0" u="none" strike="noStrike" cap="none">
                <a:latin typeface="DM Mono"/>
                <a:ea typeface="DM Mono"/>
                <a:cs typeface="DM Mono"/>
                <a:sym typeface="DM Mono"/>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451" name="Google Shape;451;p54"/>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54 - Breaker Q">
  <p:cSld name="OBJECT_2_1_1_2_1_1_1_1_1_2_2_1">
    <p:bg>
      <p:bgPr>
        <a:solidFill>
          <a:schemeClr val="accent5"/>
        </a:solidFill>
        <a:effectLst/>
      </p:bgPr>
    </p:bg>
    <p:spTree>
      <p:nvGrpSpPr>
        <p:cNvPr id="1" name="Shape 452"/>
        <p:cNvGrpSpPr/>
        <p:nvPr/>
      </p:nvGrpSpPr>
      <p:grpSpPr>
        <a:xfrm>
          <a:off x="0" y="0"/>
          <a:ext cx="0" cy="0"/>
          <a:chOff x="0" y="0"/>
          <a:chExt cx="0" cy="0"/>
        </a:xfrm>
      </p:grpSpPr>
      <p:pic>
        <p:nvPicPr>
          <p:cNvPr id="453" name="Google Shape;453;p55"/>
          <p:cNvPicPr preferRelativeResize="0"/>
          <p:nvPr/>
        </p:nvPicPr>
        <p:blipFill rotWithShape="1">
          <a:blip r:embed="rId2">
            <a:alphaModFix/>
          </a:blip>
          <a:srcRect/>
          <a:stretch/>
        </p:blipFill>
        <p:spPr>
          <a:xfrm>
            <a:off x="0" y="1714"/>
            <a:ext cx="12188948" cy="6856292"/>
          </a:xfrm>
          <a:prstGeom prst="rect">
            <a:avLst/>
          </a:prstGeom>
          <a:noFill/>
          <a:ln>
            <a:noFill/>
          </a:ln>
        </p:spPr>
      </p:pic>
      <p:sp>
        <p:nvSpPr>
          <p:cNvPr id="454" name="Google Shape;454;p55"/>
          <p:cNvSpPr txBox="1">
            <a:spLocks noGrp="1"/>
          </p:cNvSpPr>
          <p:nvPr>
            <p:ph type="title"/>
          </p:nvPr>
        </p:nvSpPr>
        <p:spPr>
          <a:xfrm>
            <a:off x="761800" y="535625"/>
            <a:ext cx="6170100" cy="5712900"/>
          </a:xfrm>
          <a:prstGeom prst="rect">
            <a:avLst/>
          </a:prstGeom>
          <a:noFill/>
          <a:ln>
            <a:noFill/>
          </a:ln>
        </p:spPr>
        <p:txBody>
          <a:bodyPr spcFirstLastPara="1" wrap="square" lIns="0" tIns="0" rIns="0" bIns="0" anchor="ctr" anchorCtr="0">
            <a:noAutofit/>
          </a:bodyPr>
          <a:lstStyle>
            <a:lvl1pPr marR="0" lvl="0" rtl="0">
              <a:lnSpc>
                <a:spcPct val="100000"/>
              </a:lnSpc>
              <a:spcBef>
                <a:spcPts val="0"/>
              </a:spcBef>
              <a:spcAft>
                <a:spcPts val="0"/>
              </a:spcAft>
              <a:buSzPts val="4800"/>
              <a:buFont typeface="DM Mono"/>
              <a:buNone/>
              <a:defRPr sz="4800" i="0" u="none" strike="noStrike" cap="none">
                <a:latin typeface="DM Mono"/>
                <a:ea typeface="DM Mono"/>
                <a:cs typeface="DM Mono"/>
                <a:sym typeface="DM Mono"/>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455" name="Google Shape;455;p55"/>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55 - Breaker R">
  <p:cSld name="OBJECT_2_1_1_2_1_1_1_1_1_2_1_1_1">
    <p:bg>
      <p:bgPr>
        <a:solidFill>
          <a:schemeClr val="accent5"/>
        </a:solidFill>
        <a:effectLst/>
      </p:bgPr>
    </p:bg>
    <p:spTree>
      <p:nvGrpSpPr>
        <p:cNvPr id="1" name="Shape 456"/>
        <p:cNvGrpSpPr/>
        <p:nvPr/>
      </p:nvGrpSpPr>
      <p:grpSpPr>
        <a:xfrm>
          <a:off x="0" y="0"/>
          <a:ext cx="0" cy="0"/>
          <a:chOff x="0" y="0"/>
          <a:chExt cx="0" cy="0"/>
        </a:xfrm>
      </p:grpSpPr>
      <p:pic>
        <p:nvPicPr>
          <p:cNvPr id="457" name="Google Shape;457;p56"/>
          <p:cNvPicPr preferRelativeResize="0"/>
          <p:nvPr/>
        </p:nvPicPr>
        <p:blipFill rotWithShape="1">
          <a:blip r:embed="rId2">
            <a:alphaModFix/>
          </a:blip>
          <a:srcRect/>
          <a:stretch/>
        </p:blipFill>
        <p:spPr>
          <a:xfrm>
            <a:off x="0" y="1714"/>
            <a:ext cx="12188948" cy="6856292"/>
          </a:xfrm>
          <a:prstGeom prst="rect">
            <a:avLst/>
          </a:prstGeom>
          <a:noFill/>
          <a:ln>
            <a:noFill/>
          </a:ln>
        </p:spPr>
      </p:pic>
      <p:sp>
        <p:nvSpPr>
          <p:cNvPr id="458" name="Google Shape;458;p56"/>
          <p:cNvSpPr txBox="1">
            <a:spLocks noGrp="1"/>
          </p:cNvSpPr>
          <p:nvPr>
            <p:ph type="title"/>
          </p:nvPr>
        </p:nvSpPr>
        <p:spPr>
          <a:xfrm>
            <a:off x="761800" y="535625"/>
            <a:ext cx="6170100" cy="5712900"/>
          </a:xfrm>
          <a:prstGeom prst="rect">
            <a:avLst/>
          </a:prstGeom>
          <a:noFill/>
          <a:ln>
            <a:noFill/>
          </a:ln>
        </p:spPr>
        <p:txBody>
          <a:bodyPr spcFirstLastPara="1" wrap="square" lIns="0" tIns="0" rIns="0" bIns="0" anchor="ctr" anchorCtr="0">
            <a:noAutofit/>
          </a:bodyPr>
          <a:lstStyle>
            <a:lvl1pPr marR="0" lvl="0" rtl="0">
              <a:lnSpc>
                <a:spcPct val="100000"/>
              </a:lnSpc>
              <a:spcBef>
                <a:spcPts val="0"/>
              </a:spcBef>
              <a:spcAft>
                <a:spcPts val="0"/>
              </a:spcAft>
              <a:buSzPts val="4800"/>
              <a:buFont typeface="DM Mono"/>
              <a:buNone/>
              <a:defRPr sz="4800" i="0" u="none" strike="noStrike" cap="none">
                <a:latin typeface="DM Mono"/>
                <a:ea typeface="DM Mono"/>
                <a:cs typeface="DM Mono"/>
                <a:sym typeface="DM Mono"/>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459" name="Google Shape;459;p56"/>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56 - Blank: footer only">
  <p:cSld name="OBJECT_2_1_1_2_1_1_1_2_1">
    <p:spTree>
      <p:nvGrpSpPr>
        <p:cNvPr id="1" name="Shape 460"/>
        <p:cNvGrpSpPr/>
        <p:nvPr/>
      </p:nvGrpSpPr>
      <p:grpSpPr>
        <a:xfrm>
          <a:off x="0" y="0"/>
          <a:ext cx="0" cy="0"/>
          <a:chOff x="0" y="0"/>
          <a:chExt cx="0" cy="0"/>
        </a:xfrm>
      </p:grpSpPr>
      <p:sp>
        <p:nvSpPr>
          <p:cNvPr id="461" name="Google Shape;461;p57"/>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57 - Closing">
  <p:cSld name="OBJECT_2_1_1_2_1_1_1_1_2_1">
    <p:bg>
      <p:bgPr>
        <a:solidFill>
          <a:schemeClr val="dk1"/>
        </a:solidFill>
        <a:effectLst/>
      </p:bgPr>
    </p:bg>
    <p:spTree>
      <p:nvGrpSpPr>
        <p:cNvPr id="1" name="Shape 462"/>
        <p:cNvGrpSpPr/>
        <p:nvPr/>
      </p:nvGrpSpPr>
      <p:grpSpPr>
        <a:xfrm>
          <a:off x="0" y="0"/>
          <a:ext cx="0" cy="0"/>
          <a:chOff x="0" y="0"/>
          <a:chExt cx="0" cy="0"/>
        </a:xfrm>
      </p:grpSpPr>
      <p:pic>
        <p:nvPicPr>
          <p:cNvPr id="463" name="Google Shape;463;p58"/>
          <p:cNvPicPr preferRelativeResize="0"/>
          <p:nvPr/>
        </p:nvPicPr>
        <p:blipFill rotWithShape="1">
          <a:blip r:embed="rId2">
            <a:alphaModFix/>
          </a:blip>
          <a:srcRect t="29711"/>
          <a:stretch/>
        </p:blipFill>
        <p:spPr>
          <a:xfrm flipH="1">
            <a:off x="2" y="2"/>
            <a:ext cx="12188948" cy="4819300"/>
          </a:xfrm>
          <a:prstGeom prst="rect">
            <a:avLst/>
          </a:prstGeom>
          <a:noFill/>
          <a:ln>
            <a:noFill/>
          </a:ln>
        </p:spPr>
      </p:pic>
      <p:sp>
        <p:nvSpPr>
          <p:cNvPr id="464" name="Google Shape;464;p58"/>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465" name="Google Shape;465;p58"/>
          <p:cNvPicPr preferRelativeResize="0"/>
          <p:nvPr/>
        </p:nvPicPr>
        <p:blipFill>
          <a:blip r:embed="rId3">
            <a:alphaModFix/>
          </a:blip>
          <a:stretch>
            <a:fillRect/>
          </a:stretch>
        </p:blipFill>
        <p:spPr>
          <a:xfrm>
            <a:off x="761800" y="609601"/>
            <a:ext cx="2558276" cy="853840"/>
          </a:xfrm>
          <a:prstGeom prst="rect">
            <a:avLst/>
          </a:prstGeom>
          <a:noFill/>
          <a:ln>
            <a:noFill/>
          </a:ln>
        </p:spPr>
      </p:pic>
      <p:pic>
        <p:nvPicPr>
          <p:cNvPr id="466" name="Google Shape;466;p58"/>
          <p:cNvPicPr preferRelativeResize="0"/>
          <p:nvPr/>
        </p:nvPicPr>
        <p:blipFill>
          <a:blip r:embed="rId4">
            <a:alphaModFix/>
          </a:blip>
          <a:stretch>
            <a:fillRect/>
          </a:stretch>
        </p:blipFill>
        <p:spPr>
          <a:xfrm>
            <a:off x="4685025" y="3837496"/>
            <a:ext cx="2818899" cy="231316"/>
          </a:xfrm>
          <a:prstGeom prst="rect">
            <a:avLst/>
          </a:prstGeom>
          <a:noFill/>
          <a:ln>
            <a:noFill/>
          </a:ln>
        </p:spPr>
      </p:pic>
      <p:sp>
        <p:nvSpPr>
          <p:cNvPr id="467" name="Google Shape;467;p58"/>
          <p:cNvSpPr txBox="1">
            <a:spLocks noGrp="1"/>
          </p:cNvSpPr>
          <p:nvPr>
            <p:ph type="subTitle" idx="1"/>
          </p:nvPr>
        </p:nvSpPr>
        <p:spPr>
          <a:xfrm>
            <a:off x="1674425" y="5785102"/>
            <a:ext cx="7041300" cy="1866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lt1"/>
              </a:buClr>
              <a:buSzPts val="1600"/>
              <a:buFont typeface="DM Mono Medium"/>
              <a:buNone/>
              <a:defRPr sz="1600">
                <a:solidFill>
                  <a:schemeClr val="lt1"/>
                </a:solidFill>
                <a:latin typeface="DM Mono Medium"/>
                <a:ea typeface="DM Mono Medium"/>
                <a:cs typeface="DM Mono Medium"/>
                <a:sym typeface="DM Mono Medium"/>
              </a:defRPr>
            </a:lvl1pPr>
            <a:lvl2pPr lvl="1" algn="ctr" rtl="0">
              <a:lnSpc>
                <a:spcPct val="90000"/>
              </a:lnSpc>
              <a:spcBef>
                <a:spcPts val="500"/>
              </a:spcBef>
              <a:spcAft>
                <a:spcPts val="0"/>
              </a:spcAft>
              <a:buClr>
                <a:schemeClr val="lt1"/>
              </a:buClr>
              <a:buSzPts val="2000"/>
              <a:buNone/>
              <a:defRPr sz="2000">
                <a:solidFill>
                  <a:schemeClr val="lt1"/>
                </a:solidFill>
              </a:defRPr>
            </a:lvl2pPr>
            <a:lvl3pPr lvl="2" algn="ctr" rtl="0">
              <a:lnSpc>
                <a:spcPct val="90000"/>
              </a:lnSpc>
              <a:spcBef>
                <a:spcPts val="500"/>
              </a:spcBef>
              <a:spcAft>
                <a:spcPts val="0"/>
              </a:spcAft>
              <a:buClr>
                <a:schemeClr val="lt1"/>
              </a:buClr>
              <a:buSzPts val="1900"/>
              <a:buNone/>
              <a:defRPr sz="1900">
                <a:solidFill>
                  <a:schemeClr val="lt1"/>
                </a:solidFill>
              </a:defRPr>
            </a:lvl3pPr>
            <a:lvl4pPr lvl="3" algn="ctr" rtl="0">
              <a:lnSpc>
                <a:spcPct val="90000"/>
              </a:lnSpc>
              <a:spcBef>
                <a:spcPts val="500"/>
              </a:spcBef>
              <a:spcAft>
                <a:spcPts val="0"/>
              </a:spcAft>
              <a:buClr>
                <a:schemeClr val="lt1"/>
              </a:buClr>
              <a:buSzPts val="1600"/>
              <a:buNone/>
              <a:defRPr sz="1600">
                <a:solidFill>
                  <a:schemeClr val="lt1"/>
                </a:solidFill>
              </a:defRPr>
            </a:lvl4pPr>
            <a:lvl5pPr lvl="4" algn="ctr" rtl="0">
              <a:lnSpc>
                <a:spcPct val="90000"/>
              </a:lnSpc>
              <a:spcBef>
                <a:spcPts val="500"/>
              </a:spcBef>
              <a:spcAft>
                <a:spcPts val="0"/>
              </a:spcAft>
              <a:buClr>
                <a:schemeClr val="lt1"/>
              </a:buClr>
              <a:buSzPts val="1600"/>
              <a:buNone/>
              <a:defRPr sz="1600">
                <a:solidFill>
                  <a:schemeClr val="lt1"/>
                </a:solidFill>
              </a:defRPr>
            </a:lvl5pPr>
            <a:lvl6pPr lvl="5" algn="ctr" rtl="0">
              <a:lnSpc>
                <a:spcPct val="90000"/>
              </a:lnSpc>
              <a:spcBef>
                <a:spcPts val="500"/>
              </a:spcBef>
              <a:spcAft>
                <a:spcPts val="0"/>
              </a:spcAft>
              <a:buClr>
                <a:schemeClr val="lt1"/>
              </a:buClr>
              <a:buSzPts val="1600"/>
              <a:buNone/>
              <a:defRPr sz="1600">
                <a:solidFill>
                  <a:schemeClr val="lt1"/>
                </a:solidFill>
              </a:defRPr>
            </a:lvl6pPr>
            <a:lvl7pPr lvl="6" algn="ctr" rtl="0">
              <a:lnSpc>
                <a:spcPct val="90000"/>
              </a:lnSpc>
              <a:spcBef>
                <a:spcPts val="500"/>
              </a:spcBef>
              <a:spcAft>
                <a:spcPts val="0"/>
              </a:spcAft>
              <a:buClr>
                <a:schemeClr val="lt1"/>
              </a:buClr>
              <a:buSzPts val="1600"/>
              <a:buNone/>
              <a:defRPr sz="1600">
                <a:solidFill>
                  <a:schemeClr val="lt1"/>
                </a:solidFill>
              </a:defRPr>
            </a:lvl7pPr>
            <a:lvl8pPr lvl="7" algn="ctr" rtl="0">
              <a:lnSpc>
                <a:spcPct val="90000"/>
              </a:lnSpc>
              <a:spcBef>
                <a:spcPts val="500"/>
              </a:spcBef>
              <a:spcAft>
                <a:spcPts val="0"/>
              </a:spcAft>
              <a:buClr>
                <a:schemeClr val="lt1"/>
              </a:buClr>
              <a:buSzPts val="1600"/>
              <a:buNone/>
              <a:defRPr sz="1600">
                <a:solidFill>
                  <a:schemeClr val="lt1"/>
                </a:solidFill>
              </a:defRPr>
            </a:lvl8pPr>
            <a:lvl9pPr lvl="8" algn="ctr" rtl="0">
              <a:lnSpc>
                <a:spcPct val="90000"/>
              </a:lnSpc>
              <a:spcBef>
                <a:spcPts val="500"/>
              </a:spcBef>
              <a:spcAft>
                <a:spcPts val="0"/>
              </a:spcAft>
              <a:buClr>
                <a:schemeClr val="lt1"/>
              </a:buClr>
              <a:buSzPts val="1600"/>
              <a:buNone/>
              <a:defRPr sz="1600">
                <a:solidFill>
                  <a:schemeClr val="lt1"/>
                </a:solidFill>
              </a:defRPr>
            </a:lvl9pPr>
          </a:lstStyle>
          <a:p>
            <a:endParaRPr/>
          </a:p>
        </p:txBody>
      </p:sp>
      <p:sp>
        <p:nvSpPr>
          <p:cNvPr id="468" name="Google Shape;468;p58"/>
          <p:cNvSpPr txBox="1">
            <a:spLocks noGrp="1"/>
          </p:cNvSpPr>
          <p:nvPr>
            <p:ph type="subTitle" idx="2"/>
          </p:nvPr>
        </p:nvSpPr>
        <p:spPr>
          <a:xfrm>
            <a:off x="1674425" y="6095914"/>
            <a:ext cx="7041300" cy="2403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lt1"/>
              </a:buClr>
              <a:buSzPts val="1200"/>
              <a:buFont typeface="DM Mono"/>
              <a:buNone/>
              <a:defRPr sz="1200">
                <a:solidFill>
                  <a:schemeClr val="lt1"/>
                </a:solidFill>
                <a:latin typeface="DM Mono"/>
                <a:ea typeface="DM Mono"/>
                <a:cs typeface="DM Mono"/>
                <a:sym typeface="DM Mono"/>
              </a:defRPr>
            </a:lvl1pPr>
            <a:lvl2pPr lvl="1" algn="ctr" rtl="0">
              <a:lnSpc>
                <a:spcPct val="90000"/>
              </a:lnSpc>
              <a:spcBef>
                <a:spcPts val="500"/>
              </a:spcBef>
              <a:spcAft>
                <a:spcPts val="0"/>
              </a:spcAft>
              <a:buClr>
                <a:schemeClr val="lt1"/>
              </a:buClr>
              <a:buSzPts val="2000"/>
              <a:buNone/>
              <a:defRPr sz="2000">
                <a:solidFill>
                  <a:schemeClr val="lt1"/>
                </a:solidFill>
              </a:defRPr>
            </a:lvl2pPr>
            <a:lvl3pPr lvl="2" algn="ctr" rtl="0">
              <a:lnSpc>
                <a:spcPct val="90000"/>
              </a:lnSpc>
              <a:spcBef>
                <a:spcPts val="500"/>
              </a:spcBef>
              <a:spcAft>
                <a:spcPts val="0"/>
              </a:spcAft>
              <a:buClr>
                <a:schemeClr val="lt1"/>
              </a:buClr>
              <a:buSzPts val="1900"/>
              <a:buNone/>
              <a:defRPr sz="1900">
                <a:solidFill>
                  <a:schemeClr val="lt1"/>
                </a:solidFill>
              </a:defRPr>
            </a:lvl3pPr>
            <a:lvl4pPr lvl="3" algn="ctr" rtl="0">
              <a:lnSpc>
                <a:spcPct val="90000"/>
              </a:lnSpc>
              <a:spcBef>
                <a:spcPts val="500"/>
              </a:spcBef>
              <a:spcAft>
                <a:spcPts val="0"/>
              </a:spcAft>
              <a:buClr>
                <a:schemeClr val="lt1"/>
              </a:buClr>
              <a:buSzPts val="1600"/>
              <a:buNone/>
              <a:defRPr sz="1600">
                <a:solidFill>
                  <a:schemeClr val="lt1"/>
                </a:solidFill>
              </a:defRPr>
            </a:lvl4pPr>
            <a:lvl5pPr lvl="4" algn="ctr" rtl="0">
              <a:lnSpc>
                <a:spcPct val="90000"/>
              </a:lnSpc>
              <a:spcBef>
                <a:spcPts val="500"/>
              </a:spcBef>
              <a:spcAft>
                <a:spcPts val="0"/>
              </a:spcAft>
              <a:buClr>
                <a:schemeClr val="lt1"/>
              </a:buClr>
              <a:buSzPts val="1600"/>
              <a:buNone/>
              <a:defRPr sz="1600">
                <a:solidFill>
                  <a:schemeClr val="lt1"/>
                </a:solidFill>
              </a:defRPr>
            </a:lvl5pPr>
            <a:lvl6pPr lvl="5" algn="ctr" rtl="0">
              <a:lnSpc>
                <a:spcPct val="90000"/>
              </a:lnSpc>
              <a:spcBef>
                <a:spcPts val="500"/>
              </a:spcBef>
              <a:spcAft>
                <a:spcPts val="0"/>
              </a:spcAft>
              <a:buClr>
                <a:schemeClr val="lt1"/>
              </a:buClr>
              <a:buSzPts val="1600"/>
              <a:buNone/>
              <a:defRPr sz="1600">
                <a:solidFill>
                  <a:schemeClr val="lt1"/>
                </a:solidFill>
              </a:defRPr>
            </a:lvl6pPr>
            <a:lvl7pPr lvl="6" algn="ctr" rtl="0">
              <a:lnSpc>
                <a:spcPct val="90000"/>
              </a:lnSpc>
              <a:spcBef>
                <a:spcPts val="500"/>
              </a:spcBef>
              <a:spcAft>
                <a:spcPts val="0"/>
              </a:spcAft>
              <a:buClr>
                <a:schemeClr val="lt1"/>
              </a:buClr>
              <a:buSzPts val="1600"/>
              <a:buNone/>
              <a:defRPr sz="1600">
                <a:solidFill>
                  <a:schemeClr val="lt1"/>
                </a:solidFill>
              </a:defRPr>
            </a:lvl7pPr>
            <a:lvl8pPr lvl="7" algn="ctr" rtl="0">
              <a:lnSpc>
                <a:spcPct val="90000"/>
              </a:lnSpc>
              <a:spcBef>
                <a:spcPts val="500"/>
              </a:spcBef>
              <a:spcAft>
                <a:spcPts val="0"/>
              </a:spcAft>
              <a:buClr>
                <a:schemeClr val="lt1"/>
              </a:buClr>
              <a:buSzPts val="1600"/>
              <a:buNone/>
              <a:defRPr sz="1600">
                <a:solidFill>
                  <a:schemeClr val="lt1"/>
                </a:solidFill>
              </a:defRPr>
            </a:lvl8pPr>
            <a:lvl9pPr lvl="8" algn="ctr" rtl="0">
              <a:lnSpc>
                <a:spcPct val="90000"/>
              </a:lnSpc>
              <a:spcBef>
                <a:spcPts val="500"/>
              </a:spcBef>
              <a:spcAft>
                <a:spcPts val="0"/>
              </a:spcAft>
              <a:buClr>
                <a:schemeClr val="lt1"/>
              </a:buClr>
              <a:buSzPts val="1600"/>
              <a:buNone/>
              <a:defRPr sz="1600">
                <a:solidFill>
                  <a:schemeClr val="lt1"/>
                </a:solidFill>
              </a:defRPr>
            </a:lvl9pPr>
          </a:lstStyle>
          <a:p>
            <a:endParaRPr/>
          </a:p>
        </p:txBody>
      </p:sp>
      <p:sp>
        <p:nvSpPr>
          <p:cNvPr id="469" name="Google Shape;469;p58"/>
          <p:cNvSpPr>
            <a:spLocks noGrp="1"/>
          </p:cNvSpPr>
          <p:nvPr>
            <p:ph type="pic" idx="3"/>
          </p:nvPr>
        </p:nvSpPr>
        <p:spPr>
          <a:xfrm>
            <a:off x="761800" y="5650850"/>
            <a:ext cx="740700" cy="740700"/>
          </a:xfrm>
          <a:prstGeom prst="ellipse">
            <a:avLst/>
          </a:prstGeom>
          <a:noFill/>
          <a:ln>
            <a:noFill/>
          </a:ln>
        </p:spPr>
      </p:sp>
      <p:sp>
        <p:nvSpPr>
          <p:cNvPr id="470" name="Google Shape;470;p58"/>
          <p:cNvSpPr txBox="1">
            <a:spLocks noGrp="1"/>
          </p:cNvSpPr>
          <p:nvPr>
            <p:ph type="title"/>
          </p:nvPr>
        </p:nvSpPr>
        <p:spPr>
          <a:xfrm>
            <a:off x="761800" y="3211225"/>
            <a:ext cx="10660200" cy="1696500"/>
          </a:xfrm>
          <a:prstGeom prst="rect">
            <a:avLst/>
          </a:prstGeom>
        </p:spPr>
        <p:txBody>
          <a:bodyPr spcFirstLastPara="1" wrap="square" lIns="0" tIns="0" rIns="0" bIns="0" anchor="t" anchorCtr="0">
            <a:noAutofit/>
          </a:bodyPr>
          <a:lstStyle>
            <a:lvl1pPr lvl="0">
              <a:spcBef>
                <a:spcPts val="0"/>
              </a:spcBef>
              <a:spcAft>
                <a:spcPts val="0"/>
              </a:spcAft>
              <a:buClr>
                <a:schemeClr val="lt1"/>
              </a:buClr>
              <a:buSzPts val="12800"/>
              <a:buNone/>
              <a:defRPr sz="12800">
                <a:solidFill>
                  <a:schemeClr val="lt1"/>
                </a:solidFill>
                <a:latin typeface="DM Sans"/>
                <a:ea typeface="DM Sans"/>
                <a:cs typeface="DM Sans"/>
                <a:sym typeface="DM Sans"/>
              </a:defRPr>
            </a:lvl1pPr>
            <a:lvl2pPr lvl="1">
              <a:spcBef>
                <a:spcPts val="0"/>
              </a:spcBef>
              <a:spcAft>
                <a:spcPts val="0"/>
              </a:spcAft>
              <a:buSzPts val="1500"/>
              <a:buNone/>
              <a:defRPr>
                <a:latin typeface="DM Sans"/>
                <a:ea typeface="DM Sans"/>
                <a:cs typeface="DM Sans"/>
                <a:sym typeface="DM Sans"/>
              </a:defRPr>
            </a:lvl2pPr>
            <a:lvl3pPr lvl="2">
              <a:spcBef>
                <a:spcPts val="0"/>
              </a:spcBef>
              <a:spcAft>
                <a:spcPts val="0"/>
              </a:spcAft>
              <a:buSzPts val="1500"/>
              <a:buNone/>
              <a:defRPr>
                <a:latin typeface="DM Sans"/>
                <a:ea typeface="DM Sans"/>
                <a:cs typeface="DM Sans"/>
                <a:sym typeface="DM Sans"/>
              </a:defRPr>
            </a:lvl3pPr>
            <a:lvl4pPr lvl="3">
              <a:spcBef>
                <a:spcPts val="0"/>
              </a:spcBef>
              <a:spcAft>
                <a:spcPts val="0"/>
              </a:spcAft>
              <a:buSzPts val="1500"/>
              <a:buNone/>
              <a:defRPr>
                <a:latin typeface="DM Sans"/>
                <a:ea typeface="DM Sans"/>
                <a:cs typeface="DM Sans"/>
                <a:sym typeface="DM Sans"/>
              </a:defRPr>
            </a:lvl4pPr>
            <a:lvl5pPr lvl="4">
              <a:spcBef>
                <a:spcPts val="0"/>
              </a:spcBef>
              <a:spcAft>
                <a:spcPts val="0"/>
              </a:spcAft>
              <a:buSzPts val="1500"/>
              <a:buNone/>
              <a:defRPr>
                <a:latin typeface="DM Sans"/>
                <a:ea typeface="DM Sans"/>
                <a:cs typeface="DM Sans"/>
                <a:sym typeface="DM Sans"/>
              </a:defRPr>
            </a:lvl5pPr>
            <a:lvl6pPr lvl="5">
              <a:spcBef>
                <a:spcPts val="0"/>
              </a:spcBef>
              <a:spcAft>
                <a:spcPts val="0"/>
              </a:spcAft>
              <a:buSzPts val="1500"/>
              <a:buNone/>
              <a:defRPr>
                <a:latin typeface="DM Sans"/>
                <a:ea typeface="DM Sans"/>
                <a:cs typeface="DM Sans"/>
                <a:sym typeface="DM Sans"/>
              </a:defRPr>
            </a:lvl6pPr>
            <a:lvl7pPr lvl="6">
              <a:spcBef>
                <a:spcPts val="0"/>
              </a:spcBef>
              <a:spcAft>
                <a:spcPts val="0"/>
              </a:spcAft>
              <a:buSzPts val="1500"/>
              <a:buNone/>
              <a:defRPr>
                <a:latin typeface="DM Sans"/>
                <a:ea typeface="DM Sans"/>
                <a:cs typeface="DM Sans"/>
                <a:sym typeface="DM Sans"/>
              </a:defRPr>
            </a:lvl7pPr>
            <a:lvl8pPr lvl="7">
              <a:spcBef>
                <a:spcPts val="0"/>
              </a:spcBef>
              <a:spcAft>
                <a:spcPts val="0"/>
              </a:spcAft>
              <a:buSzPts val="1500"/>
              <a:buNone/>
              <a:defRPr>
                <a:latin typeface="DM Sans"/>
                <a:ea typeface="DM Sans"/>
                <a:cs typeface="DM Sans"/>
                <a:sym typeface="DM Sans"/>
              </a:defRPr>
            </a:lvl8pPr>
            <a:lvl9pPr lvl="8">
              <a:spcBef>
                <a:spcPts val="0"/>
              </a:spcBef>
              <a:spcAft>
                <a:spcPts val="0"/>
              </a:spcAft>
              <a:buSzPts val="1500"/>
              <a:buNone/>
              <a:defRPr>
                <a:latin typeface="DM Sans"/>
                <a:ea typeface="DM Sans"/>
                <a:cs typeface="DM Sans"/>
                <a:sym typeface="DM Sans"/>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06 Title - Green Triangle">
  <p:cSld name="TITLE_3_1_1_2">
    <p:spTree>
      <p:nvGrpSpPr>
        <p:cNvPr id="1" name="Shape 60"/>
        <p:cNvGrpSpPr/>
        <p:nvPr/>
      </p:nvGrpSpPr>
      <p:grpSpPr>
        <a:xfrm>
          <a:off x="0" y="0"/>
          <a:ext cx="0" cy="0"/>
          <a:chOff x="0" y="0"/>
          <a:chExt cx="0" cy="0"/>
        </a:xfrm>
      </p:grpSpPr>
      <p:pic>
        <p:nvPicPr>
          <p:cNvPr id="61" name="Google Shape;61;p7"/>
          <p:cNvPicPr preferRelativeResize="0"/>
          <p:nvPr/>
        </p:nvPicPr>
        <p:blipFill rotWithShape="1">
          <a:blip r:embed="rId2">
            <a:alphaModFix/>
          </a:blip>
          <a:srcRect/>
          <a:stretch/>
        </p:blipFill>
        <p:spPr>
          <a:xfrm>
            <a:off x="0" y="1714"/>
            <a:ext cx="12188948" cy="6856292"/>
          </a:xfrm>
          <a:prstGeom prst="rect">
            <a:avLst/>
          </a:prstGeom>
          <a:noFill/>
          <a:ln>
            <a:noFill/>
          </a:ln>
        </p:spPr>
      </p:pic>
      <p:sp>
        <p:nvSpPr>
          <p:cNvPr id="62" name="Google Shape;62;p7"/>
          <p:cNvSpPr txBox="1">
            <a:spLocks noGrp="1"/>
          </p:cNvSpPr>
          <p:nvPr>
            <p:ph type="subTitle" idx="1"/>
          </p:nvPr>
        </p:nvSpPr>
        <p:spPr>
          <a:xfrm>
            <a:off x="3468025" y="3864525"/>
            <a:ext cx="5253000" cy="11202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dk1"/>
              </a:buClr>
              <a:buSzPts val="3200"/>
              <a:buNone/>
              <a:defRPr sz="3200"/>
            </a:lvl1pPr>
            <a:lvl2pPr lvl="1" algn="ctr" rtl="0">
              <a:lnSpc>
                <a:spcPct val="90000"/>
              </a:lnSpc>
              <a:spcBef>
                <a:spcPts val="500"/>
              </a:spcBef>
              <a:spcAft>
                <a:spcPts val="0"/>
              </a:spcAft>
              <a:buClr>
                <a:schemeClr val="dk1"/>
              </a:buClr>
              <a:buSzPts val="2000"/>
              <a:buNone/>
              <a:defRPr sz="2000"/>
            </a:lvl2pPr>
            <a:lvl3pPr lvl="2" algn="ctr" rtl="0">
              <a:lnSpc>
                <a:spcPct val="90000"/>
              </a:lnSpc>
              <a:spcBef>
                <a:spcPts val="500"/>
              </a:spcBef>
              <a:spcAft>
                <a:spcPts val="0"/>
              </a:spcAft>
              <a:buClr>
                <a:schemeClr val="dk1"/>
              </a:buClr>
              <a:buSzPts val="1900"/>
              <a:buNone/>
              <a:defRPr sz="1900"/>
            </a:lvl3pPr>
            <a:lvl4pPr lvl="3" algn="ctr" rtl="0">
              <a:lnSpc>
                <a:spcPct val="90000"/>
              </a:lnSpc>
              <a:spcBef>
                <a:spcPts val="500"/>
              </a:spcBef>
              <a:spcAft>
                <a:spcPts val="0"/>
              </a:spcAft>
              <a:buClr>
                <a:schemeClr val="dk1"/>
              </a:buClr>
              <a:buSzPts val="1600"/>
              <a:buNone/>
              <a:defRPr sz="1600"/>
            </a:lvl4pPr>
            <a:lvl5pPr lvl="4" algn="ctr" rtl="0">
              <a:lnSpc>
                <a:spcPct val="90000"/>
              </a:lnSpc>
              <a:spcBef>
                <a:spcPts val="500"/>
              </a:spcBef>
              <a:spcAft>
                <a:spcPts val="0"/>
              </a:spcAft>
              <a:buClr>
                <a:schemeClr val="dk1"/>
              </a:buClr>
              <a:buSzPts val="1600"/>
              <a:buNone/>
              <a:defRPr sz="1600"/>
            </a:lvl5pPr>
            <a:lvl6pPr lvl="5" algn="ctr" rtl="0">
              <a:lnSpc>
                <a:spcPct val="90000"/>
              </a:lnSpc>
              <a:spcBef>
                <a:spcPts val="500"/>
              </a:spcBef>
              <a:spcAft>
                <a:spcPts val="0"/>
              </a:spcAft>
              <a:buClr>
                <a:schemeClr val="dk1"/>
              </a:buClr>
              <a:buSzPts val="1600"/>
              <a:buNone/>
              <a:defRPr sz="1600"/>
            </a:lvl6pPr>
            <a:lvl7pPr lvl="6" algn="ctr" rtl="0">
              <a:lnSpc>
                <a:spcPct val="90000"/>
              </a:lnSpc>
              <a:spcBef>
                <a:spcPts val="500"/>
              </a:spcBef>
              <a:spcAft>
                <a:spcPts val="0"/>
              </a:spcAft>
              <a:buClr>
                <a:schemeClr val="dk1"/>
              </a:buClr>
              <a:buSzPts val="1600"/>
              <a:buNone/>
              <a:defRPr sz="1600"/>
            </a:lvl7pPr>
            <a:lvl8pPr lvl="7" algn="ctr" rtl="0">
              <a:lnSpc>
                <a:spcPct val="90000"/>
              </a:lnSpc>
              <a:spcBef>
                <a:spcPts val="500"/>
              </a:spcBef>
              <a:spcAft>
                <a:spcPts val="0"/>
              </a:spcAft>
              <a:buClr>
                <a:schemeClr val="dk1"/>
              </a:buClr>
              <a:buSzPts val="1600"/>
              <a:buNone/>
              <a:defRPr sz="1600"/>
            </a:lvl8pPr>
            <a:lvl9pPr lvl="8" algn="ctr" rtl="0">
              <a:lnSpc>
                <a:spcPct val="90000"/>
              </a:lnSpc>
              <a:spcBef>
                <a:spcPts val="500"/>
              </a:spcBef>
              <a:spcAft>
                <a:spcPts val="0"/>
              </a:spcAft>
              <a:buClr>
                <a:schemeClr val="dk1"/>
              </a:buClr>
              <a:buSzPts val="1600"/>
              <a:buNone/>
              <a:defRPr sz="1600"/>
            </a:lvl9pPr>
          </a:lstStyle>
          <a:p>
            <a:endParaRPr/>
          </a:p>
        </p:txBody>
      </p:sp>
      <p:sp>
        <p:nvSpPr>
          <p:cNvPr id="63" name="Google Shape;63;p7"/>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64" name="Google Shape;64;p7"/>
          <p:cNvPicPr preferRelativeResize="0"/>
          <p:nvPr/>
        </p:nvPicPr>
        <p:blipFill>
          <a:blip r:embed="rId3">
            <a:alphaModFix/>
          </a:blip>
          <a:stretch>
            <a:fillRect/>
          </a:stretch>
        </p:blipFill>
        <p:spPr>
          <a:xfrm>
            <a:off x="761800" y="609600"/>
            <a:ext cx="1647324" cy="549808"/>
          </a:xfrm>
          <a:prstGeom prst="rect">
            <a:avLst/>
          </a:prstGeom>
          <a:noFill/>
          <a:ln>
            <a:noFill/>
          </a:ln>
        </p:spPr>
      </p:pic>
      <p:pic>
        <p:nvPicPr>
          <p:cNvPr id="65" name="Google Shape;65;p7"/>
          <p:cNvPicPr preferRelativeResize="0"/>
          <p:nvPr/>
        </p:nvPicPr>
        <p:blipFill>
          <a:blip r:embed="rId4">
            <a:alphaModFix/>
          </a:blip>
          <a:stretch>
            <a:fillRect/>
          </a:stretch>
        </p:blipFill>
        <p:spPr>
          <a:xfrm>
            <a:off x="761800" y="6113215"/>
            <a:ext cx="1647326" cy="135183"/>
          </a:xfrm>
          <a:prstGeom prst="rect">
            <a:avLst/>
          </a:prstGeom>
          <a:noFill/>
          <a:ln>
            <a:noFill/>
          </a:ln>
        </p:spPr>
      </p:pic>
      <p:sp>
        <p:nvSpPr>
          <p:cNvPr id="66" name="Google Shape;66;p7"/>
          <p:cNvSpPr txBox="1">
            <a:spLocks noGrp="1"/>
          </p:cNvSpPr>
          <p:nvPr>
            <p:ph type="subTitle" idx="2"/>
          </p:nvPr>
        </p:nvSpPr>
        <p:spPr>
          <a:xfrm>
            <a:off x="4380650" y="5785102"/>
            <a:ext cx="7041300" cy="1866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dk1"/>
              </a:buClr>
              <a:buSzPts val="1600"/>
              <a:buFont typeface="DM Mono Medium"/>
              <a:buNone/>
              <a:defRPr sz="1600">
                <a:latin typeface="DM Mono Medium"/>
                <a:ea typeface="DM Mono Medium"/>
                <a:cs typeface="DM Mono Medium"/>
                <a:sym typeface="DM Mono Medium"/>
              </a:defRPr>
            </a:lvl1pPr>
            <a:lvl2pPr lvl="1" algn="ctr" rtl="0">
              <a:lnSpc>
                <a:spcPct val="90000"/>
              </a:lnSpc>
              <a:spcBef>
                <a:spcPts val="500"/>
              </a:spcBef>
              <a:spcAft>
                <a:spcPts val="0"/>
              </a:spcAft>
              <a:buClr>
                <a:schemeClr val="dk1"/>
              </a:buClr>
              <a:buSzPts val="2000"/>
              <a:buNone/>
              <a:defRPr sz="2000"/>
            </a:lvl2pPr>
            <a:lvl3pPr lvl="2" algn="ctr" rtl="0">
              <a:lnSpc>
                <a:spcPct val="90000"/>
              </a:lnSpc>
              <a:spcBef>
                <a:spcPts val="500"/>
              </a:spcBef>
              <a:spcAft>
                <a:spcPts val="0"/>
              </a:spcAft>
              <a:buSzPts val="1900"/>
              <a:buNone/>
              <a:defRPr sz="1900"/>
            </a:lvl3pPr>
            <a:lvl4pPr lvl="3" algn="ctr" rtl="0">
              <a:lnSpc>
                <a:spcPct val="90000"/>
              </a:lnSpc>
              <a:spcBef>
                <a:spcPts val="500"/>
              </a:spcBef>
              <a:spcAft>
                <a:spcPts val="0"/>
              </a:spcAft>
              <a:buSzPts val="1600"/>
              <a:buNone/>
              <a:defRPr sz="1600"/>
            </a:lvl4pPr>
            <a:lvl5pPr lvl="4" algn="ctr" rtl="0">
              <a:lnSpc>
                <a:spcPct val="90000"/>
              </a:lnSpc>
              <a:spcBef>
                <a:spcPts val="500"/>
              </a:spcBef>
              <a:spcAft>
                <a:spcPts val="0"/>
              </a:spcAft>
              <a:buSzPts val="1600"/>
              <a:buNone/>
              <a:defRPr sz="1600"/>
            </a:lvl5pPr>
            <a:lvl6pPr lvl="5" algn="ctr" rtl="0">
              <a:lnSpc>
                <a:spcPct val="90000"/>
              </a:lnSpc>
              <a:spcBef>
                <a:spcPts val="500"/>
              </a:spcBef>
              <a:spcAft>
                <a:spcPts val="0"/>
              </a:spcAft>
              <a:buSzPts val="1600"/>
              <a:buNone/>
              <a:defRPr sz="1600"/>
            </a:lvl6pPr>
            <a:lvl7pPr lvl="6" algn="ctr" rtl="0">
              <a:lnSpc>
                <a:spcPct val="90000"/>
              </a:lnSpc>
              <a:spcBef>
                <a:spcPts val="500"/>
              </a:spcBef>
              <a:spcAft>
                <a:spcPts val="0"/>
              </a:spcAft>
              <a:buSzPts val="1600"/>
              <a:buNone/>
              <a:defRPr sz="1600"/>
            </a:lvl7pPr>
            <a:lvl8pPr lvl="7" algn="ctr" rtl="0">
              <a:lnSpc>
                <a:spcPct val="90000"/>
              </a:lnSpc>
              <a:spcBef>
                <a:spcPts val="500"/>
              </a:spcBef>
              <a:spcAft>
                <a:spcPts val="0"/>
              </a:spcAft>
              <a:buSzPts val="1600"/>
              <a:buNone/>
              <a:defRPr sz="1600"/>
            </a:lvl8pPr>
            <a:lvl9pPr lvl="8" algn="ctr" rtl="0">
              <a:lnSpc>
                <a:spcPct val="90000"/>
              </a:lnSpc>
              <a:spcBef>
                <a:spcPts val="500"/>
              </a:spcBef>
              <a:spcAft>
                <a:spcPts val="0"/>
              </a:spcAft>
              <a:buSzPts val="1600"/>
              <a:buNone/>
              <a:defRPr sz="1600"/>
            </a:lvl9pPr>
          </a:lstStyle>
          <a:p>
            <a:endParaRPr/>
          </a:p>
        </p:txBody>
      </p:sp>
      <p:sp>
        <p:nvSpPr>
          <p:cNvPr id="67" name="Google Shape;67;p7"/>
          <p:cNvSpPr txBox="1">
            <a:spLocks noGrp="1"/>
          </p:cNvSpPr>
          <p:nvPr>
            <p:ph type="subTitle" idx="3"/>
          </p:nvPr>
        </p:nvSpPr>
        <p:spPr>
          <a:xfrm>
            <a:off x="4380650" y="6095914"/>
            <a:ext cx="7041300" cy="2403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dk1"/>
              </a:buClr>
              <a:buSzPts val="1200"/>
              <a:buFont typeface="DM Mono"/>
              <a:buNone/>
              <a:defRPr sz="1200">
                <a:latin typeface="DM Mono"/>
                <a:ea typeface="DM Mono"/>
                <a:cs typeface="DM Mono"/>
                <a:sym typeface="DM Mono"/>
              </a:defRPr>
            </a:lvl1pPr>
            <a:lvl2pPr lvl="1" algn="ctr" rtl="0">
              <a:lnSpc>
                <a:spcPct val="90000"/>
              </a:lnSpc>
              <a:spcBef>
                <a:spcPts val="500"/>
              </a:spcBef>
              <a:spcAft>
                <a:spcPts val="0"/>
              </a:spcAft>
              <a:buClr>
                <a:schemeClr val="dk1"/>
              </a:buClr>
              <a:buSzPts val="2000"/>
              <a:buNone/>
              <a:defRPr sz="2000"/>
            </a:lvl2pPr>
            <a:lvl3pPr lvl="2" algn="ctr" rtl="0">
              <a:lnSpc>
                <a:spcPct val="90000"/>
              </a:lnSpc>
              <a:spcBef>
                <a:spcPts val="500"/>
              </a:spcBef>
              <a:spcAft>
                <a:spcPts val="0"/>
              </a:spcAft>
              <a:buSzPts val="1900"/>
              <a:buNone/>
              <a:defRPr sz="1900"/>
            </a:lvl3pPr>
            <a:lvl4pPr lvl="3" algn="ctr" rtl="0">
              <a:lnSpc>
                <a:spcPct val="90000"/>
              </a:lnSpc>
              <a:spcBef>
                <a:spcPts val="500"/>
              </a:spcBef>
              <a:spcAft>
                <a:spcPts val="0"/>
              </a:spcAft>
              <a:buSzPts val="1600"/>
              <a:buNone/>
              <a:defRPr sz="1600"/>
            </a:lvl4pPr>
            <a:lvl5pPr lvl="4" algn="ctr" rtl="0">
              <a:lnSpc>
                <a:spcPct val="90000"/>
              </a:lnSpc>
              <a:spcBef>
                <a:spcPts val="500"/>
              </a:spcBef>
              <a:spcAft>
                <a:spcPts val="0"/>
              </a:spcAft>
              <a:buSzPts val="1600"/>
              <a:buNone/>
              <a:defRPr sz="1600"/>
            </a:lvl5pPr>
            <a:lvl6pPr lvl="5" algn="ctr" rtl="0">
              <a:lnSpc>
                <a:spcPct val="90000"/>
              </a:lnSpc>
              <a:spcBef>
                <a:spcPts val="500"/>
              </a:spcBef>
              <a:spcAft>
                <a:spcPts val="0"/>
              </a:spcAft>
              <a:buSzPts val="1600"/>
              <a:buNone/>
              <a:defRPr sz="1600"/>
            </a:lvl6pPr>
            <a:lvl7pPr lvl="6" algn="ctr" rtl="0">
              <a:lnSpc>
                <a:spcPct val="90000"/>
              </a:lnSpc>
              <a:spcBef>
                <a:spcPts val="500"/>
              </a:spcBef>
              <a:spcAft>
                <a:spcPts val="0"/>
              </a:spcAft>
              <a:buSzPts val="1600"/>
              <a:buNone/>
              <a:defRPr sz="1600"/>
            </a:lvl7pPr>
            <a:lvl8pPr lvl="7" algn="ctr" rtl="0">
              <a:lnSpc>
                <a:spcPct val="90000"/>
              </a:lnSpc>
              <a:spcBef>
                <a:spcPts val="500"/>
              </a:spcBef>
              <a:spcAft>
                <a:spcPts val="0"/>
              </a:spcAft>
              <a:buSzPts val="1600"/>
              <a:buNone/>
              <a:defRPr sz="1600"/>
            </a:lvl8pPr>
            <a:lvl9pPr lvl="8" algn="ctr" rtl="0">
              <a:lnSpc>
                <a:spcPct val="90000"/>
              </a:lnSpc>
              <a:spcBef>
                <a:spcPts val="500"/>
              </a:spcBef>
              <a:spcAft>
                <a:spcPts val="0"/>
              </a:spcAft>
              <a:buSzPts val="1600"/>
              <a:buNone/>
              <a:defRPr sz="1600"/>
            </a:lvl9pPr>
          </a:lstStyle>
          <a:p>
            <a:endParaRPr/>
          </a:p>
        </p:txBody>
      </p:sp>
      <p:sp>
        <p:nvSpPr>
          <p:cNvPr id="68" name="Google Shape;68;p7"/>
          <p:cNvSpPr>
            <a:spLocks noGrp="1"/>
          </p:cNvSpPr>
          <p:nvPr>
            <p:ph type="pic" idx="4"/>
          </p:nvPr>
        </p:nvSpPr>
        <p:spPr>
          <a:xfrm>
            <a:off x="3468025" y="5650850"/>
            <a:ext cx="740700" cy="740700"/>
          </a:xfrm>
          <a:prstGeom prst="ellipse">
            <a:avLst/>
          </a:prstGeom>
          <a:noFill/>
          <a:ln>
            <a:noFill/>
          </a:ln>
        </p:spPr>
      </p:sp>
      <p:sp>
        <p:nvSpPr>
          <p:cNvPr id="69" name="Google Shape;69;p7"/>
          <p:cNvSpPr txBox="1">
            <a:spLocks noGrp="1"/>
          </p:cNvSpPr>
          <p:nvPr>
            <p:ph type="ctrTitle"/>
          </p:nvPr>
        </p:nvSpPr>
        <p:spPr>
          <a:xfrm>
            <a:off x="3468025" y="609602"/>
            <a:ext cx="6170100" cy="2941800"/>
          </a:xfrm>
          <a:prstGeom prst="rect">
            <a:avLst/>
          </a:prstGeom>
          <a:noFill/>
          <a:ln>
            <a:noFill/>
          </a:ln>
        </p:spPr>
        <p:txBody>
          <a:bodyPr spcFirstLastPara="1" wrap="square" lIns="0" tIns="0" rIns="0" bIns="0" anchor="b" anchorCtr="0">
            <a:noAutofit/>
          </a:bodyPr>
          <a:lstStyle>
            <a:lvl1pPr lvl="0" rtl="0">
              <a:lnSpc>
                <a:spcPct val="85000"/>
              </a:lnSpc>
              <a:spcBef>
                <a:spcPts val="0"/>
              </a:spcBef>
              <a:spcAft>
                <a:spcPts val="0"/>
              </a:spcAft>
              <a:buClr>
                <a:schemeClr val="dk1"/>
              </a:buClr>
              <a:buSzPts val="6400"/>
              <a:buFont typeface="DM Sans"/>
              <a:buNone/>
              <a:defRPr sz="6400">
                <a:latin typeface="DM Sans"/>
                <a:ea typeface="DM Sans"/>
                <a:cs typeface="DM Sans"/>
                <a:sym typeface="DM Sans"/>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07 Title - Red Square">
  <p:cSld name="TITLE_4_1">
    <p:spTree>
      <p:nvGrpSpPr>
        <p:cNvPr id="1" name="Shape 70"/>
        <p:cNvGrpSpPr/>
        <p:nvPr/>
      </p:nvGrpSpPr>
      <p:grpSpPr>
        <a:xfrm>
          <a:off x="0" y="0"/>
          <a:ext cx="0" cy="0"/>
          <a:chOff x="0" y="0"/>
          <a:chExt cx="0" cy="0"/>
        </a:xfrm>
      </p:grpSpPr>
      <p:pic>
        <p:nvPicPr>
          <p:cNvPr id="71" name="Google Shape;71;p8"/>
          <p:cNvPicPr preferRelativeResize="0"/>
          <p:nvPr/>
        </p:nvPicPr>
        <p:blipFill rotWithShape="1">
          <a:blip r:embed="rId2">
            <a:alphaModFix/>
          </a:blip>
          <a:srcRect/>
          <a:stretch/>
        </p:blipFill>
        <p:spPr>
          <a:xfrm>
            <a:off x="0" y="1714"/>
            <a:ext cx="12188948" cy="6856292"/>
          </a:xfrm>
          <a:prstGeom prst="rect">
            <a:avLst/>
          </a:prstGeom>
          <a:noFill/>
          <a:ln>
            <a:noFill/>
          </a:ln>
        </p:spPr>
      </p:pic>
      <p:sp>
        <p:nvSpPr>
          <p:cNvPr id="72" name="Google Shape;72;p8"/>
          <p:cNvSpPr txBox="1">
            <a:spLocks noGrp="1"/>
          </p:cNvSpPr>
          <p:nvPr>
            <p:ph type="subTitle" idx="1"/>
          </p:nvPr>
        </p:nvSpPr>
        <p:spPr>
          <a:xfrm>
            <a:off x="3468025" y="3864525"/>
            <a:ext cx="5253000" cy="11202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dk1"/>
              </a:buClr>
              <a:buSzPts val="3200"/>
              <a:buNone/>
              <a:defRPr sz="3200"/>
            </a:lvl1pPr>
            <a:lvl2pPr lvl="1" algn="ctr" rtl="0">
              <a:lnSpc>
                <a:spcPct val="90000"/>
              </a:lnSpc>
              <a:spcBef>
                <a:spcPts val="500"/>
              </a:spcBef>
              <a:spcAft>
                <a:spcPts val="0"/>
              </a:spcAft>
              <a:buClr>
                <a:schemeClr val="dk1"/>
              </a:buClr>
              <a:buSzPts val="2000"/>
              <a:buNone/>
              <a:defRPr sz="2000"/>
            </a:lvl2pPr>
            <a:lvl3pPr lvl="2" algn="ctr" rtl="0">
              <a:lnSpc>
                <a:spcPct val="90000"/>
              </a:lnSpc>
              <a:spcBef>
                <a:spcPts val="500"/>
              </a:spcBef>
              <a:spcAft>
                <a:spcPts val="0"/>
              </a:spcAft>
              <a:buClr>
                <a:schemeClr val="dk1"/>
              </a:buClr>
              <a:buSzPts val="1900"/>
              <a:buNone/>
              <a:defRPr sz="1900"/>
            </a:lvl3pPr>
            <a:lvl4pPr lvl="3" algn="ctr" rtl="0">
              <a:lnSpc>
                <a:spcPct val="90000"/>
              </a:lnSpc>
              <a:spcBef>
                <a:spcPts val="500"/>
              </a:spcBef>
              <a:spcAft>
                <a:spcPts val="0"/>
              </a:spcAft>
              <a:buClr>
                <a:schemeClr val="dk1"/>
              </a:buClr>
              <a:buSzPts val="1600"/>
              <a:buNone/>
              <a:defRPr sz="1600"/>
            </a:lvl4pPr>
            <a:lvl5pPr lvl="4" algn="ctr" rtl="0">
              <a:lnSpc>
                <a:spcPct val="90000"/>
              </a:lnSpc>
              <a:spcBef>
                <a:spcPts val="500"/>
              </a:spcBef>
              <a:spcAft>
                <a:spcPts val="0"/>
              </a:spcAft>
              <a:buClr>
                <a:schemeClr val="dk1"/>
              </a:buClr>
              <a:buSzPts val="1600"/>
              <a:buNone/>
              <a:defRPr sz="1600"/>
            </a:lvl5pPr>
            <a:lvl6pPr lvl="5" algn="ctr" rtl="0">
              <a:lnSpc>
                <a:spcPct val="90000"/>
              </a:lnSpc>
              <a:spcBef>
                <a:spcPts val="500"/>
              </a:spcBef>
              <a:spcAft>
                <a:spcPts val="0"/>
              </a:spcAft>
              <a:buClr>
                <a:schemeClr val="dk1"/>
              </a:buClr>
              <a:buSzPts val="1600"/>
              <a:buNone/>
              <a:defRPr sz="1600"/>
            </a:lvl6pPr>
            <a:lvl7pPr lvl="6" algn="ctr" rtl="0">
              <a:lnSpc>
                <a:spcPct val="90000"/>
              </a:lnSpc>
              <a:spcBef>
                <a:spcPts val="500"/>
              </a:spcBef>
              <a:spcAft>
                <a:spcPts val="0"/>
              </a:spcAft>
              <a:buClr>
                <a:schemeClr val="dk1"/>
              </a:buClr>
              <a:buSzPts val="1600"/>
              <a:buNone/>
              <a:defRPr sz="1600"/>
            </a:lvl7pPr>
            <a:lvl8pPr lvl="7" algn="ctr" rtl="0">
              <a:lnSpc>
                <a:spcPct val="90000"/>
              </a:lnSpc>
              <a:spcBef>
                <a:spcPts val="500"/>
              </a:spcBef>
              <a:spcAft>
                <a:spcPts val="0"/>
              </a:spcAft>
              <a:buClr>
                <a:schemeClr val="dk1"/>
              </a:buClr>
              <a:buSzPts val="1600"/>
              <a:buNone/>
              <a:defRPr sz="1600"/>
            </a:lvl8pPr>
            <a:lvl9pPr lvl="8" algn="ctr" rtl="0">
              <a:lnSpc>
                <a:spcPct val="90000"/>
              </a:lnSpc>
              <a:spcBef>
                <a:spcPts val="500"/>
              </a:spcBef>
              <a:spcAft>
                <a:spcPts val="0"/>
              </a:spcAft>
              <a:buClr>
                <a:schemeClr val="dk1"/>
              </a:buClr>
              <a:buSzPts val="1600"/>
              <a:buNone/>
              <a:defRPr sz="1600"/>
            </a:lvl9pPr>
          </a:lstStyle>
          <a:p>
            <a:endParaRPr/>
          </a:p>
        </p:txBody>
      </p:sp>
      <p:sp>
        <p:nvSpPr>
          <p:cNvPr id="73" name="Google Shape;73;p8"/>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74" name="Google Shape;74;p8"/>
          <p:cNvPicPr preferRelativeResize="0"/>
          <p:nvPr/>
        </p:nvPicPr>
        <p:blipFill>
          <a:blip r:embed="rId3">
            <a:alphaModFix/>
          </a:blip>
          <a:stretch>
            <a:fillRect/>
          </a:stretch>
        </p:blipFill>
        <p:spPr>
          <a:xfrm>
            <a:off x="761800" y="609600"/>
            <a:ext cx="1647324" cy="549808"/>
          </a:xfrm>
          <a:prstGeom prst="rect">
            <a:avLst/>
          </a:prstGeom>
          <a:noFill/>
          <a:ln>
            <a:noFill/>
          </a:ln>
        </p:spPr>
      </p:pic>
      <p:pic>
        <p:nvPicPr>
          <p:cNvPr id="75" name="Google Shape;75;p8"/>
          <p:cNvPicPr preferRelativeResize="0"/>
          <p:nvPr/>
        </p:nvPicPr>
        <p:blipFill>
          <a:blip r:embed="rId4">
            <a:alphaModFix/>
          </a:blip>
          <a:stretch>
            <a:fillRect/>
          </a:stretch>
        </p:blipFill>
        <p:spPr>
          <a:xfrm>
            <a:off x="761800" y="6113215"/>
            <a:ext cx="1647326" cy="135183"/>
          </a:xfrm>
          <a:prstGeom prst="rect">
            <a:avLst/>
          </a:prstGeom>
          <a:noFill/>
          <a:ln>
            <a:noFill/>
          </a:ln>
        </p:spPr>
      </p:pic>
      <p:sp>
        <p:nvSpPr>
          <p:cNvPr id="76" name="Google Shape;76;p8"/>
          <p:cNvSpPr txBox="1">
            <a:spLocks noGrp="1"/>
          </p:cNvSpPr>
          <p:nvPr>
            <p:ph type="subTitle" idx="2"/>
          </p:nvPr>
        </p:nvSpPr>
        <p:spPr>
          <a:xfrm>
            <a:off x="4380650" y="5785102"/>
            <a:ext cx="7041300" cy="1866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dk1"/>
              </a:buClr>
              <a:buSzPts val="1600"/>
              <a:buFont typeface="DM Mono Medium"/>
              <a:buNone/>
              <a:defRPr sz="1600">
                <a:latin typeface="DM Mono Medium"/>
                <a:ea typeface="DM Mono Medium"/>
                <a:cs typeface="DM Mono Medium"/>
                <a:sym typeface="DM Mono Medium"/>
              </a:defRPr>
            </a:lvl1pPr>
            <a:lvl2pPr lvl="1" algn="ctr" rtl="0">
              <a:lnSpc>
                <a:spcPct val="90000"/>
              </a:lnSpc>
              <a:spcBef>
                <a:spcPts val="500"/>
              </a:spcBef>
              <a:spcAft>
                <a:spcPts val="0"/>
              </a:spcAft>
              <a:buClr>
                <a:schemeClr val="dk1"/>
              </a:buClr>
              <a:buSzPts val="2000"/>
              <a:buNone/>
              <a:defRPr sz="2000"/>
            </a:lvl2pPr>
            <a:lvl3pPr lvl="2" algn="ctr" rtl="0">
              <a:lnSpc>
                <a:spcPct val="90000"/>
              </a:lnSpc>
              <a:spcBef>
                <a:spcPts val="500"/>
              </a:spcBef>
              <a:spcAft>
                <a:spcPts val="0"/>
              </a:spcAft>
              <a:buSzPts val="1900"/>
              <a:buNone/>
              <a:defRPr sz="1900"/>
            </a:lvl3pPr>
            <a:lvl4pPr lvl="3" algn="ctr" rtl="0">
              <a:lnSpc>
                <a:spcPct val="90000"/>
              </a:lnSpc>
              <a:spcBef>
                <a:spcPts val="500"/>
              </a:spcBef>
              <a:spcAft>
                <a:spcPts val="0"/>
              </a:spcAft>
              <a:buSzPts val="1600"/>
              <a:buNone/>
              <a:defRPr sz="1600"/>
            </a:lvl4pPr>
            <a:lvl5pPr lvl="4" algn="ctr" rtl="0">
              <a:lnSpc>
                <a:spcPct val="90000"/>
              </a:lnSpc>
              <a:spcBef>
                <a:spcPts val="500"/>
              </a:spcBef>
              <a:spcAft>
                <a:spcPts val="0"/>
              </a:spcAft>
              <a:buSzPts val="1600"/>
              <a:buNone/>
              <a:defRPr sz="1600"/>
            </a:lvl5pPr>
            <a:lvl6pPr lvl="5" algn="ctr" rtl="0">
              <a:lnSpc>
                <a:spcPct val="90000"/>
              </a:lnSpc>
              <a:spcBef>
                <a:spcPts val="500"/>
              </a:spcBef>
              <a:spcAft>
                <a:spcPts val="0"/>
              </a:spcAft>
              <a:buSzPts val="1600"/>
              <a:buNone/>
              <a:defRPr sz="1600"/>
            </a:lvl6pPr>
            <a:lvl7pPr lvl="6" algn="ctr" rtl="0">
              <a:lnSpc>
                <a:spcPct val="90000"/>
              </a:lnSpc>
              <a:spcBef>
                <a:spcPts val="500"/>
              </a:spcBef>
              <a:spcAft>
                <a:spcPts val="0"/>
              </a:spcAft>
              <a:buSzPts val="1600"/>
              <a:buNone/>
              <a:defRPr sz="1600"/>
            </a:lvl7pPr>
            <a:lvl8pPr lvl="7" algn="ctr" rtl="0">
              <a:lnSpc>
                <a:spcPct val="90000"/>
              </a:lnSpc>
              <a:spcBef>
                <a:spcPts val="500"/>
              </a:spcBef>
              <a:spcAft>
                <a:spcPts val="0"/>
              </a:spcAft>
              <a:buSzPts val="1600"/>
              <a:buNone/>
              <a:defRPr sz="1600"/>
            </a:lvl8pPr>
            <a:lvl9pPr lvl="8" algn="ctr" rtl="0">
              <a:lnSpc>
                <a:spcPct val="90000"/>
              </a:lnSpc>
              <a:spcBef>
                <a:spcPts val="500"/>
              </a:spcBef>
              <a:spcAft>
                <a:spcPts val="0"/>
              </a:spcAft>
              <a:buSzPts val="1600"/>
              <a:buNone/>
              <a:defRPr sz="1600"/>
            </a:lvl9pPr>
          </a:lstStyle>
          <a:p>
            <a:endParaRPr/>
          </a:p>
        </p:txBody>
      </p:sp>
      <p:sp>
        <p:nvSpPr>
          <p:cNvPr id="77" name="Google Shape;77;p8"/>
          <p:cNvSpPr txBox="1">
            <a:spLocks noGrp="1"/>
          </p:cNvSpPr>
          <p:nvPr>
            <p:ph type="subTitle" idx="3"/>
          </p:nvPr>
        </p:nvSpPr>
        <p:spPr>
          <a:xfrm>
            <a:off x="4380650" y="6095914"/>
            <a:ext cx="7041300" cy="2403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dk1"/>
              </a:buClr>
              <a:buSzPts val="1200"/>
              <a:buFont typeface="DM Mono"/>
              <a:buNone/>
              <a:defRPr sz="1200">
                <a:latin typeface="DM Mono"/>
                <a:ea typeface="DM Mono"/>
                <a:cs typeface="DM Mono"/>
                <a:sym typeface="DM Mono"/>
              </a:defRPr>
            </a:lvl1pPr>
            <a:lvl2pPr lvl="1" algn="ctr" rtl="0">
              <a:lnSpc>
                <a:spcPct val="90000"/>
              </a:lnSpc>
              <a:spcBef>
                <a:spcPts val="500"/>
              </a:spcBef>
              <a:spcAft>
                <a:spcPts val="0"/>
              </a:spcAft>
              <a:buClr>
                <a:schemeClr val="dk1"/>
              </a:buClr>
              <a:buSzPts val="2000"/>
              <a:buNone/>
              <a:defRPr sz="2000"/>
            </a:lvl2pPr>
            <a:lvl3pPr lvl="2" algn="ctr" rtl="0">
              <a:lnSpc>
                <a:spcPct val="90000"/>
              </a:lnSpc>
              <a:spcBef>
                <a:spcPts val="500"/>
              </a:spcBef>
              <a:spcAft>
                <a:spcPts val="0"/>
              </a:spcAft>
              <a:buSzPts val="1900"/>
              <a:buNone/>
              <a:defRPr sz="1900"/>
            </a:lvl3pPr>
            <a:lvl4pPr lvl="3" algn="ctr" rtl="0">
              <a:lnSpc>
                <a:spcPct val="90000"/>
              </a:lnSpc>
              <a:spcBef>
                <a:spcPts val="500"/>
              </a:spcBef>
              <a:spcAft>
                <a:spcPts val="0"/>
              </a:spcAft>
              <a:buSzPts val="1600"/>
              <a:buNone/>
              <a:defRPr sz="1600"/>
            </a:lvl4pPr>
            <a:lvl5pPr lvl="4" algn="ctr" rtl="0">
              <a:lnSpc>
                <a:spcPct val="90000"/>
              </a:lnSpc>
              <a:spcBef>
                <a:spcPts val="500"/>
              </a:spcBef>
              <a:spcAft>
                <a:spcPts val="0"/>
              </a:spcAft>
              <a:buSzPts val="1600"/>
              <a:buNone/>
              <a:defRPr sz="1600"/>
            </a:lvl5pPr>
            <a:lvl6pPr lvl="5" algn="ctr" rtl="0">
              <a:lnSpc>
                <a:spcPct val="90000"/>
              </a:lnSpc>
              <a:spcBef>
                <a:spcPts val="500"/>
              </a:spcBef>
              <a:spcAft>
                <a:spcPts val="0"/>
              </a:spcAft>
              <a:buSzPts val="1600"/>
              <a:buNone/>
              <a:defRPr sz="1600"/>
            </a:lvl6pPr>
            <a:lvl7pPr lvl="6" algn="ctr" rtl="0">
              <a:lnSpc>
                <a:spcPct val="90000"/>
              </a:lnSpc>
              <a:spcBef>
                <a:spcPts val="500"/>
              </a:spcBef>
              <a:spcAft>
                <a:spcPts val="0"/>
              </a:spcAft>
              <a:buSzPts val="1600"/>
              <a:buNone/>
              <a:defRPr sz="1600"/>
            </a:lvl7pPr>
            <a:lvl8pPr lvl="7" algn="ctr" rtl="0">
              <a:lnSpc>
                <a:spcPct val="90000"/>
              </a:lnSpc>
              <a:spcBef>
                <a:spcPts val="500"/>
              </a:spcBef>
              <a:spcAft>
                <a:spcPts val="0"/>
              </a:spcAft>
              <a:buSzPts val="1600"/>
              <a:buNone/>
              <a:defRPr sz="1600"/>
            </a:lvl8pPr>
            <a:lvl9pPr lvl="8" algn="ctr" rtl="0">
              <a:lnSpc>
                <a:spcPct val="90000"/>
              </a:lnSpc>
              <a:spcBef>
                <a:spcPts val="500"/>
              </a:spcBef>
              <a:spcAft>
                <a:spcPts val="0"/>
              </a:spcAft>
              <a:buSzPts val="1600"/>
              <a:buNone/>
              <a:defRPr sz="1600"/>
            </a:lvl9pPr>
          </a:lstStyle>
          <a:p>
            <a:endParaRPr/>
          </a:p>
        </p:txBody>
      </p:sp>
      <p:sp>
        <p:nvSpPr>
          <p:cNvPr id="78" name="Google Shape;78;p8"/>
          <p:cNvSpPr>
            <a:spLocks noGrp="1"/>
          </p:cNvSpPr>
          <p:nvPr>
            <p:ph type="pic" idx="4"/>
          </p:nvPr>
        </p:nvSpPr>
        <p:spPr>
          <a:xfrm>
            <a:off x="3468025" y="5650850"/>
            <a:ext cx="740700" cy="740700"/>
          </a:xfrm>
          <a:prstGeom prst="ellipse">
            <a:avLst/>
          </a:prstGeom>
          <a:noFill/>
          <a:ln>
            <a:noFill/>
          </a:ln>
        </p:spPr>
      </p:sp>
      <p:sp>
        <p:nvSpPr>
          <p:cNvPr id="79" name="Google Shape;79;p8"/>
          <p:cNvSpPr txBox="1">
            <a:spLocks noGrp="1"/>
          </p:cNvSpPr>
          <p:nvPr>
            <p:ph type="ctrTitle"/>
          </p:nvPr>
        </p:nvSpPr>
        <p:spPr>
          <a:xfrm>
            <a:off x="3468025" y="609602"/>
            <a:ext cx="6170100" cy="2941800"/>
          </a:xfrm>
          <a:prstGeom prst="rect">
            <a:avLst/>
          </a:prstGeom>
          <a:noFill/>
          <a:ln>
            <a:noFill/>
          </a:ln>
        </p:spPr>
        <p:txBody>
          <a:bodyPr spcFirstLastPara="1" wrap="square" lIns="0" tIns="0" rIns="0" bIns="0" anchor="b" anchorCtr="0">
            <a:noAutofit/>
          </a:bodyPr>
          <a:lstStyle>
            <a:lvl1pPr lvl="0" rtl="0">
              <a:lnSpc>
                <a:spcPct val="85000"/>
              </a:lnSpc>
              <a:spcBef>
                <a:spcPts val="0"/>
              </a:spcBef>
              <a:spcAft>
                <a:spcPts val="0"/>
              </a:spcAft>
              <a:buClr>
                <a:schemeClr val="dk1"/>
              </a:buClr>
              <a:buSzPts val="6400"/>
              <a:buFont typeface="DM Sans"/>
              <a:buNone/>
              <a:defRPr sz="6400">
                <a:latin typeface="DM Sans"/>
                <a:ea typeface="DM Sans"/>
                <a:cs typeface="DM Sans"/>
                <a:sym typeface="DM Sans"/>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08 Title - Red Circle">
  <p:cSld name="TITLE_3_2_1">
    <p:spTree>
      <p:nvGrpSpPr>
        <p:cNvPr id="1" name="Shape 80"/>
        <p:cNvGrpSpPr/>
        <p:nvPr/>
      </p:nvGrpSpPr>
      <p:grpSpPr>
        <a:xfrm>
          <a:off x="0" y="0"/>
          <a:ext cx="0" cy="0"/>
          <a:chOff x="0" y="0"/>
          <a:chExt cx="0" cy="0"/>
        </a:xfrm>
      </p:grpSpPr>
      <p:pic>
        <p:nvPicPr>
          <p:cNvPr id="81" name="Google Shape;81;p9"/>
          <p:cNvPicPr preferRelativeResize="0"/>
          <p:nvPr/>
        </p:nvPicPr>
        <p:blipFill rotWithShape="1">
          <a:blip r:embed="rId2">
            <a:alphaModFix/>
          </a:blip>
          <a:srcRect/>
          <a:stretch/>
        </p:blipFill>
        <p:spPr>
          <a:xfrm>
            <a:off x="0" y="1714"/>
            <a:ext cx="12188948" cy="6856292"/>
          </a:xfrm>
          <a:prstGeom prst="rect">
            <a:avLst/>
          </a:prstGeom>
          <a:noFill/>
          <a:ln>
            <a:noFill/>
          </a:ln>
        </p:spPr>
      </p:pic>
      <p:sp>
        <p:nvSpPr>
          <p:cNvPr id="82" name="Google Shape;82;p9"/>
          <p:cNvSpPr txBox="1">
            <a:spLocks noGrp="1"/>
          </p:cNvSpPr>
          <p:nvPr>
            <p:ph type="subTitle" idx="1"/>
          </p:nvPr>
        </p:nvSpPr>
        <p:spPr>
          <a:xfrm>
            <a:off x="3468025" y="3864525"/>
            <a:ext cx="5253000" cy="11202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dk1"/>
              </a:buClr>
              <a:buSzPts val="3200"/>
              <a:buNone/>
              <a:defRPr sz="3200"/>
            </a:lvl1pPr>
            <a:lvl2pPr lvl="1" algn="ctr" rtl="0">
              <a:lnSpc>
                <a:spcPct val="90000"/>
              </a:lnSpc>
              <a:spcBef>
                <a:spcPts val="500"/>
              </a:spcBef>
              <a:spcAft>
                <a:spcPts val="0"/>
              </a:spcAft>
              <a:buClr>
                <a:schemeClr val="dk1"/>
              </a:buClr>
              <a:buSzPts val="2000"/>
              <a:buNone/>
              <a:defRPr sz="2000"/>
            </a:lvl2pPr>
            <a:lvl3pPr lvl="2" algn="ctr" rtl="0">
              <a:lnSpc>
                <a:spcPct val="90000"/>
              </a:lnSpc>
              <a:spcBef>
                <a:spcPts val="500"/>
              </a:spcBef>
              <a:spcAft>
                <a:spcPts val="0"/>
              </a:spcAft>
              <a:buClr>
                <a:schemeClr val="dk1"/>
              </a:buClr>
              <a:buSzPts val="1900"/>
              <a:buNone/>
              <a:defRPr sz="1900"/>
            </a:lvl3pPr>
            <a:lvl4pPr lvl="3" algn="ctr" rtl="0">
              <a:lnSpc>
                <a:spcPct val="90000"/>
              </a:lnSpc>
              <a:spcBef>
                <a:spcPts val="500"/>
              </a:spcBef>
              <a:spcAft>
                <a:spcPts val="0"/>
              </a:spcAft>
              <a:buClr>
                <a:schemeClr val="dk1"/>
              </a:buClr>
              <a:buSzPts val="1600"/>
              <a:buNone/>
              <a:defRPr sz="1600"/>
            </a:lvl4pPr>
            <a:lvl5pPr lvl="4" algn="ctr" rtl="0">
              <a:lnSpc>
                <a:spcPct val="90000"/>
              </a:lnSpc>
              <a:spcBef>
                <a:spcPts val="500"/>
              </a:spcBef>
              <a:spcAft>
                <a:spcPts val="0"/>
              </a:spcAft>
              <a:buClr>
                <a:schemeClr val="dk1"/>
              </a:buClr>
              <a:buSzPts val="1600"/>
              <a:buNone/>
              <a:defRPr sz="1600"/>
            </a:lvl5pPr>
            <a:lvl6pPr lvl="5" algn="ctr" rtl="0">
              <a:lnSpc>
                <a:spcPct val="90000"/>
              </a:lnSpc>
              <a:spcBef>
                <a:spcPts val="500"/>
              </a:spcBef>
              <a:spcAft>
                <a:spcPts val="0"/>
              </a:spcAft>
              <a:buClr>
                <a:schemeClr val="dk1"/>
              </a:buClr>
              <a:buSzPts val="1600"/>
              <a:buNone/>
              <a:defRPr sz="1600"/>
            </a:lvl6pPr>
            <a:lvl7pPr lvl="6" algn="ctr" rtl="0">
              <a:lnSpc>
                <a:spcPct val="90000"/>
              </a:lnSpc>
              <a:spcBef>
                <a:spcPts val="500"/>
              </a:spcBef>
              <a:spcAft>
                <a:spcPts val="0"/>
              </a:spcAft>
              <a:buClr>
                <a:schemeClr val="dk1"/>
              </a:buClr>
              <a:buSzPts val="1600"/>
              <a:buNone/>
              <a:defRPr sz="1600"/>
            </a:lvl7pPr>
            <a:lvl8pPr lvl="7" algn="ctr" rtl="0">
              <a:lnSpc>
                <a:spcPct val="90000"/>
              </a:lnSpc>
              <a:spcBef>
                <a:spcPts val="500"/>
              </a:spcBef>
              <a:spcAft>
                <a:spcPts val="0"/>
              </a:spcAft>
              <a:buClr>
                <a:schemeClr val="dk1"/>
              </a:buClr>
              <a:buSzPts val="1600"/>
              <a:buNone/>
              <a:defRPr sz="1600"/>
            </a:lvl8pPr>
            <a:lvl9pPr lvl="8" algn="ctr" rtl="0">
              <a:lnSpc>
                <a:spcPct val="90000"/>
              </a:lnSpc>
              <a:spcBef>
                <a:spcPts val="500"/>
              </a:spcBef>
              <a:spcAft>
                <a:spcPts val="0"/>
              </a:spcAft>
              <a:buClr>
                <a:schemeClr val="dk1"/>
              </a:buClr>
              <a:buSzPts val="1600"/>
              <a:buNone/>
              <a:defRPr sz="1600"/>
            </a:lvl9pPr>
          </a:lstStyle>
          <a:p>
            <a:endParaRPr/>
          </a:p>
        </p:txBody>
      </p:sp>
      <p:sp>
        <p:nvSpPr>
          <p:cNvPr id="83" name="Google Shape;83;p9"/>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84" name="Google Shape;84;p9"/>
          <p:cNvPicPr preferRelativeResize="0"/>
          <p:nvPr/>
        </p:nvPicPr>
        <p:blipFill>
          <a:blip r:embed="rId3">
            <a:alphaModFix/>
          </a:blip>
          <a:stretch>
            <a:fillRect/>
          </a:stretch>
        </p:blipFill>
        <p:spPr>
          <a:xfrm>
            <a:off x="761800" y="609600"/>
            <a:ext cx="1647324" cy="549808"/>
          </a:xfrm>
          <a:prstGeom prst="rect">
            <a:avLst/>
          </a:prstGeom>
          <a:noFill/>
          <a:ln>
            <a:noFill/>
          </a:ln>
        </p:spPr>
      </p:pic>
      <p:pic>
        <p:nvPicPr>
          <p:cNvPr id="85" name="Google Shape;85;p9"/>
          <p:cNvPicPr preferRelativeResize="0"/>
          <p:nvPr/>
        </p:nvPicPr>
        <p:blipFill>
          <a:blip r:embed="rId4">
            <a:alphaModFix/>
          </a:blip>
          <a:stretch>
            <a:fillRect/>
          </a:stretch>
        </p:blipFill>
        <p:spPr>
          <a:xfrm>
            <a:off x="761800" y="6113215"/>
            <a:ext cx="1647326" cy="135183"/>
          </a:xfrm>
          <a:prstGeom prst="rect">
            <a:avLst/>
          </a:prstGeom>
          <a:noFill/>
          <a:ln>
            <a:noFill/>
          </a:ln>
        </p:spPr>
      </p:pic>
      <p:sp>
        <p:nvSpPr>
          <p:cNvPr id="86" name="Google Shape;86;p9"/>
          <p:cNvSpPr txBox="1">
            <a:spLocks noGrp="1"/>
          </p:cNvSpPr>
          <p:nvPr>
            <p:ph type="subTitle" idx="2"/>
          </p:nvPr>
        </p:nvSpPr>
        <p:spPr>
          <a:xfrm>
            <a:off x="4380650" y="5785102"/>
            <a:ext cx="7041300" cy="1866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dk1"/>
              </a:buClr>
              <a:buSzPts val="1600"/>
              <a:buFont typeface="DM Mono Medium"/>
              <a:buNone/>
              <a:defRPr sz="1600">
                <a:latin typeface="DM Mono Medium"/>
                <a:ea typeface="DM Mono Medium"/>
                <a:cs typeface="DM Mono Medium"/>
                <a:sym typeface="DM Mono Medium"/>
              </a:defRPr>
            </a:lvl1pPr>
            <a:lvl2pPr lvl="1" algn="ctr" rtl="0">
              <a:lnSpc>
                <a:spcPct val="90000"/>
              </a:lnSpc>
              <a:spcBef>
                <a:spcPts val="500"/>
              </a:spcBef>
              <a:spcAft>
                <a:spcPts val="0"/>
              </a:spcAft>
              <a:buClr>
                <a:schemeClr val="dk1"/>
              </a:buClr>
              <a:buSzPts val="2000"/>
              <a:buNone/>
              <a:defRPr sz="2000"/>
            </a:lvl2pPr>
            <a:lvl3pPr lvl="2" algn="ctr" rtl="0">
              <a:lnSpc>
                <a:spcPct val="90000"/>
              </a:lnSpc>
              <a:spcBef>
                <a:spcPts val="500"/>
              </a:spcBef>
              <a:spcAft>
                <a:spcPts val="0"/>
              </a:spcAft>
              <a:buSzPts val="1900"/>
              <a:buNone/>
              <a:defRPr sz="1900"/>
            </a:lvl3pPr>
            <a:lvl4pPr lvl="3" algn="ctr" rtl="0">
              <a:lnSpc>
                <a:spcPct val="90000"/>
              </a:lnSpc>
              <a:spcBef>
                <a:spcPts val="500"/>
              </a:spcBef>
              <a:spcAft>
                <a:spcPts val="0"/>
              </a:spcAft>
              <a:buSzPts val="1600"/>
              <a:buNone/>
              <a:defRPr sz="1600"/>
            </a:lvl4pPr>
            <a:lvl5pPr lvl="4" algn="ctr" rtl="0">
              <a:lnSpc>
                <a:spcPct val="90000"/>
              </a:lnSpc>
              <a:spcBef>
                <a:spcPts val="500"/>
              </a:spcBef>
              <a:spcAft>
                <a:spcPts val="0"/>
              </a:spcAft>
              <a:buSzPts val="1600"/>
              <a:buNone/>
              <a:defRPr sz="1600"/>
            </a:lvl5pPr>
            <a:lvl6pPr lvl="5" algn="ctr" rtl="0">
              <a:lnSpc>
                <a:spcPct val="90000"/>
              </a:lnSpc>
              <a:spcBef>
                <a:spcPts val="500"/>
              </a:spcBef>
              <a:spcAft>
                <a:spcPts val="0"/>
              </a:spcAft>
              <a:buSzPts val="1600"/>
              <a:buNone/>
              <a:defRPr sz="1600"/>
            </a:lvl6pPr>
            <a:lvl7pPr lvl="6" algn="ctr" rtl="0">
              <a:lnSpc>
                <a:spcPct val="90000"/>
              </a:lnSpc>
              <a:spcBef>
                <a:spcPts val="500"/>
              </a:spcBef>
              <a:spcAft>
                <a:spcPts val="0"/>
              </a:spcAft>
              <a:buSzPts val="1600"/>
              <a:buNone/>
              <a:defRPr sz="1600"/>
            </a:lvl7pPr>
            <a:lvl8pPr lvl="7" algn="ctr" rtl="0">
              <a:lnSpc>
                <a:spcPct val="90000"/>
              </a:lnSpc>
              <a:spcBef>
                <a:spcPts val="500"/>
              </a:spcBef>
              <a:spcAft>
                <a:spcPts val="0"/>
              </a:spcAft>
              <a:buSzPts val="1600"/>
              <a:buNone/>
              <a:defRPr sz="1600"/>
            </a:lvl8pPr>
            <a:lvl9pPr lvl="8" algn="ctr" rtl="0">
              <a:lnSpc>
                <a:spcPct val="90000"/>
              </a:lnSpc>
              <a:spcBef>
                <a:spcPts val="500"/>
              </a:spcBef>
              <a:spcAft>
                <a:spcPts val="0"/>
              </a:spcAft>
              <a:buSzPts val="1600"/>
              <a:buNone/>
              <a:defRPr sz="1600"/>
            </a:lvl9pPr>
          </a:lstStyle>
          <a:p>
            <a:endParaRPr/>
          </a:p>
        </p:txBody>
      </p:sp>
      <p:sp>
        <p:nvSpPr>
          <p:cNvPr id="87" name="Google Shape;87;p9"/>
          <p:cNvSpPr txBox="1">
            <a:spLocks noGrp="1"/>
          </p:cNvSpPr>
          <p:nvPr>
            <p:ph type="subTitle" idx="3"/>
          </p:nvPr>
        </p:nvSpPr>
        <p:spPr>
          <a:xfrm>
            <a:off x="4380650" y="6095914"/>
            <a:ext cx="7041300" cy="2403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dk1"/>
              </a:buClr>
              <a:buSzPts val="1200"/>
              <a:buFont typeface="DM Mono"/>
              <a:buNone/>
              <a:defRPr sz="1200">
                <a:latin typeface="DM Mono"/>
                <a:ea typeface="DM Mono"/>
                <a:cs typeface="DM Mono"/>
                <a:sym typeface="DM Mono"/>
              </a:defRPr>
            </a:lvl1pPr>
            <a:lvl2pPr lvl="1" algn="ctr" rtl="0">
              <a:lnSpc>
                <a:spcPct val="90000"/>
              </a:lnSpc>
              <a:spcBef>
                <a:spcPts val="500"/>
              </a:spcBef>
              <a:spcAft>
                <a:spcPts val="0"/>
              </a:spcAft>
              <a:buClr>
                <a:schemeClr val="dk1"/>
              </a:buClr>
              <a:buSzPts val="2000"/>
              <a:buNone/>
              <a:defRPr sz="2000"/>
            </a:lvl2pPr>
            <a:lvl3pPr lvl="2" algn="ctr" rtl="0">
              <a:lnSpc>
                <a:spcPct val="90000"/>
              </a:lnSpc>
              <a:spcBef>
                <a:spcPts val="500"/>
              </a:spcBef>
              <a:spcAft>
                <a:spcPts val="0"/>
              </a:spcAft>
              <a:buSzPts val="1900"/>
              <a:buNone/>
              <a:defRPr sz="1900"/>
            </a:lvl3pPr>
            <a:lvl4pPr lvl="3" algn="ctr" rtl="0">
              <a:lnSpc>
                <a:spcPct val="90000"/>
              </a:lnSpc>
              <a:spcBef>
                <a:spcPts val="500"/>
              </a:spcBef>
              <a:spcAft>
                <a:spcPts val="0"/>
              </a:spcAft>
              <a:buSzPts val="1600"/>
              <a:buNone/>
              <a:defRPr sz="1600"/>
            </a:lvl4pPr>
            <a:lvl5pPr lvl="4" algn="ctr" rtl="0">
              <a:lnSpc>
                <a:spcPct val="90000"/>
              </a:lnSpc>
              <a:spcBef>
                <a:spcPts val="500"/>
              </a:spcBef>
              <a:spcAft>
                <a:spcPts val="0"/>
              </a:spcAft>
              <a:buSzPts val="1600"/>
              <a:buNone/>
              <a:defRPr sz="1600"/>
            </a:lvl5pPr>
            <a:lvl6pPr lvl="5" algn="ctr" rtl="0">
              <a:lnSpc>
                <a:spcPct val="90000"/>
              </a:lnSpc>
              <a:spcBef>
                <a:spcPts val="500"/>
              </a:spcBef>
              <a:spcAft>
                <a:spcPts val="0"/>
              </a:spcAft>
              <a:buSzPts val="1600"/>
              <a:buNone/>
              <a:defRPr sz="1600"/>
            </a:lvl6pPr>
            <a:lvl7pPr lvl="6" algn="ctr" rtl="0">
              <a:lnSpc>
                <a:spcPct val="90000"/>
              </a:lnSpc>
              <a:spcBef>
                <a:spcPts val="500"/>
              </a:spcBef>
              <a:spcAft>
                <a:spcPts val="0"/>
              </a:spcAft>
              <a:buSzPts val="1600"/>
              <a:buNone/>
              <a:defRPr sz="1600"/>
            </a:lvl7pPr>
            <a:lvl8pPr lvl="7" algn="ctr" rtl="0">
              <a:lnSpc>
                <a:spcPct val="90000"/>
              </a:lnSpc>
              <a:spcBef>
                <a:spcPts val="500"/>
              </a:spcBef>
              <a:spcAft>
                <a:spcPts val="0"/>
              </a:spcAft>
              <a:buSzPts val="1600"/>
              <a:buNone/>
              <a:defRPr sz="1600"/>
            </a:lvl8pPr>
            <a:lvl9pPr lvl="8" algn="ctr" rtl="0">
              <a:lnSpc>
                <a:spcPct val="90000"/>
              </a:lnSpc>
              <a:spcBef>
                <a:spcPts val="500"/>
              </a:spcBef>
              <a:spcAft>
                <a:spcPts val="0"/>
              </a:spcAft>
              <a:buSzPts val="1600"/>
              <a:buNone/>
              <a:defRPr sz="1600"/>
            </a:lvl9pPr>
          </a:lstStyle>
          <a:p>
            <a:endParaRPr/>
          </a:p>
        </p:txBody>
      </p:sp>
      <p:sp>
        <p:nvSpPr>
          <p:cNvPr id="88" name="Google Shape;88;p9"/>
          <p:cNvSpPr>
            <a:spLocks noGrp="1"/>
          </p:cNvSpPr>
          <p:nvPr>
            <p:ph type="pic" idx="4"/>
          </p:nvPr>
        </p:nvSpPr>
        <p:spPr>
          <a:xfrm>
            <a:off x="3468025" y="5650850"/>
            <a:ext cx="740700" cy="740700"/>
          </a:xfrm>
          <a:prstGeom prst="ellipse">
            <a:avLst/>
          </a:prstGeom>
          <a:noFill/>
          <a:ln>
            <a:noFill/>
          </a:ln>
        </p:spPr>
      </p:sp>
      <p:sp>
        <p:nvSpPr>
          <p:cNvPr id="89" name="Google Shape;89;p9"/>
          <p:cNvSpPr txBox="1">
            <a:spLocks noGrp="1"/>
          </p:cNvSpPr>
          <p:nvPr>
            <p:ph type="ctrTitle"/>
          </p:nvPr>
        </p:nvSpPr>
        <p:spPr>
          <a:xfrm>
            <a:off x="3468025" y="609602"/>
            <a:ext cx="6170100" cy="2941800"/>
          </a:xfrm>
          <a:prstGeom prst="rect">
            <a:avLst/>
          </a:prstGeom>
          <a:noFill/>
          <a:ln>
            <a:noFill/>
          </a:ln>
        </p:spPr>
        <p:txBody>
          <a:bodyPr spcFirstLastPara="1" wrap="square" lIns="0" tIns="0" rIns="0" bIns="0" anchor="b" anchorCtr="0">
            <a:noAutofit/>
          </a:bodyPr>
          <a:lstStyle>
            <a:lvl1pPr lvl="0" rtl="0">
              <a:lnSpc>
                <a:spcPct val="85000"/>
              </a:lnSpc>
              <a:spcBef>
                <a:spcPts val="0"/>
              </a:spcBef>
              <a:spcAft>
                <a:spcPts val="0"/>
              </a:spcAft>
              <a:buClr>
                <a:schemeClr val="dk1"/>
              </a:buClr>
              <a:buSzPts val="6400"/>
              <a:buFont typeface="DM Sans"/>
              <a:buNone/>
              <a:defRPr sz="6400">
                <a:latin typeface="DM Sans"/>
                <a:ea typeface="DM Sans"/>
                <a:cs typeface="DM Sans"/>
                <a:sym typeface="DM Sans"/>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09 Title - Red Triangle">
  <p:cSld name="TITLE_3_1_1_1_1">
    <p:spTree>
      <p:nvGrpSpPr>
        <p:cNvPr id="1" name="Shape 90"/>
        <p:cNvGrpSpPr/>
        <p:nvPr/>
      </p:nvGrpSpPr>
      <p:grpSpPr>
        <a:xfrm>
          <a:off x="0" y="0"/>
          <a:ext cx="0" cy="0"/>
          <a:chOff x="0" y="0"/>
          <a:chExt cx="0" cy="0"/>
        </a:xfrm>
      </p:grpSpPr>
      <p:pic>
        <p:nvPicPr>
          <p:cNvPr id="91" name="Google Shape;91;p10"/>
          <p:cNvPicPr preferRelativeResize="0"/>
          <p:nvPr/>
        </p:nvPicPr>
        <p:blipFill rotWithShape="1">
          <a:blip r:embed="rId2">
            <a:alphaModFix/>
          </a:blip>
          <a:srcRect/>
          <a:stretch/>
        </p:blipFill>
        <p:spPr>
          <a:xfrm>
            <a:off x="0" y="1714"/>
            <a:ext cx="12188948" cy="6856292"/>
          </a:xfrm>
          <a:prstGeom prst="rect">
            <a:avLst/>
          </a:prstGeom>
          <a:noFill/>
          <a:ln>
            <a:noFill/>
          </a:ln>
        </p:spPr>
      </p:pic>
      <p:sp>
        <p:nvSpPr>
          <p:cNvPr id="92" name="Google Shape;92;p10"/>
          <p:cNvSpPr txBox="1">
            <a:spLocks noGrp="1"/>
          </p:cNvSpPr>
          <p:nvPr>
            <p:ph type="subTitle" idx="1"/>
          </p:nvPr>
        </p:nvSpPr>
        <p:spPr>
          <a:xfrm>
            <a:off x="3468025" y="3864525"/>
            <a:ext cx="5253000" cy="11202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dk1"/>
              </a:buClr>
              <a:buSzPts val="3200"/>
              <a:buNone/>
              <a:defRPr sz="3200"/>
            </a:lvl1pPr>
            <a:lvl2pPr lvl="1" algn="ctr" rtl="0">
              <a:lnSpc>
                <a:spcPct val="90000"/>
              </a:lnSpc>
              <a:spcBef>
                <a:spcPts val="500"/>
              </a:spcBef>
              <a:spcAft>
                <a:spcPts val="0"/>
              </a:spcAft>
              <a:buClr>
                <a:schemeClr val="dk1"/>
              </a:buClr>
              <a:buSzPts val="2000"/>
              <a:buNone/>
              <a:defRPr sz="2000"/>
            </a:lvl2pPr>
            <a:lvl3pPr lvl="2" algn="ctr" rtl="0">
              <a:lnSpc>
                <a:spcPct val="90000"/>
              </a:lnSpc>
              <a:spcBef>
                <a:spcPts val="500"/>
              </a:spcBef>
              <a:spcAft>
                <a:spcPts val="0"/>
              </a:spcAft>
              <a:buClr>
                <a:schemeClr val="dk1"/>
              </a:buClr>
              <a:buSzPts val="1900"/>
              <a:buNone/>
              <a:defRPr sz="1900"/>
            </a:lvl3pPr>
            <a:lvl4pPr lvl="3" algn="ctr" rtl="0">
              <a:lnSpc>
                <a:spcPct val="90000"/>
              </a:lnSpc>
              <a:spcBef>
                <a:spcPts val="500"/>
              </a:spcBef>
              <a:spcAft>
                <a:spcPts val="0"/>
              </a:spcAft>
              <a:buClr>
                <a:schemeClr val="dk1"/>
              </a:buClr>
              <a:buSzPts val="1600"/>
              <a:buNone/>
              <a:defRPr sz="1600"/>
            </a:lvl4pPr>
            <a:lvl5pPr lvl="4" algn="ctr" rtl="0">
              <a:lnSpc>
                <a:spcPct val="90000"/>
              </a:lnSpc>
              <a:spcBef>
                <a:spcPts val="500"/>
              </a:spcBef>
              <a:spcAft>
                <a:spcPts val="0"/>
              </a:spcAft>
              <a:buClr>
                <a:schemeClr val="dk1"/>
              </a:buClr>
              <a:buSzPts val="1600"/>
              <a:buNone/>
              <a:defRPr sz="1600"/>
            </a:lvl5pPr>
            <a:lvl6pPr lvl="5" algn="ctr" rtl="0">
              <a:lnSpc>
                <a:spcPct val="90000"/>
              </a:lnSpc>
              <a:spcBef>
                <a:spcPts val="500"/>
              </a:spcBef>
              <a:spcAft>
                <a:spcPts val="0"/>
              </a:spcAft>
              <a:buClr>
                <a:schemeClr val="dk1"/>
              </a:buClr>
              <a:buSzPts val="1600"/>
              <a:buNone/>
              <a:defRPr sz="1600"/>
            </a:lvl6pPr>
            <a:lvl7pPr lvl="6" algn="ctr" rtl="0">
              <a:lnSpc>
                <a:spcPct val="90000"/>
              </a:lnSpc>
              <a:spcBef>
                <a:spcPts val="500"/>
              </a:spcBef>
              <a:spcAft>
                <a:spcPts val="0"/>
              </a:spcAft>
              <a:buClr>
                <a:schemeClr val="dk1"/>
              </a:buClr>
              <a:buSzPts val="1600"/>
              <a:buNone/>
              <a:defRPr sz="1600"/>
            </a:lvl7pPr>
            <a:lvl8pPr lvl="7" algn="ctr" rtl="0">
              <a:lnSpc>
                <a:spcPct val="90000"/>
              </a:lnSpc>
              <a:spcBef>
                <a:spcPts val="500"/>
              </a:spcBef>
              <a:spcAft>
                <a:spcPts val="0"/>
              </a:spcAft>
              <a:buClr>
                <a:schemeClr val="dk1"/>
              </a:buClr>
              <a:buSzPts val="1600"/>
              <a:buNone/>
              <a:defRPr sz="1600"/>
            </a:lvl8pPr>
            <a:lvl9pPr lvl="8" algn="ctr" rtl="0">
              <a:lnSpc>
                <a:spcPct val="90000"/>
              </a:lnSpc>
              <a:spcBef>
                <a:spcPts val="500"/>
              </a:spcBef>
              <a:spcAft>
                <a:spcPts val="0"/>
              </a:spcAft>
              <a:buClr>
                <a:schemeClr val="dk1"/>
              </a:buClr>
              <a:buSzPts val="1600"/>
              <a:buNone/>
              <a:defRPr sz="1600"/>
            </a:lvl9pPr>
          </a:lstStyle>
          <a:p>
            <a:endParaRPr/>
          </a:p>
        </p:txBody>
      </p:sp>
      <p:sp>
        <p:nvSpPr>
          <p:cNvPr id="93" name="Google Shape;93;p10"/>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94" name="Google Shape;94;p10"/>
          <p:cNvPicPr preferRelativeResize="0"/>
          <p:nvPr/>
        </p:nvPicPr>
        <p:blipFill>
          <a:blip r:embed="rId3">
            <a:alphaModFix/>
          </a:blip>
          <a:stretch>
            <a:fillRect/>
          </a:stretch>
        </p:blipFill>
        <p:spPr>
          <a:xfrm>
            <a:off x="761800" y="609600"/>
            <a:ext cx="1647324" cy="549808"/>
          </a:xfrm>
          <a:prstGeom prst="rect">
            <a:avLst/>
          </a:prstGeom>
          <a:noFill/>
          <a:ln>
            <a:noFill/>
          </a:ln>
        </p:spPr>
      </p:pic>
      <p:pic>
        <p:nvPicPr>
          <p:cNvPr id="95" name="Google Shape;95;p10"/>
          <p:cNvPicPr preferRelativeResize="0"/>
          <p:nvPr/>
        </p:nvPicPr>
        <p:blipFill>
          <a:blip r:embed="rId4">
            <a:alphaModFix/>
          </a:blip>
          <a:stretch>
            <a:fillRect/>
          </a:stretch>
        </p:blipFill>
        <p:spPr>
          <a:xfrm>
            <a:off x="761800" y="6113215"/>
            <a:ext cx="1647326" cy="135183"/>
          </a:xfrm>
          <a:prstGeom prst="rect">
            <a:avLst/>
          </a:prstGeom>
          <a:noFill/>
          <a:ln>
            <a:noFill/>
          </a:ln>
        </p:spPr>
      </p:pic>
      <p:sp>
        <p:nvSpPr>
          <p:cNvPr id="96" name="Google Shape;96;p10"/>
          <p:cNvSpPr txBox="1">
            <a:spLocks noGrp="1"/>
          </p:cNvSpPr>
          <p:nvPr>
            <p:ph type="subTitle" idx="2"/>
          </p:nvPr>
        </p:nvSpPr>
        <p:spPr>
          <a:xfrm>
            <a:off x="4380650" y="5785102"/>
            <a:ext cx="7041300" cy="1866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dk1"/>
              </a:buClr>
              <a:buSzPts val="1600"/>
              <a:buFont typeface="DM Mono Medium"/>
              <a:buNone/>
              <a:defRPr sz="1600">
                <a:latin typeface="DM Mono Medium"/>
                <a:ea typeface="DM Mono Medium"/>
                <a:cs typeface="DM Mono Medium"/>
                <a:sym typeface="DM Mono Medium"/>
              </a:defRPr>
            </a:lvl1pPr>
            <a:lvl2pPr lvl="1" algn="ctr" rtl="0">
              <a:lnSpc>
                <a:spcPct val="90000"/>
              </a:lnSpc>
              <a:spcBef>
                <a:spcPts val="500"/>
              </a:spcBef>
              <a:spcAft>
                <a:spcPts val="0"/>
              </a:spcAft>
              <a:buClr>
                <a:schemeClr val="dk1"/>
              </a:buClr>
              <a:buSzPts val="2000"/>
              <a:buNone/>
              <a:defRPr sz="2000"/>
            </a:lvl2pPr>
            <a:lvl3pPr lvl="2" algn="ctr" rtl="0">
              <a:lnSpc>
                <a:spcPct val="90000"/>
              </a:lnSpc>
              <a:spcBef>
                <a:spcPts val="500"/>
              </a:spcBef>
              <a:spcAft>
                <a:spcPts val="0"/>
              </a:spcAft>
              <a:buSzPts val="1900"/>
              <a:buNone/>
              <a:defRPr sz="1900"/>
            </a:lvl3pPr>
            <a:lvl4pPr lvl="3" algn="ctr" rtl="0">
              <a:lnSpc>
                <a:spcPct val="90000"/>
              </a:lnSpc>
              <a:spcBef>
                <a:spcPts val="500"/>
              </a:spcBef>
              <a:spcAft>
                <a:spcPts val="0"/>
              </a:spcAft>
              <a:buSzPts val="1600"/>
              <a:buNone/>
              <a:defRPr sz="1600"/>
            </a:lvl4pPr>
            <a:lvl5pPr lvl="4" algn="ctr" rtl="0">
              <a:lnSpc>
                <a:spcPct val="90000"/>
              </a:lnSpc>
              <a:spcBef>
                <a:spcPts val="500"/>
              </a:spcBef>
              <a:spcAft>
                <a:spcPts val="0"/>
              </a:spcAft>
              <a:buSzPts val="1600"/>
              <a:buNone/>
              <a:defRPr sz="1600"/>
            </a:lvl5pPr>
            <a:lvl6pPr lvl="5" algn="ctr" rtl="0">
              <a:lnSpc>
                <a:spcPct val="90000"/>
              </a:lnSpc>
              <a:spcBef>
                <a:spcPts val="500"/>
              </a:spcBef>
              <a:spcAft>
                <a:spcPts val="0"/>
              </a:spcAft>
              <a:buSzPts val="1600"/>
              <a:buNone/>
              <a:defRPr sz="1600"/>
            </a:lvl6pPr>
            <a:lvl7pPr lvl="6" algn="ctr" rtl="0">
              <a:lnSpc>
                <a:spcPct val="90000"/>
              </a:lnSpc>
              <a:spcBef>
                <a:spcPts val="500"/>
              </a:spcBef>
              <a:spcAft>
                <a:spcPts val="0"/>
              </a:spcAft>
              <a:buSzPts val="1600"/>
              <a:buNone/>
              <a:defRPr sz="1600"/>
            </a:lvl7pPr>
            <a:lvl8pPr lvl="7" algn="ctr" rtl="0">
              <a:lnSpc>
                <a:spcPct val="90000"/>
              </a:lnSpc>
              <a:spcBef>
                <a:spcPts val="500"/>
              </a:spcBef>
              <a:spcAft>
                <a:spcPts val="0"/>
              </a:spcAft>
              <a:buSzPts val="1600"/>
              <a:buNone/>
              <a:defRPr sz="1600"/>
            </a:lvl8pPr>
            <a:lvl9pPr lvl="8" algn="ctr" rtl="0">
              <a:lnSpc>
                <a:spcPct val="90000"/>
              </a:lnSpc>
              <a:spcBef>
                <a:spcPts val="500"/>
              </a:spcBef>
              <a:spcAft>
                <a:spcPts val="0"/>
              </a:spcAft>
              <a:buSzPts val="1600"/>
              <a:buNone/>
              <a:defRPr sz="1600"/>
            </a:lvl9pPr>
          </a:lstStyle>
          <a:p>
            <a:endParaRPr/>
          </a:p>
        </p:txBody>
      </p:sp>
      <p:sp>
        <p:nvSpPr>
          <p:cNvPr id="97" name="Google Shape;97;p10"/>
          <p:cNvSpPr txBox="1">
            <a:spLocks noGrp="1"/>
          </p:cNvSpPr>
          <p:nvPr>
            <p:ph type="subTitle" idx="3"/>
          </p:nvPr>
        </p:nvSpPr>
        <p:spPr>
          <a:xfrm>
            <a:off x="4380650" y="6095914"/>
            <a:ext cx="7041300" cy="2403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dk1"/>
              </a:buClr>
              <a:buSzPts val="1200"/>
              <a:buFont typeface="DM Mono"/>
              <a:buNone/>
              <a:defRPr sz="1200">
                <a:latin typeface="DM Mono"/>
                <a:ea typeface="DM Mono"/>
                <a:cs typeface="DM Mono"/>
                <a:sym typeface="DM Mono"/>
              </a:defRPr>
            </a:lvl1pPr>
            <a:lvl2pPr lvl="1" algn="ctr" rtl="0">
              <a:lnSpc>
                <a:spcPct val="90000"/>
              </a:lnSpc>
              <a:spcBef>
                <a:spcPts val="500"/>
              </a:spcBef>
              <a:spcAft>
                <a:spcPts val="0"/>
              </a:spcAft>
              <a:buClr>
                <a:schemeClr val="dk1"/>
              </a:buClr>
              <a:buSzPts val="2000"/>
              <a:buNone/>
              <a:defRPr sz="2000"/>
            </a:lvl2pPr>
            <a:lvl3pPr lvl="2" algn="ctr" rtl="0">
              <a:lnSpc>
                <a:spcPct val="90000"/>
              </a:lnSpc>
              <a:spcBef>
                <a:spcPts val="500"/>
              </a:spcBef>
              <a:spcAft>
                <a:spcPts val="0"/>
              </a:spcAft>
              <a:buSzPts val="1900"/>
              <a:buNone/>
              <a:defRPr sz="1900"/>
            </a:lvl3pPr>
            <a:lvl4pPr lvl="3" algn="ctr" rtl="0">
              <a:lnSpc>
                <a:spcPct val="90000"/>
              </a:lnSpc>
              <a:spcBef>
                <a:spcPts val="500"/>
              </a:spcBef>
              <a:spcAft>
                <a:spcPts val="0"/>
              </a:spcAft>
              <a:buSzPts val="1600"/>
              <a:buNone/>
              <a:defRPr sz="1600"/>
            </a:lvl4pPr>
            <a:lvl5pPr lvl="4" algn="ctr" rtl="0">
              <a:lnSpc>
                <a:spcPct val="90000"/>
              </a:lnSpc>
              <a:spcBef>
                <a:spcPts val="500"/>
              </a:spcBef>
              <a:spcAft>
                <a:spcPts val="0"/>
              </a:spcAft>
              <a:buSzPts val="1600"/>
              <a:buNone/>
              <a:defRPr sz="1600"/>
            </a:lvl5pPr>
            <a:lvl6pPr lvl="5" algn="ctr" rtl="0">
              <a:lnSpc>
                <a:spcPct val="90000"/>
              </a:lnSpc>
              <a:spcBef>
                <a:spcPts val="500"/>
              </a:spcBef>
              <a:spcAft>
                <a:spcPts val="0"/>
              </a:spcAft>
              <a:buSzPts val="1600"/>
              <a:buNone/>
              <a:defRPr sz="1600"/>
            </a:lvl6pPr>
            <a:lvl7pPr lvl="6" algn="ctr" rtl="0">
              <a:lnSpc>
                <a:spcPct val="90000"/>
              </a:lnSpc>
              <a:spcBef>
                <a:spcPts val="500"/>
              </a:spcBef>
              <a:spcAft>
                <a:spcPts val="0"/>
              </a:spcAft>
              <a:buSzPts val="1600"/>
              <a:buNone/>
              <a:defRPr sz="1600"/>
            </a:lvl7pPr>
            <a:lvl8pPr lvl="7" algn="ctr" rtl="0">
              <a:lnSpc>
                <a:spcPct val="90000"/>
              </a:lnSpc>
              <a:spcBef>
                <a:spcPts val="500"/>
              </a:spcBef>
              <a:spcAft>
                <a:spcPts val="0"/>
              </a:spcAft>
              <a:buSzPts val="1600"/>
              <a:buNone/>
              <a:defRPr sz="1600"/>
            </a:lvl8pPr>
            <a:lvl9pPr lvl="8" algn="ctr" rtl="0">
              <a:lnSpc>
                <a:spcPct val="90000"/>
              </a:lnSpc>
              <a:spcBef>
                <a:spcPts val="500"/>
              </a:spcBef>
              <a:spcAft>
                <a:spcPts val="0"/>
              </a:spcAft>
              <a:buSzPts val="1600"/>
              <a:buNone/>
              <a:defRPr sz="1600"/>
            </a:lvl9pPr>
          </a:lstStyle>
          <a:p>
            <a:endParaRPr/>
          </a:p>
        </p:txBody>
      </p:sp>
      <p:sp>
        <p:nvSpPr>
          <p:cNvPr id="98" name="Google Shape;98;p10"/>
          <p:cNvSpPr>
            <a:spLocks noGrp="1"/>
          </p:cNvSpPr>
          <p:nvPr>
            <p:ph type="pic" idx="4"/>
          </p:nvPr>
        </p:nvSpPr>
        <p:spPr>
          <a:xfrm>
            <a:off x="3468025" y="5650850"/>
            <a:ext cx="740700" cy="740700"/>
          </a:xfrm>
          <a:prstGeom prst="ellipse">
            <a:avLst/>
          </a:prstGeom>
          <a:noFill/>
          <a:ln>
            <a:noFill/>
          </a:ln>
        </p:spPr>
      </p:sp>
      <p:sp>
        <p:nvSpPr>
          <p:cNvPr id="99" name="Google Shape;99;p10"/>
          <p:cNvSpPr txBox="1">
            <a:spLocks noGrp="1"/>
          </p:cNvSpPr>
          <p:nvPr>
            <p:ph type="ctrTitle"/>
          </p:nvPr>
        </p:nvSpPr>
        <p:spPr>
          <a:xfrm>
            <a:off x="3468025" y="609602"/>
            <a:ext cx="6170100" cy="2941800"/>
          </a:xfrm>
          <a:prstGeom prst="rect">
            <a:avLst/>
          </a:prstGeom>
          <a:noFill/>
          <a:ln>
            <a:noFill/>
          </a:ln>
        </p:spPr>
        <p:txBody>
          <a:bodyPr spcFirstLastPara="1" wrap="square" lIns="0" tIns="0" rIns="0" bIns="0" anchor="b" anchorCtr="0">
            <a:noAutofit/>
          </a:bodyPr>
          <a:lstStyle>
            <a:lvl1pPr lvl="0" rtl="0">
              <a:lnSpc>
                <a:spcPct val="85000"/>
              </a:lnSpc>
              <a:spcBef>
                <a:spcPts val="0"/>
              </a:spcBef>
              <a:spcAft>
                <a:spcPts val="0"/>
              </a:spcAft>
              <a:buClr>
                <a:schemeClr val="dk1"/>
              </a:buClr>
              <a:buSzPts val="6400"/>
              <a:buFont typeface="DM Sans"/>
              <a:buNone/>
              <a:defRPr sz="6400">
                <a:latin typeface="DM Sans"/>
                <a:ea typeface="DM Sans"/>
                <a:cs typeface="DM Sans"/>
                <a:sym typeface="DM Sans"/>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theme" Target="../theme/theme1.xml"/><Relationship Id="rId5" Type="http://schemas.openxmlformats.org/officeDocument/2006/relationships/slideLayout" Target="../slideLayouts/slideLayout5.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image" Target="../media/image1.png"/><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49245" y="535597"/>
            <a:ext cx="10659300" cy="583500"/>
          </a:xfrm>
          <a:prstGeom prst="rect">
            <a:avLst/>
          </a:prstGeom>
          <a:noFill/>
          <a:ln>
            <a:noFill/>
          </a:ln>
        </p:spPr>
        <p:txBody>
          <a:bodyPr spcFirstLastPara="1" wrap="square" lIns="0" tIns="0" rIns="0" bIns="0" anchor="ctr" anchorCtr="0">
            <a:noAutofit/>
          </a:bodyPr>
          <a:lstStyle>
            <a:lvl1pPr marR="0" lvl="0" algn="l" rtl="0">
              <a:lnSpc>
                <a:spcPct val="90000"/>
              </a:lnSpc>
              <a:spcBef>
                <a:spcPts val="0"/>
              </a:spcBef>
              <a:spcAft>
                <a:spcPts val="0"/>
              </a:spcAft>
              <a:buClr>
                <a:schemeClr val="dk1"/>
              </a:buClr>
              <a:buSzPts val="4000"/>
              <a:buFont typeface="DM Sans Medium"/>
              <a:buNone/>
              <a:defRPr sz="4000" i="0" u="none" strike="noStrike" cap="non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a:endParaRPr/>
          </a:p>
        </p:txBody>
      </p:sp>
      <p:sp>
        <p:nvSpPr>
          <p:cNvPr id="7" name="Google Shape;7;p1"/>
          <p:cNvSpPr txBox="1">
            <a:spLocks noGrp="1"/>
          </p:cNvSpPr>
          <p:nvPr>
            <p:ph type="body" idx="1"/>
          </p:nvPr>
        </p:nvSpPr>
        <p:spPr>
          <a:xfrm>
            <a:off x="761809" y="1825633"/>
            <a:ext cx="10589400" cy="4351200"/>
          </a:xfrm>
          <a:prstGeom prst="rect">
            <a:avLst/>
          </a:prstGeom>
          <a:noFill/>
          <a:ln>
            <a:noFill/>
          </a:ln>
        </p:spPr>
        <p:txBody>
          <a:bodyPr spcFirstLastPara="1" wrap="square" lIns="0" tIns="0" rIns="0" bIns="0" anchor="t" anchorCtr="0">
            <a:noAutofit/>
          </a:bodyPr>
          <a:lstStyle>
            <a:lvl1pPr marL="457200" marR="0" lvl="0" indent="-381000" algn="l" rtl="0">
              <a:lnSpc>
                <a:spcPct val="90000"/>
              </a:lnSpc>
              <a:spcBef>
                <a:spcPts val="1100"/>
              </a:spcBef>
              <a:spcAft>
                <a:spcPts val="0"/>
              </a:spcAft>
              <a:buClr>
                <a:schemeClr val="accent1"/>
              </a:buClr>
              <a:buSzPts val="2400"/>
              <a:buFont typeface="DM Sans"/>
              <a:buChar char="•"/>
              <a:defRPr sz="2400" i="0" u="none" strike="noStrike" cap="none">
                <a:solidFill>
                  <a:schemeClr val="dk1"/>
                </a:solidFill>
                <a:latin typeface="DM Sans"/>
                <a:ea typeface="DM Sans"/>
                <a:cs typeface="DM Sans"/>
                <a:sym typeface="DM Sans"/>
              </a:defRPr>
            </a:lvl1pPr>
            <a:lvl2pPr marL="914400" marR="0" lvl="1" indent="-355600" algn="l" rtl="0">
              <a:lnSpc>
                <a:spcPct val="90000"/>
              </a:lnSpc>
              <a:spcBef>
                <a:spcPts val="500"/>
              </a:spcBef>
              <a:spcAft>
                <a:spcPts val="0"/>
              </a:spcAft>
              <a:buClr>
                <a:schemeClr val="accent3"/>
              </a:buClr>
              <a:buSzPts val="2000"/>
              <a:buFont typeface="DM Sans"/>
              <a:buChar char="•"/>
              <a:defRPr sz="2000" i="0" u="none" strike="noStrike" cap="none">
                <a:solidFill>
                  <a:schemeClr val="dk1"/>
                </a:solidFill>
                <a:latin typeface="DM Sans"/>
                <a:ea typeface="DM Sans"/>
                <a:cs typeface="DM Sans"/>
                <a:sym typeface="DM Sans"/>
              </a:defRPr>
            </a:lvl2pPr>
            <a:lvl3pPr marL="1371600" marR="0" lvl="2" indent="-330200" algn="l" rtl="0">
              <a:lnSpc>
                <a:spcPct val="90000"/>
              </a:lnSpc>
              <a:spcBef>
                <a:spcPts val="500"/>
              </a:spcBef>
              <a:spcAft>
                <a:spcPts val="0"/>
              </a:spcAft>
              <a:buClr>
                <a:schemeClr val="dk1"/>
              </a:buClr>
              <a:buSzPts val="1600"/>
              <a:buFont typeface="DM Sans"/>
              <a:buChar char="•"/>
              <a:defRPr sz="1600" i="0" u="none" strike="noStrike" cap="none">
                <a:solidFill>
                  <a:schemeClr val="dk1"/>
                </a:solidFill>
                <a:latin typeface="DM Sans"/>
                <a:ea typeface="DM Sans"/>
                <a:cs typeface="DM Sans"/>
                <a:sym typeface="DM Sans"/>
              </a:defRPr>
            </a:lvl3pPr>
            <a:lvl4pPr marL="1828800" marR="0" lvl="3" indent="-330200" algn="l" rtl="0">
              <a:lnSpc>
                <a:spcPct val="90000"/>
              </a:lnSpc>
              <a:spcBef>
                <a:spcPts val="500"/>
              </a:spcBef>
              <a:spcAft>
                <a:spcPts val="0"/>
              </a:spcAft>
              <a:buClr>
                <a:schemeClr val="dk1"/>
              </a:buClr>
              <a:buSzPts val="1600"/>
              <a:buFont typeface="DM Sans"/>
              <a:buChar char="•"/>
              <a:defRPr sz="1600" i="0" u="none" strike="noStrike" cap="none">
                <a:solidFill>
                  <a:schemeClr val="dk1"/>
                </a:solidFill>
                <a:latin typeface="DM Sans"/>
                <a:ea typeface="DM Sans"/>
                <a:cs typeface="DM Sans"/>
                <a:sym typeface="DM Sans"/>
              </a:defRPr>
            </a:lvl4pPr>
            <a:lvl5pPr marL="2286000" marR="0" lvl="4" indent="-330200" algn="l" rtl="0">
              <a:lnSpc>
                <a:spcPct val="90000"/>
              </a:lnSpc>
              <a:spcBef>
                <a:spcPts val="500"/>
              </a:spcBef>
              <a:spcAft>
                <a:spcPts val="0"/>
              </a:spcAft>
              <a:buClr>
                <a:schemeClr val="dk1"/>
              </a:buClr>
              <a:buSzPts val="1600"/>
              <a:buFont typeface="DM Sans"/>
              <a:buChar char="•"/>
              <a:defRPr sz="1600" i="0" u="none" strike="noStrike" cap="none">
                <a:solidFill>
                  <a:schemeClr val="dk1"/>
                </a:solidFill>
                <a:latin typeface="DM Sans"/>
                <a:ea typeface="DM Sans"/>
                <a:cs typeface="DM Sans"/>
                <a:sym typeface="DM Sans"/>
              </a:defRPr>
            </a:lvl5pPr>
            <a:lvl6pPr marL="2743200" marR="0" lvl="5" indent="-330200" algn="l" rtl="0">
              <a:lnSpc>
                <a:spcPct val="90000"/>
              </a:lnSpc>
              <a:spcBef>
                <a:spcPts val="500"/>
              </a:spcBef>
              <a:spcAft>
                <a:spcPts val="0"/>
              </a:spcAft>
              <a:buClr>
                <a:schemeClr val="dk1"/>
              </a:buClr>
              <a:buSzPts val="1600"/>
              <a:buFont typeface="DM Sans"/>
              <a:buChar char="•"/>
              <a:defRPr sz="1600" i="0" u="none" strike="noStrike" cap="none">
                <a:solidFill>
                  <a:schemeClr val="dk1"/>
                </a:solidFill>
                <a:latin typeface="DM Sans"/>
                <a:ea typeface="DM Sans"/>
                <a:cs typeface="DM Sans"/>
                <a:sym typeface="DM Sans"/>
              </a:defRPr>
            </a:lvl6pPr>
            <a:lvl7pPr marL="3200400" marR="0" lvl="6" indent="-330200" algn="l" rtl="0">
              <a:lnSpc>
                <a:spcPct val="90000"/>
              </a:lnSpc>
              <a:spcBef>
                <a:spcPts val="500"/>
              </a:spcBef>
              <a:spcAft>
                <a:spcPts val="0"/>
              </a:spcAft>
              <a:buClr>
                <a:schemeClr val="dk1"/>
              </a:buClr>
              <a:buSzPts val="1600"/>
              <a:buFont typeface="DM Sans"/>
              <a:buChar char="•"/>
              <a:defRPr sz="1600" i="0" u="none" strike="noStrike" cap="none">
                <a:solidFill>
                  <a:schemeClr val="dk1"/>
                </a:solidFill>
                <a:latin typeface="DM Sans"/>
                <a:ea typeface="DM Sans"/>
                <a:cs typeface="DM Sans"/>
                <a:sym typeface="DM Sans"/>
              </a:defRPr>
            </a:lvl7pPr>
            <a:lvl8pPr marL="3657600" marR="0" lvl="7" indent="-330200" algn="l" rtl="0">
              <a:lnSpc>
                <a:spcPct val="90000"/>
              </a:lnSpc>
              <a:spcBef>
                <a:spcPts val="500"/>
              </a:spcBef>
              <a:spcAft>
                <a:spcPts val="0"/>
              </a:spcAft>
              <a:buClr>
                <a:schemeClr val="dk1"/>
              </a:buClr>
              <a:buSzPts val="1600"/>
              <a:buFont typeface="DM Sans"/>
              <a:buChar char="•"/>
              <a:defRPr sz="1600" i="0" u="none" strike="noStrike" cap="none">
                <a:solidFill>
                  <a:schemeClr val="dk1"/>
                </a:solidFill>
                <a:latin typeface="DM Sans"/>
                <a:ea typeface="DM Sans"/>
                <a:cs typeface="DM Sans"/>
                <a:sym typeface="DM Sans"/>
              </a:defRPr>
            </a:lvl8pPr>
            <a:lvl9pPr marL="4114800" marR="0" lvl="8" indent="-330200" algn="l" rtl="0">
              <a:lnSpc>
                <a:spcPct val="90000"/>
              </a:lnSpc>
              <a:spcBef>
                <a:spcPts val="500"/>
              </a:spcBef>
              <a:spcAft>
                <a:spcPts val="0"/>
              </a:spcAft>
              <a:buClr>
                <a:schemeClr val="dk1"/>
              </a:buClr>
              <a:buSzPts val="1600"/>
              <a:buFont typeface="DM Sans"/>
              <a:buChar char="•"/>
              <a:defRPr sz="1600" i="0" u="none" strike="noStrike" cap="none">
                <a:solidFill>
                  <a:schemeClr val="dk1"/>
                </a:solidFill>
                <a:latin typeface="DM Sans"/>
                <a:ea typeface="DM Sans"/>
                <a:cs typeface="DM Sans"/>
                <a:sym typeface="DM Sans"/>
              </a:defRPr>
            </a:lvl9pPr>
          </a:lstStyle>
          <a:p>
            <a:endParaRPr/>
          </a:p>
        </p:txBody>
      </p:sp>
      <p:sp>
        <p:nvSpPr>
          <p:cNvPr id="8" name="Google Shape;8;p1"/>
          <p:cNvSpPr txBox="1">
            <a:spLocks noGrp="1"/>
          </p:cNvSpPr>
          <p:nvPr>
            <p:ph type="sldNum" idx="12"/>
          </p:nvPr>
        </p:nvSpPr>
        <p:spPr>
          <a:xfrm>
            <a:off x="11097669" y="6473300"/>
            <a:ext cx="324300" cy="186600"/>
          </a:xfrm>
          <a:prstGeom prst="rect">
            <a:avLst/>
          </a:prstGeom>
          <a:noFill/>
          <a:ln>
            <a:noFill/>
          </a:ln>
        </p:spPr>
        <p:txBody>
          <a:bodyPr spcFirstLastPara="1" wrap="square" lIns="0" tIns="0" rIns="0" bIns="0" anchor="t" anchorCtr="0">
            <a:noAutofit/>
          </a:bodyPr>
          <a:lstStyle>
            <a:lvl1pPr lvl="0" algn="r" rtl="0">
              <a:buNone/>
              <a:defRPr sz="1100">
                <a:solidFill>
                  <a:schemeClr val="dk1"/>
                </a:solidFill>
                <a:latin typeface="DM Sans"/>
                <a:ea typeface="DM Sans"/>
                <a:cs typeface="DM Sans"/>
                <a:sym typeface="DM Sans"/>
              </a:defRPr>
            </a:lvl1pPr>
            <a:lvl2pPr lvl="1" algn="r" rtl="0">
              <a:buNone/>
              <a:defRPr sz="1100">
                <a:solidFill>
                  <a:schemeClr val="dk1"/>
                </a:solidFill>
                <a:latin typeface="DM Sans"/>
                <a:ea typeface="DM Sans"/>
                <a:cs typeface="DM Sans"/>
                <a:sym typeface="DM Sans"/>
              </a:defRPr>
            </a:lvl2pPr>
            <a:lvl3pPr lvl="2" algn="r" rtl="0">
              <a:buNone/>
              <a:defRPr sz="1100">
                <a:solidFill>
                  <a:schemeClr val="dk1"/>
                </a:solidFill>
                <a:latin typeface="DM Sans"/>
                <a:ea typeface="DM Sans"/>
                <a:cs typeface="DM Sans"/>
                <a:sym typeface="DM Sans"/>
              </a:defRPr>
            </a:lvl3pPr>
            <a:lvl4pPr lvl="3" algn="r" rtl="0">
              <a:buNone/>
              <a:defRPr sz="1100">
                <a:solidFill>
                  <a:schemeClr val="dk1"/>
                </a:solidFill>
                <a:latin typeface="DM Sans"/>
                <a:ea typeface="DM Sans"/>
                <a:cs typeface="DM Sans"/>
                <a:sym typeface="DM Sans"/>
              </a:defRPr>
            </a:lvl4pPr>
            <a:lvl5pPr lvl="4" algn="r" rtl="0">
              <a:buNone/>
              <a:defRPr sz="1100">
                <a:solidFill>
                  <a:schemeClr val="dk1"/>
                </a:solidFill>
                <a:latin typeface="DM Sans"/>
                <a:ea typeface="DM Sans"/>
                <a:cs typeface="DM Sans"/>
                <a:sym typeface="DM Sans"/>
              </a:defRPr>
            </a:lvl5pPr>
            <a:lvl6pPr lvl="5" algn="r" rtl="0">
              <a:buNone/>
              <a:defRPr sz="1100">
                <a:solidFill>
                  <a:schemeClr val="dk1"/>
                </a:solidFill>
                <a:latin typeface="DM Sans"/>
                <a:ea typeface="DM Sans"/>
                <a:cs typeface="DM Sans"/>
                <a:sym typeface="DM Sans"/>
              </a:defRPr>
            </a:lvl6pPr>
            <a:lvl7pPr lvl="6" algn="r" rtl="0">
              <a:buNone/>
              <a:defRPr sz="1100">
                <a:solidFill>
                  <a:schemeClr val="dk1"/>
                </a:solidFill>
                <a:latin typeface="DM Sans"/>
                <a:ea typeface="DM Sans"/>
                <a:cs typeface="DM Sans"/>
                <a:sym typeface="DM Sans"/>
              </a:defRPr>
            </a:lvl7pPr>
            <a:lvl8pPr lvl="7" algn="r" rtl="0">
              <a:buNone/>
              <a:defRPr sz="1100">
                <a:solidFill>
                  <a:schemeClr val="dk1"/>
                </a:solidFill>
                <a:latin typeface="DM Sans"/>
                <a:ea typeface="DM Sans"/>
                <a:cs typeface="DM Sans"/>
                <a:sym typeface="DM Sans"/>
              </a:defRPr>
            </a:lvl8pPr>
            <a:lvl9pPr lvl="8" algn="r" rtl="0">
              <a:buNone/>
              <a:defRPr sz="1100">
                <a:solidFill>
                  <a:schemeClr val="dk1"/>
                </a:solidFill>
                <a:latin typeface="DM Sans"/>
                <a:ea typeface="DM Sans"/>
                <a:cs typeface="DM Sans"/>
                <a:sym typeface="DM Sans"/>
              </a:defRPr>
            </a:lvl9pPr>
          </a:lstStyle>
          <a:p>
            <a:pPr marL="0" lvl="0" indent="0" algn="r" rtl="0">
              <a:spcBef>
                <a:spcPts val="0"/>
              </a:spcBef>
              <a:spcAft>
                <a:spcPts val="0"/>
              </a:spcAft>
              <a:buNone/>
            </a:pPr>
            <a:fld id="{00000000-1234-1234-1234-123412341234}" type="slidenum">
              <a:rPr lang="en"/>
              <a:t>‹#›</a:t>
            </a:fld>
            <a:endParaRPr/>
          </a:p>
        </p:txBody>
      </p:sp>
      <p:pic>
        <p:nvPicPr>
          <p:cNvPr id="9" name="Google Shape;9;p1"/>
          <p:cNvPicPr preferRelativeResize="0"/>
          <p:nvPr/>
        </p:nvPicPr>
        <p:blipFill>
          <a:blip r:embed="rId59">
            <a:alphaModFix/>
          </a:blip>
          <a:stretch>
            <a:fillRect/>
          </a:stretch>
        </p:blipFill>
        <p:spPr>
          <a:xfrm>
            <a:off x="761800" y="6442164"/>
            <a:ext cx="678975" cy="230366"/>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 id="2147483699" r:id="rId52"/>
    <p:sldLayoutId id="2147483700" r:id="rId53"/>
    <p:sldLayoutId id="2147483701" r:id="rId54"/>
    <p:sldLayoutId id="2147483702" r:id="rId55"/>
    <p:sldLayoutId id="2147483703" r:id="rId56"/>
    <p:sldLayoutId id="2147483704" r:id="rId57"/>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384">
          <p15:clr>
            <a:srgbClr val="EA4335"/>
          </p15:clr>
        </p15:guide>
        <p15:guide id="2" pos="480">
          <p15:clr>
            <a:srgbClr val="EA4335"/>
          </p15:clr>
        </p15:guide>
        <p15:guide id="3" pos="960">
          <p15:clr>
            <a:srgbClr val="EA4335"/>
          </p15:clr>
        </p15:guide>
        <p15:guide id="4" pos="1056">
          <p15:clr>
            <a:srgbClr val="EA4335"/>
          </p15:clr>
        </p15:guide>
        <p15:guide id="5" pos="1518">
          <p15:clr>
            <a:srgbClr val="EA4335"/>
          </p15:clr>
        </p15:guide>
        <p15:guide id="6" pos="1614">
          <p15:clr>
            <a:srgbClr val="EA4335"/>
          </p15:clr>
        </p15:guide>
        <p15:guide id="7" pos="2091">
          <p15:clr>
            <a:srgbClr val="EA4335"/>
          </p15:clr>
        </p15:guide>
        <p15:guide id="8" pos="2185">
          <p15:clr>
            <a:srgbClr val="EA4335"/>
          </p15:clr>
        </p15:guide>
        <p15:guide id="9" pos="2651">
          <p15:clr>
            <a:srgbClr val="EA4335"/>
          </p15:clr>
        </p15:guide>
        <p15:guide id="10" pos="2755">
          <p15:clr>
            <a:srgbClr val="EA4335"/>
          </p15:clr>
        </p15:guide>
        <p15:guide id="11" pos="3223">
          <p15:clr>
            <a:srgbClr val="EA4335"/>
          </p15:clr>
        </p15:guide>
        <p15:guide id="12" pos="3326">
          <p15:clr>
            <a:srgbClr val="EA4335"/>
          </p15:clr>
        </p15:guide>
        <p15:guide id="13" pos="3795">
          <p15:clr>
            <a:srgbClr val="EA4335"/>
          </p15:clr>
        </p15:guide>
        <p15:guide id="14" pos="3883">
          <p15:clr>
            <a:srgbClr val="EA4335"/>
          </p15:clr>
        </p15:guide>
        <p15:guide id="15" pos="4367">
          <p15:clr>
            <a:srgbClr val="EA4335"/>
          </p15:clr>
        </p15:guide>
        <p15:guide id="16" pos="4455">
          <p15:clr>
            <a:srgbClr val="EA4335"/>
          </p15:clr>
        </p15:guide>
        <p15:guide id="17" pos="4923">
          <p15:clr>
            <a:srgbClr val="EA4335"/>
          </p15:clr>
        </p15:guide>
        <p15:guide id="18" pos="5027">
          <p15:clr>
            <a:srgbClr val="EA4335"/>
          </p15:clr>
        </p15:guide>
        <p15:guide id="19" pos="5493">
          <p15:clr>
            <a:srgbClr val="EA4335"/>
          </p15:clr>
        </p15:guide>
        <p15:guide id="20" pos="5587">
          <p15:clr>
            <a:srgbClr val="EA4335"/>
          </p15:clr>
        </p15:guide>
        <p15:guide id="21" pos="6064">
          <p15:clr>
            <a:srgbClr val="EA4335"/>
          </p15:clr>
        </p15:guide>
        <p15:guide id="22" pos="6161">
          <p15:clr>
            <a:srgbClr val="EA4335"/>
          </p15:clr>
        </p15:guide>
        <p15:guide id="23" pos="6622">
          <p15:clr>
            <a:srgbClr val="EA4335"/>
          </p15:clr>
        </p15:guide>
        <p15:guide id="24" pos="6718">
          <p15:clr>
            <a:srgbClr val="EA4335"/>
          </p15:clr>
        </p15:guide>
        <p15:guide id="25" pos="7198">
          <p15:clr>
            <a:srgbClr val="EA4335"/>
          </p15:clr>
        </p15:guide>
        <p15:guide id="26" pos="7294">
          <p15:clr>
            <a:srgbClr val="EA4335"/>
          </p15:clr>
        </p15:guide>
        <p15:guide id="27" orient="horz" pos="3936">
          <p15:clr>
            <a:srgbClr val="EA4335"/>
          </p15:clr>
        </p15:guide>
        <p15:guide id="28" orient="horz" pos="384">
          <p15:clr>
            <a:srgbClr val="EA4335"/>
          </p15:clr>
        </p15:guide>
        <p15:guide id="29" pos="3839">
          <p15:clr>
            <a:srgbClr val="EA4335"/>
          </p15:clr>
        </p15:guide>
        <p15:guide id="30" orient="horz" pos="2160">
          <p15:clr>
            <a:srgbClr val="EA4335"/>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xml"/><Relationship Id="rId1" Type="http://schemas.openxmlformats.org/officeDocument/2006/relationships/slideLayout" Target="../slideLayouts/slideLayout21.xml"/></Relationships>
</file>

<file path=ppt/slides/_rels/slide1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10.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10.xml"/></Relationships>
</file>

<file path=ppt/slides/_rels/slide10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01.xml"/><Relationship Id="rId1" Type="http://schemas.openxmlformats.org/officeDocument/2006/relationships/slideLayout" Target="../slideLayouts/slideLayout10.xml"/><Relationship Id="rId4" Type="http://schemas.openxmlformats.org/officeDocument/2006/relationships/image" Target="../media/image54.png"/></Relationships>
</file>

<file path=ppt/slides/_rels/slide10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02.xml"/><Relationship Id="rId1" Type="http://schemas.openxmlformats.org/officeDocument/2006/relationships/slideLayout" Target="../slideLayouts/slideLayout10.xml"/><Relationship Id="rId4" Type="http://schemas.openxmlformats.org/officeDocument/2006/relationships/image" Target="../media/image54.png"/></Relationships>
</file>

<file path=ppt/slides/_rels/slide10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03.xml"/><Relationship Id="rId1" Type="http://schemas.openxmlformats.org/officeDocument/2006/relationships/slideLayout" Target="../slideLayouts/slideLayout10.xml"/><Relationship Id="rId4" Type="http://schemas.openxmlformats.org/officeDocument/2006/relationships/image" Target="../media/image54.png"/></Relationships>
</file>

<file path=ppt/slides/_rels/slide10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04.xml"/><Relationship Id="rId1" Type="http://schemas.openxmlformats.org/officeDocument/2006/relationships/slideLayout" Target="../slideLayouts/slideLayout10.xml"/><Relationship Id="rId4" Type="http://schemas.openxmlformats.org/officeDocument/2006/relationships/image" Target="../media/image54.png"/></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10.xml"/></Relationships>
</file>

<file path=ppt/slides/_rels/slide10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06.xml"/><Relationship Id="rId1" Type="http://schemas.openxmlformats.org/officeDocument/2006/relationships/slideLayout" Target="../slideLayouts/slideLayout10.xml"/><Relationship Id="rId4" Type="http://schemas.openxmlformats.org/officeDocument/2006/relationships/image" Target="../media/image54.png"/></Relationships>
</file>

<file path=ppt/slides/_rels/slide10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07.xml"/><Relationship Id="rId1" Type="http://schemas.openxmlformats.org/officeDocument/2006/relationships/slideLayout" Target="../slideLayouts/slideLayout10.xml"/><Relationship Id="rId4" Type="http://schemas.openxmlformats.org/officeDocument/2006/relationships/image" Target="../media/image54.png"/></Relationships>
</file>

<file path=ppt/slides/_rels/slide10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08.xml"/><Relationship Id="rId1" Type="http://schemas.openxmlformats.org/officeDocument/2006/relationships/slideLayout" Target="../slideLayouts/slideLayout10.xml"/><Relationship Id="rId4" Type="http://schemas.openxmlformats.org/officeDocument/2006/relationships/image" Target="../media/image54.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1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09.xml"/><Relationship Id="rId1" Type="http://schemas.openxmlformats.org/officeDocument/2006/relationships/slideLayout" Target="../slideLayouts/slideLayout10.xml"/><Relationship Id="rId4" Type="http://schemas.openxmlformats.org/officeDocument/2006/relationships/image" Target="../media/image54.png"/></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10.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10.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10.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10.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10.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10.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10.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10.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10.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10.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10.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10.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10.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10.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10.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10.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10.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3.xml"/><Relationship Id="rId1" Type="http://schemas.openxmlformats.org/officeDocument/2006/relationships/slideLayout" Target="../slideLayouts/slideLayout43.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10.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10.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10.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10.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10.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10.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10.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10.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10.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4.xml"/><Relationship Id="rId1" Type="http://schemas.openxmlformats.org/officeDocument/2006/relationships/slideLayout" Target="../slideLayouts/slideLayout43.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10.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10.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10.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10.xml"/></Relationships>
</file>

<file path=ppt/slides/_rels/slide14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43.xml"/><Relationship Id="rId1" Type="http://schemas.openxmlformats.org/officeDocument/2006/relationships/slideLayout" Target="../slideLayouts/slideLayout10.xml"/><Relationship Id="rId4" Type="http://schemas.openxmlformats.org/officeDocument/2006/relationships/image" Target="../media/image54.png"/></Relationships>
</file>

<file path=ppt/slides/_rels/slide14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44.xml"/><Relationship Id="rId1" Type="http://schemas.openxmlformats.org/officeDocument/2006/relationships/slideLayout" Target="../slideLayouts/slideLayout10.xml"/><Relationship Id="rId4" Type="http://schemas.openxmlformats.org/officeDocument/2006/relationships/image" Target="../media/image54.png"/></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10.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10.xml"/></Relationships>
</file>

<file path=ppt/slides/_rels/slide14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47.xml"/><Relationship Id="rId1" Type="http://schemas.openxmlformats.org/officeDocument/2006/relationships/slideLayout" Target="../slideLayouts/slideLayout10.xml"/><Relationship Id="rId4" Type="http://schemas.openxmlformats.org/officeDocument/2006/relationships/image" Target="../media/image54.png"/></Relationships>
</file>

<file path=ppt/slides/_rels/slide14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48.xml"/><Relationship Id="rId1" Type="http://schemas.openxmlformats.org/officeDocument/2006/relationships/slideLayout" Target="../slideLayouts/slideLayout10.xml"/><Relationship Id="rId4" Type="http://schemas.openxmlformats.org/officeDocument/2006/relationships/image" Target="../media/image54.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15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49.xml"/><Relationship Id="rId1" Type="http://schemas.openxmlformats.org/officeDocument/2006/relationships/slideLayout" Target="../slideLayouts/slideLayout10.xml"/><Relationship Id="rId4" Type="http://schemas.openxmlformats.org/officeDocument/2006/relationships/image" Target="../media/image54.png"/></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10.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10.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10.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10.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10.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10.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10.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10.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58.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10.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60.xml"/><Relationship Id="rId1" Type="http://schemas.openxmlformats.org/officeDocument/2006/relationships/slideLayout" Target="../slideLayouts/slideLayout10.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61.xml"/><Relationship Id="rId1" Type="http://schemas.openxmlformats.org/officeDocument/2006/relationships/slideLayout" Target="../slideLayouts/slideLayout10.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62.xml"/><Relationship Id="rId1" Type="http://schemas.openxmlformats.org/officeDocument/2006/relationships/slideLayout" Target="../slideLayouts/slideLayout10.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63.xml"/><Relationship Id="rId1" Type="http://schemas.openxmlformats.org/officeDocument/2006/relationships/slideLayout" Target="../slideLayouts/slideLayout10.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64.xml"/><Relationship Id="rId1" Type="http://schemas.openxmlformats.org/officeDocument/2006/relationships/slideLayout" Target="../slideLayouts/slideLayout10.xml"/></Relationships>
</file>

<file path=ppt/slides/_rels/slide16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65.xml"/><Relationship Id="rId1" Type="http://schemas.openxmlformats.org/officeDocument/2006/relationships/slideLayout" Target="../slideLayouts/slideLayout10.xml"/></Relationships>
</file>

<file path=ppt/slides/_rels/slide16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66.xml"/><Relationship Id="rId1" Type="http://schemas.openxmlformats.org/officeDocument/2006/relationships/slideLayout" Target="../slideLayouts/slideLayout10.xml"/></Relationships>
</file>

<file path=ppt/slides/_rels/slide16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67.xml"/><Relationship Id="rId1" Type="http://schemas.openxmlformats.org/officeDocument/2006/relationships/slideLayout" Target="../slideLayouts/slideLayout10.xml"/></Relationships>
</file>

<file path=ppt/slides/_rels/slide16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68.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169.xml"/><Relationship Id="rId1" Type="http://schemas.openxmlformats.org/officeDocument/2006/relationships/slideLayout" Target="../slideLayouts/slideLayout10.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170.xml"/><Relationship Id="rId1" Type="http://schemas.openxmlformats.org/officeDocument/2006/relationships/slideLayout" Target="../slideLayouts/slideLayout10.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171.xml"/><Relationship Id="rId1" Type="http://schemas.openxmlformats.org/officeDocument/2006/relationships/slideLayout" Target="../slideLayouts/slideLayout10.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172.xml"/><Relationship Id="rId1" Type="http://schemas.openxmlformats.org/officeDocument/2006/relationships/slideLayout" Target="../slideLayouts/slideLayout10.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73.xml"/><Relationship Id="rId1" Type="http://schemas.openxmlformats.org/officeDocument/2006/relationships/slideLayout" Target="../slideLayouts/slideLayout10.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174.xml"/><Relationship Id="rId1" Type="http://schemas.openxmlformats.org/officeDocument/2006/relationships/slideLayout" Target="../slideLayouts/slideLayout10.xm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175.xml"/><Relationship Id="rId1" Type="http://schemas.openxmlformats.org/officeDocument/2006/relationships/slideLayout" Target="../slideLayouts/slideLayout10.xml"/></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176.xml"/><Relationship Id="rId1" Type="http://schemas.openxmlformats.org/officeDocument/2006/relationships/slideLayout" Target="../slideLayouts/slideLayout10.xm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177.xml"/><Relationship Id="rId1" Type="http://schemas.openxmlformats.org/officeDocument/2006/relationships/slideLayout" Target="../slideLayouts/slideLayout10.xml"/></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178.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179.xml"/><Relationship Id="rId1" Type="http://schemas.openxmlformats.org/officeDocument/2006/relationships/slideLayout" Target="../slideLayouts/slideLayout10.xml"/></Relationships>
</file>

<file path=ppt/slides/_rels/slide18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80.xml"/><Relationship Id="rId1" Type="http://schemas.openxmlformats.org/officeDocument/2006/relationships/slideLayout" Target="../slideLayouts/slideLayout10.xml"/><Relationship Id="rId5" Type="http://schemas.openxmlformats.org/officeDocument/2006/relationships/image" Target="../media/image59.png"/><Relationship Id="rId4" Type="http://schemas.openxmlformats.org/officeDocument/2006/relationships/image" Target="../media/image54.png"/></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181.xml"/><Relationship Id="rId1" Type="http://schemas.openxmlformats.org/officeDocument/2006/relationships/slideLayout" Target="../slideLayouts/slideLayout10.xml"/></Relationships>
</file>

<file path=ppt/slides/_rels/slide18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82.xml"/><Relationship Id="rId1" Type="http://schemas.openxmlformats.org/officeDocument/2006/relationships/slideLayout" Target="../slideLayouts/slideLayout10.xml"/><Relationship Id="rId5" Type="http://schemas.openxmlformats.org/officeDocument/2006/relationships/image" Target="../media/image59.png"/><Relationship Id="rId4" Type="http://schemas.openxmlformats.org/officeDocument/2006/relationships/image" Target="../media/image54.png"/></Relationships>
</file>

<file path=ppt/slides/_rels/slide18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83.xml"/><Relationship Id="rId1" Type="http://schemas.openxmlformats.org/officeDocument/2006/relationships/slideLayout" Target="../slideLayouts/slideLayout10.xml"/><Relationship Id="rId5" Type="http://schemas.openxmlformats.org/officeDocument/2006/relationships/image" Target="../media/image59.png"/><Relationship Id="rId4" Type="http://schemas.openxmlformats.org/officeDocument/2006/relationships/image" Target="../media/image54.png"/></Relationships>
</file>

<file path=ppt/slides/_rels/slide185.xml.rels><?xml version="1.0" encoding="UTF-8" standalone="yes"?>
<Relationships xmlns="http://schemas.openxmlformats.org/package/2006/relationships"><Relationship Id="rId2" Type="http://schemas.openxmlformats.org/officeDocument/2006/relationships/notesSlide" Target="../notesSlides/notesSlide184.xml"/><Relationship Id="rId1" Type="http://schemas.openxmlformats.org/officeDocument/2006/relationships/slideLayout" Target="../slideLayouts/slideLayout10.xml"/></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185.xml"/><Relationship Id="rId1" Type="http://schemas.openxmlformats.org/officeDocument/2006/relationships/slideLayout" Target="../slideLayouts/slideLayout10.xml"/></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186.xml"/><Relationship Id="rId1" Type="http://schemas.openxmlformats.org/officeDocument/2006/relationships/slideLayout" Target="../slideLayouts/slideLayout10.xml"/></Relationships>
</file>

<file path=ppt/slides/_rels/slide188.xml.rels><?xml version="1.0" encoding="UTF-8" standalone="yes"?>
<Relationships xmlns="http://schemas.openxmlformats.org/package/2006/relationships"><Relationship Id="rId2" Type="http://schemas.openxmlformats.org/officeDocument/2006/relationships/notesSlide" Target="../notesSlides/notesSlide187.xml"/><Relationship Id="rId1" Type="http://schemas.openxmlformats.org/officeDocument/2006/relationships/slideLayout" Target="../slideLayouts/slideLayout10.xml"/></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188.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189.xml"/><Relationship Id="rId1" Type="http://schemas.openxmlformats.org/officeDocument/2006/relationships/slideLayout" Target="../slideLayouts/slideLayout10.xml"/></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190.xml"/><Relationship Id="rId1" Type="http://schemas.openxmlformats.org/officeDocument/2006/relationships/slideLayout" Target="../slideLayouts/slideLayout10.xml"/></Relationships>
</file>

<file path=ppt/slides/_rels/slide19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91.xml"/><Relationship Id="rId1" Type="http://schemas.openxmlformats.org/officeDocument/2006/relationships/slideLayout" Target="../slideLayouts/slideLayout10.xml"/><Relationship Id="rId4" Type="http://schemas.openxmlformats.org/officeDocument/2006/relationships/image" Target="../media/image57.png"/></Relationships>
</file>

<file path=ppt/slides/_rels/slide19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92.xml"/><Relationship Id="rId1" Type="http://schemas.openxmlformats.org/officeDocument/2006/relationships/slideLayout" Target="../slideLayouts/slideLayout10.xml"/><Relationship Id="rId6" Type="http://schemas.openxmlformats.org/officeDocument/2006/relationships/image" Target="../media/image60.png"/><Relationship Id="rId5" Type="http://schemas.openxmlformats.org/officeDocument/2006/relationships/image" Target="../media/image58.png"/><Relationship Id="rId4" Type="http://schemas.openxmlformats.org/officeDocument/2006/relationships/image" Target="../media/image57.png"/></Relationships>
</file>

<file path=ppt/slides/_rels/slide19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93.xml"/><Relationship Id="rId1" Type="http://schemas.openxmlformats.org/officeDocument/2006/relationships/slideLayout" Target="../slideLayouts/slideLayout10.xml"/><Relationship Id="rId5" Type="http://schemas.openxmlformats.org/officeDocument/2006/relationships/image" Target="../media/image60.png"/><Relationship Id="rId4" Type="http://schemas.openxmlformats.org/officeDocument/2006/relationships/image" Target="../media/image58.png"/></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194.xml"/><Relationship Id="rId1" Type="http://schemas.openxmlformats.org/officeDocument/2006/relationships/slideLayout" Target="../slideLayouts/slideLayout10.xm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195.xml"/><Relationship Id="rId1" Type="http://schemas.openxmlformats.org/officeDocument/2006/relationships/slideLayout" Target="../slideLayouts/slideLayout10.xml"/></Relationships>
</file>

<file path=ppt/slides/_rels/slide197.xml.rels><?xml version="1.0" encoding="UTF-8" standalone="yes"?>
<Relationships xmlns="http://schemas.openxmlformats.org/package/2006/relationships"><Relationship Id="rId2" Type="http://schemas.openxmlformats.org/officeDocument/2006/relationships/notesSlide" Target="../notesSlides/notesSlide196.xml"/><Relationship Id="rId1" Type="http://schemas.openxmlformats.org/officeDocument/2006/relationships/slideLayout" Target="../slideLayouts/slideLayout10.xml"/></Relationships>
</file>

<file path=ppt/slides/_rels/slide198.xml.rels><?xml version="1.0" encoding="UTF-8" standalone="yes"?>
<Relationships xmlns="http://schemas.openxmlformats.org/package/2006/relationships"><Relationship Id="rId2" Type="http://schemas.openxmlformats.org/officeDocument/2006/relationships/notesSlide" Target="../notesSlides/notesSlide197.xml"/><Relationship Id="rId1" Type="http://schemas.openxmlformats.org/officeDocument/2006/relationships/slideLayout" Target="../slideLayouts/slideLayout10.xml"/></Relationships>
</file>

<file path=ppt/slides/_rels/slide199.xml.rels><?xml version="1.0" encoding="UTF-8" standalone="yes"?>
<Relationships xmlns="http://schemas.openxmlformats.org/package/2006/relationships"><Relationship Id="rId2" Type="http://schemas.openxmlformats.org/officeDocument/2006/relationships/notesSlide" Target="../notesSlides/notesSlide198.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20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99.xml"/><Relationship Id="rId1" Type="http://schemas.openxmlformats.org/officeDocument/2006/relationships/slideLayout" Target="../slideLayouts/slideLayout57.xml"/><Relationship Id="rId4" Type="http://schemas.openxmlformats.org/officeDocument/2006/relationships/image" Target="../media/image28.jpg"/></Relationships>
</file>

<file path=ppt/slides/_rels/slide201.xml.rels><?xml version="1.0" encoding="UTF-8" standalone="yes"?>
<Relationships xmlns="http://schemas.openxmlformats.org/package/2006/relationships"><Relationship Id="rId2" Type="http://schemas.openxmlformats.org/officeDocument/2006/relationships/notesSlide" Target="../notesSlides/notesSlide200.xml"/><Relationship Id="rId1" Type="http://schemas.openxmlformats.org/officeDocument/2006/relationships/slideLayout" Target="../slideLayouts/slideLayout10.xml"/></Relationships>
</file>

<file path=ppt/slides/_rels/slide202.xml.rels><?xml version="1.0" encoding="UTF-8" standalone="yes"?>
<Relationships xmlns="http://schemas.openxmlformats.org/package/2006/relationships"><Relationship Id="rId2" Type="http://schemas.openxmlformats.org/officeDocument/2006/relationships/notesSlide" Target="../notesSlides/notesSlide201.xml"/><Relationship Id="rId1" Type="http://schemas.openxmlformats.org/officeDocument/2006/relationships/slideLayout" Target="../slideLayouts/slideLayout10.xml"/></Relationships>
</file>

<file path=ppt/slides/_rels/slide203.xml.rels><?xml version="1.0" encoding="UTF-8" standalone="yes"?>
<Relationships xmlns="http://schemas.openxmlformats.org/package/2006/relationships"><Relationship Id="rId2" Type="http://schemas.openxmlformats.org/officeDocument/2006/relationships/notesSlide" Target="../notesSlides/notesSlide202.xml"/><Relationship Id="rId1" Type="http://schemas.openxmlformats.org/officeDocument/2006/relationships/slideLayout" Target="../slideLayouts/slideLayout10.xml"/></Relationships>
</file>

<file path=ppt/slides/_rels/slide204.xml.rels><?xml version="1.0" encoding="UTF-8" standalone="yes"?>
<Relationships xmlns="http://schemas.openxmlformats.org/package/2006/relationships"><Relationship Id="rId2" Type="http://schemas.openxmlformats.org/officeDocument/2006/relationships/notesSlide" Target="../notesSlides/notesSlide203.xml"/><Relationship Id="rId1" Type="http://schemas.openxmlformats.org/officeDocument/2006/relationships/slideLayout" Target="../slideLayouts/slideLayout10.xml"/></Relationships>
</file>

<file path=ppt/slides/_rels/slide205.xml.rels><?xml version="1.0" encoding="UTF-8" standalone="yes"?>
<Relationships xmlns="http://schemas.openxmlformats.org/package/2006/relationships"><Relationship Id="rId2" Type="http://schemas.openxmlformats.org/officeDocument/2006/relationships/notesSlide" Target="../notesSlides/notesSlide204.xml"/><Relationship Id="rId1" Type="http://schemas.openxmlformats.org/officeDocument/2006/relationships/slideLayout" Target="../slideLayouts/slideLayout10.xml"/></Relationships>
</file>

<file path=ppt/slides/_rels/slide206.xml.rels><?xml version="1.0" encoding="UTF-8" standalone="yes"?>
<Relationships xmlns="http://schemas.openxmlformats.org/package/2006/relationships"><Relationship Id="rId2" Type="http://schemas.openxmlformats.org/officeDocument/2006/relationships/notesSlide" Target="../notesSlides/notesSlide205.xml"/><Relationship Id="rId1" Type="http://schemas.openxmlformats.org/officeDocument/2006/relationships/slideLayout" Target="../slideLayouts/slideLayout10.xml"/></Relationships>
</file>

<file path=ppt/slides/_rels/slide207.xml.rels><?xml version="1.0" encoding="UTF-8" standalone="yes"?>
<Relationships xmlns="http://schemas.openxmlformats.org/package/2006/relationships"><Relationship Id="rId2" Type="http://schemas.openxmlformats.org/officeDocument/2006/relationships/notesSlide" Target="../notesSlides/notesSlide206.xml"/><Relationship Id="rId1" Type="http://schemas.openxmlformats.org/officeDocument/2006/relationships/slideLayout" Target="../slideLayouts/slideLayout10.xml"/></Relationships>
</file>

<file path=ppt/slides/_rels/slide208.xml.rels><?xml version="1.0" encoding="UTF-8" standalone="yes"?>
<Relationships xmlns="http://schemas.openxmlformats.org/package/2006/relationships"><Relationship Id="rId2" Type="http://schemas.openxmlformats.org/officeDocument/2006/relationships/notesSlide" Target="../notesSlides/notesSlide207.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3.xml"/><Relationship Id="rId1" Type="http://schemas.openxmlformats.org/officeDocument/2006/relationships/slideLayout" Target="../slideLayouts/slideLayout10.xml"/><Relationship Id="rId4" Type="http://schemas.openxmlformats.org/officeDocument/2006/relationships/image" Target="../media/image35.svg"/></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4.xml"/><Relationship Id="rId1" Type="http://schemas.openxmlformats.org/officeDocument/2006/relationships/slideLayout" Target="../slideLayouts/slideLayout10.xml"/><Relationship Id="rId5" Type="http://schemas.openxmlformats.org/officeDocument/2006/relationships/image" Target="../media/image33.png"/><Relationship Id="rId4" Type="http://schemas.openxmlformats.org/officeDocument/2006/relationships/image" Target="../media/image37.png"/></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5.xml"/><Relationship Id="rId1" Type="http://schemas.openxmlformats.org/officeDocument/2006/relationships/slideLayout" Target="../slideLayouts/slideLayout10.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9.png"/></Relationships>
</file>

<file path=ppt/slides/_rels/slide2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6.xml"/><Relationship Id="rId1" Type="http://schemas.openxmlformats.org/officeDocument/2006/relationships/slideLayout" Target="../slideLayouts/slideLayout10.xml"/><Relationship Id="rId4" Type="http://schemas.openxmlformats.org/officeDocument/2006/relationships/image" Target="../media/image33.png"/></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7.xml"/><Relationship Id="rId1" Type="http://schemas.openxmlformats.org/officeDocument/2006/relationships/slideLayout" Target="../slideLayouts/slideLayout10.xml"/><Relationship Id="rId4" Type="http://schemas.openxmlformats.org/officeDocument/2006/relationships/image" Target="../media/image33.png"/></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8.xml"/><Relationship Id="rId1" Type="http://schemas.openxmlformats.org/officeDocument/2006/relationships/slideLayout" Target="../slideLayouts/slideLayout10.xml"/><Relationship Id="rId5" Type="http://schemas.openxmlformats.org/officeDocument/2006/relationships/image" Target="../media/image33.png"/><Relationship Id="rId4" Type="http://schemas.openxmlformats.org/officeDocument/2006/relationships/image" Target="../media/image37.png"/></Relationships>
</file>

<file path=ppt/slides/_rels/slide2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9.xml"/><Relationship Id="rId1" Type="http://schemas.openxmlformats.org/officeDocument/2006/relationships/slideLayout" Target="../slideLayouts/slideLayout10.xml"/><Relationship Id="rId4" Type="http://schemas.openxmlformats.org/officeDocument/2006/relationships/image" Target="../media/image42.svg"/></Relationships>
</file>

<file path=ppt/slides/_rels/slide3.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3.xml"/><Relationship Id="rId1" Type="http://schemas.openxmlformats.org/officeDocument/2006/relationships/slideLayout" Target="../slideLayouts/slideLayout29.xml"/></Relationships>
</file>

<file path=ppt/slides/_rels/slide3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0.xml"/><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3" Type="http://schemas.openxmlformats.org/officeDocument/2006/relationships/image" Target="../media/image45.svg"/><Relationship Id="rId2" Type="http://schemas.openxmlformats.org/officeDocument/2006/relationships/image" Target="../media/image44.png"/><Relationship Id="rId1" Type="http://schemas.openxmlformats.org/officeDocument/2006/relationships/slideLayout" Target="../slideLayouts/slideLayout10.xml"/><Relationship Id="rId5" Type="http://schemas.openxmlformats.org/officeDocument/2006/relationships/image" Target="../media/image47.svg"/><Relationship Id="rId4" Type="http://schemas.openxmlformats.org/officeDocument/2006/relationships/image" Target="../media/image46.png"/></Relationships>
</file>

<file path=ppt/slides/_rels/slide33.xml.rels><?xml version="1.0" encoding="UTF-8" standalone="yes"?>
<Relationships xmlns="http://schemas.openxmlformats.org/package/2006/relationships"><Relationship Id="rId3" Type="http://schemas.openxmlformats.org/officeDocument/2006/relationships/hyperlink" Target="https://docs.getdbt.com/reference/resource-properties/tests#test_name" TargetMode="External"/><Relationship Id="rId2" Type="http://schemas.openxmlformats.org/officeDocument/2006/relationships/notesSlide" Target="../notesSlides/notesSlide32.xml"/><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3.xml"/><Relationship Id="rId1" Type="http://schemas.openxmlformats.org/officeDocument/2006/relationships/slideLayout" Target="../slideLayouts/slideLayout10.xml"/><Relationship Id="rId4" Type="http://schemas.openxmlformats.org/officeDocument/2006/relationships/image" Target="../media/image42.svg"/></Relationships>
</file>

<file path=ppt/slides/_rels/slide3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4.xml"/><Relationship Id="rId1" Type="http://schemas.openxmlformats.org/officeDocument/2006/relationships/slideLayout" Target="../slideLayouts/slideLayout10.xml"/><Relationship Id="rId6" Type="http://schemas.openxmlformats.org/officeDocument/2006/relationships/image" Target="../media/image49.svg"/><Relationship Id="rId5" Type="http://schemas.openxmlformats.org/officeDocument/2006/relationships/image" Target="../media/image48.png"/><Relationship Id="rId4" Type="http://schemas.openxmlformats.org/officeDocument/2006/relationships/image" Target="../media/image42.svg"/></Relationships>
</file>

<file path=ppt/slides/_rels/slide3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5.xml"/><Relationship Id="rId1" Type="http://schemas.openxmlformats.org/officeDocument/2006/relationships/slideLayout" Target="../slideLayouts/slideLayout10.xml"/><Relationship Id="rId4" Type="http://schemas.openxmlformats.org/officeDocument/2006/relationships/image" Target="../media/image51.svg"/></Relationships>
</file>

<file path=ppt/slides/_rels/slide3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6.xml"/><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8.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9.xml"/><Relationship Id="rId1" Type="http://schemas.openxmlformats.org/officeDocument/2006/relationships/tags" Target="../tags/tag1.xml"/><Relationship Id="rId4" Type="http://schemas.openxmlformats.org/officeDocument/2006/relationships/image" Target="../media/image30.jp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0.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0.xml"/></Relationships>
</file>

<file path=ppt/slides/_rels/slide4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5.xml"/><Relationship Id="rId1" Type="http://schemas.openxmlformats.org/officeDocument/2006/relationships/slideLayout" Target="../slideLayouts/slideLayout10.xml"/></Relationships>
</file>

<file path=ppt/slides/_rels/slide4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6.xml"/><Relationship Id="rId1" Type="http://schemas.openxmlformats.org/officeDocument/2006/relationships/slideLayout" Target="../slideLayouts/slideLayout10.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0.xml"/></Relationships>
</file>

<file path=ppt/slides/_rels/slide4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8.xml"/><Relationship Id="rId1" Type="http://schemas.openxmlformats.org/officeDocument/2006/relationships/slideLayout" Target="../slideLayouts/slideLayout10.xml"/><Relationship Id="rId4" Type="http://schemas.openxmlformats.org/officeDocument/2006/relationships/image" Target="../media/image54.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9.xml"/><Relationship Id="rId1" Type="http://schemas.openxmlformats.org/officeDocument/2006/relationships/tags" Target="../tags/tag2.xml"/><Relationship Id="rId4" Type="http://schemas.openxmlformats.org/officeDocument/2006/relationships/image" Target="../media/image30.jp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0.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0.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0.xml"/></Relationships>
</file>

<file path=ppt/slides/_rels/slide5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2.xml"/><Relationship Id="rId1" Type="http://schemas.openxmlformats.org/officeDocument/2006/relationships/slideLayout" Target="../slideLayouts/slideLayout10.xml"/><Relationship Id="rId4" Type="http://schemas.openxmlformats.org/officeDocument/2006/relationships/image" Target="../media/image54.png"/></Relationships>
</file>

<file path=ppt/slides/_rels/slide5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3.xml"/><Relationship Id="rId1" Type="http://schemas.openxmlformats.org/officeDocument/2006/relationships/slideLayout" Target="../slideLayouts/slideLayout10.xml"/><Relationship Id="rId4" Type="http://schemas.openxmlformats.org/officeDocument/2006/relationships/image" Target="../media/image54.png"/></Relationships>
</file>

<file path=ppt/slides/_rels/slide5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4.xml"/><Relationship Id="rId1" Type="http://schemas.openxmlformats.org/officeDocument/2006/relationships/slideLayout" Target="../slideLayouts/slideLayout10.xml"/><Relationship Id="rId4" Type="http://schemas.openxmlformats.org/officeDocument/2006/relationships/image" Target="../media/image54.png"/></Relationships>
</file>

<file path=ppt/slides/_rels/slide5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5.xml"/><Relationship Id="rId1" Type="http://schemas.openxmlformats.org/officeDocument/2006/relationships/slideLayout" Target="../slideLayouts/slideLayout10.xml"/><Relationship Id="rId4" Type="http://schemas.openxmlformats.org/officeDocument/2006/relationships/image" Target="../media/image54.png"/></Relationships>
</file>

<file path=ppt/slides/_rels/slide5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6.xml"/><Relationship Id="rId1" Type="http://schemas.openxmlformats.org/officeDocument/2006/relationships/slideLayout" Target="../slideLayouts/slideLayout10.xml"/><Relationship Id="rId4" Type="http://schemas.openxmlformats.org/officeDocument/2006/relationships/image" Target="../media/image54.png"/></Relationships>
</file>

<file path=ppt/slides/_rels/slide5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7.xml"/><Relationship Id="rId1" Type="http://schemas.openxmlformats.org/officeDocument/2006/relationships/slideLayout" Target="../slideLayouts/slideLayout10.xml"/></Relationships>
</file>

<file path=ppt/slides/_rels/slide5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8.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6.xml"/><Relationship Id="rId1" Type="http://schemas.openxmlformats.org/officeDocument/2006/relationships/slideLayout" Target="../slideLayouts/slideLayout29.xml"/></Relationships>
</file>

<file path=ppt/slides/_rels/slide6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9.xml"/><Relationship Id="rId1" Type="http://schemas.openxmlformats.org/officeDocument/2006/relationships/slideLayout" Target="../slideLayouts/slideLayout10.xml"/></Relationships>
</file>

<file path=ppt/slides/_rels/slide6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60.xml"/><Relationship Id="rId1" Type="http://schemas.openxmlformats.org/officeDocument/2006/relationships/slideLayout" Target="../slideLayouts/slideLayout10.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0.xml"/></Relationships>
</file>

<file path=ppt/slides/_rels/slide6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2.xml"/><Relationship Id="rId1" Type="http://schemas.openxmlformats.org/officeDocument/2006/relationships/slideLayout" Target="../slideLayouts/slideLayout10.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9.pn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0.xml"/></Relationships>
</file>

<file path=ppt/slides/_rels/slide6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4.xml"/><Relationship Id="rId1" Type="http://schemas.openxmlformats.org/officeDocument/2006/relationships/slideLayout" Target="../slideLayouts/slideLayout10.xml"/></Relationships>
</file>

<file path=ppt/slides/_rels/slide6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5.xml"/><Relationship Id="rId1" Type="http://schemas.openxmlformats.org/officeDocument/2006/relationships/slideLayout" Target="../slideLayouts/slideLayout10.xml"/></Relationships>
</file>

<file path=ppt/slides/_rels/slide6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6.xml"/><Relationship Id="rId1" Type="http://schemas.openxmlformats.org/officeDocument/2006/relationships/slideLayout" Target="../slideLayouts/slideLayout10.xml"/></Relationships>
</file>

<file path=ppt/slides/_rels/slide6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7.xml"/><Relationship Id="rId1" Type="http://schemas.openxmlformats.org/officeDocument/2006/relationships/slideLayout" Target="../slideLayouts/slideLayout10.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9.xml"/><Relationship Id="rId1" Type="http://schemas.openxmlformats.org/officeDocument/2006/relationships/tags" Target="../tags/tag3.xml"/><Relationship Id="rId4" Type="http://schemas.openxmlformats.org/officeDocument/2006/relationships/image" Target="../media/image30.jpg"/></Relationships>
</file>

<file path=ppt/slides/_rels/slide7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69.xml"/><Relationship Id="rId1" Type="http://schemas.openxmlformats.org/officeDocument/2006/relationships/slideLayout" Target="../slideLayouts/slideLayout10.xml"/><Relationship Id="rId5" Type="http://schemas.openxmlformats.org/officeDocument/2006/relationships/image" Target="../media/image58.png"/><Relationship Id="rId4" Type="http://schemas.openxmlformats.org/officeDocument/2006/relationships/image" Target="../media/image57.png"/></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0.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0.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0.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0.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0.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0.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0.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0.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8.xml"/><Relationship Id="rId1" Type="http://schemas.openxmlformats.org/officeDocument/2006/relationships/slideLayout" Target="../slideLayouts/slideLayout29.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0.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0.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0.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0.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0.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10.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10.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10.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10.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9.xml"/><Relationship Id="rId1" Type="http://schemas.openxmlformats.org/officeDocument/2006/relationships/slideLayout" Target="../slideLayouts/slideLayout29.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10.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10.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10.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10.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10.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10.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10.xml"/></Relationships>
</file>

<file path=ppt/slides/_rels/slide9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96.xml"/><Relationship Id="rId1" Type="http://schemas.openxmlformats.org/officeDocument/2006/relationships/slideLayout" Target="../slideLayouts/slideLayout10.xml"/><Relationship Id="rId4" Type="http://schemas.openxmlformats.org/officeDocument/2006/relationships/image" Target="../media/image54.png"/></Relationships>
</file>

<file path=ppt/slides/_rels/slide9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97.xml"/><Relationship Id="rId1" Type="http://schemas.openxmlformats.org/officeDocument/2006/relationships/slideLayout" Target="../slideLayouts/slideLayout10.xml"/><Relationship Id="rId4" Type="http://schemas.openxmlformats.org/officeDocument/2006/relationships/image" Target="../media/image54.png"/></Relationships>
</file>

<file path=ppt/slides/_rels/slide9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98.xml"/><Relationship Id="rId1" Type="http://schemas.openxmlformats.org/officeDocument/2006/relationships/slideLayout" Target="../slideLayouts/slideLayout10.xml"/><Relationship Id="rId4" Type="http://schemas.openxmlformats.org/officeDocument/2006/relationships/image" Target="../media/image5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74"/>
        <p:cNvGrpSpPr/>
        <p:nvPr/>
      </p:nvGrpSpPr>
      <p:grpSpPr>
        <a:xfrm>
          <a:off x="0" y="0"/>
          <a:ext cx="0" cy="0"/>
          <a:chOff x="0" y="0"/>
          <a:chExt cx="0" cy="0"/>
        </a:xfrm>
      </p:grpSpPr>
      <p:sp>
        <p:nvSpPr>
          <p:cNvPr id="475" name="Google Shape;475;p59"/>
          <p:cNvSpPr txBox="1">
            <a:spLocks noGrp="1"/>
          </p:cNvSpPr>
          <p:nvPr>
            <p:ph type="subTitle" idx="1"/>
          </p:nvPr>
        </p:nvSpPr>
        <p:spPr>
          <a:xfrm>
            <a:off x="753325" y="3864525"/>
            <a:ext cx="5253000" cy="1120200"/>
          </a:xfrm>
          <a:prstGeom prst="rect">
            <a:avLst/>
          </a:prstGeom>
        </p:spPr>
        <p:txBody>
          <a:bodyPr spcFirstLastPara="1" wrap="square" lIns="0" tIns="0" rIns="0" bIns="0" anchor="t" anchorCtr="0">
            <a:noAutofit/>
          </a:bodyPr>
          <a:lstStyle/>
          <a:p>
            <a:pPr marL="0" lvl="0" indent="0" algn="l" rtl="0">
              <a:spcBef>
                <a:spcPts val="1100"/>
              </a:spcBef>
              <a:spcAft>
                <a:spcPts val="0"/>
              </a:spcAft>
              <a:buNone/>
            </a:pPr>
            <a:r>
              <a:rPr lang="en"/>
              <a:t>A story told with code</a:t>
            </a:r>
            <a:endParaRPr/>
          </a:p>
        </p:txBody>
      </p:sp>
      <p:sp>
        <p:nvSpPr>
          <p:cNvPr id="476" name="Google Shape;476;p59"/>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a:t>
            </a:fld>
            <a:endParaRPr/>
          </a:p>
        </p:txBody>
      </p:sp>
      <p:sp>
        <p:nvSpPr>
          <p:cNvPr id="477" name="Google Shape;477;p59"/>
          <p:cNvSpPr txBox="1">
            <a:spLocks noGrp="1"/>
          </p:cNvSpPr>
          <p:nvPr>
            <p:ph type="subTitle" idx="2"/>
          </p:nvPr>
        </p:nvSpPr>
        <p:spPr>
          <a:xfrm>
            <a:off x="4380650" y="5785102"/>
            <a:ext cx="7041300" cy="186600"/>
          </a:xfrm>
          <a:prstGeom prst="rect">
            <a:avLst/>
          </a:prstGeom>
        </p:spPr>
        <p:txBody>
          <a:bodyPr spcFirstLastPara="1" wrap="square" lIns="0" tIns="0" rIns="0" bIns="0" anchor="t" anchorCtr="0">
            <a:noAutofit/>
          </a:bodyPr>
          <a:lstStyle/>
          <a:p>
            <a:pPr marL="0" lvl="0" indent="0" algn="l" rtl="0">
              <a:spcBef>
                <a:spcPts val="1100"/>
              </a:spcBef>
              <a:spcAft>
                <a:spcPts val="0"/>
              </a:spcAft>
              <a:buNone/>
            </a:pPr>
            <a:r>
              <a:rPr lang="en"/>
              <a:t>Jacqueline Bilston</a:t>
            </a:r>
            <a:endParaRPr/>
          </a:p>
        </p:txBody>
      </p:sp>
      <p:sp>
        <p:nvSpPr>
          <p:cNvPr id="478" name="Google Shape;478;p59"/>
          <p:cNvSpPr txBox="1">
            <a:spLocks noGrp="1"/>
          </p:cNvSpPr>
          <p:nvPr>
            <p:ph type="subTitle" idx="3"/>
          </p:nvPr>
        </p:nvSpPr>
        <p:spPr>
          <a:xfrm>
            <a:off x="4380650" y="6095914"/>
            <a:ext cx="7041300" cy="240300"/>
          </a:xfrm>
          <a:prstGeom prst="rect">
            <a:avLst/>
          </a:prstGeom>
        </p:spPr>
        <p:txBody>
          <a:bodyPr spcFirstLastPara="1" wrap="square" lIns="0" tIns="0" rIns="0" bIns="0" anchor="t" anchorCtr="0">
            <a:noAutofit/>
          </a:bodyPr>
          <a:lstStyle/>
          <a:p>
            <a:pPr marL="0" lvl="0" indent="0" algn="l" rtl="0">
              <a:spcBef>
                <a:spcPts val="1100"/>
              </a:spcBef>
              <a:spcAft>
                <a:spcPts val="0"/>
              </a:spcAft>
              <a:buNone/>
            </a:pPr>
            <a:r>
              <a:rPr lang="en"/>
              <a:t>Software Developer, Yelp</a:t>
            </a:r>
            <a:endParaRPr/>
          </a:p>
        </p:txBody>
      </p:sp>
      <p:pic>
        <p:nvPicPr>
          <p:cNvPr id="479" name="Google Shape;479;p59"/>
          <p:cNvPicPr preferRelativeResize="0">
            <a:picLocks noGrp="1"/>
          </p:cNvPicPr>
          <p:nvPr>
            <p:ph type="pic" idx="4"/>
          </p:nvPr>
        </p:nvPicPr>
        <p:blipFill rotWithShape="1">
          <a:blip r:embed="rId3">
            <a:alphaModFix/>
          </a:blip>
          <a:srcRect t="10591" b="10599"/>
          <a:stretch/>
        </p:blipFill>
        <p:spPr>
          <a:xfrm>
            <a:off x="3468025" y="5595525"/>
            <a:ext cx="740700" cy="740700"/>
          </a:xfrm>
          <a:prstGeom prst="ellipse">
            <a:avLst/>
          </a:prstGeom>
        </p:spPr>
      </p:pic>
      <p:sp>
        <p:nvSpPr>
          <p:cNvPr id="480" name="Google Shape;480;p59"/>
          <p:cNvSpPr txBox="1">
            <a:spLocks noGrp="1"/>
          </p:cNvSpPr>
          <p:nvPr>
            <p:ph type="ctrTitle"/>
          </p:nvPr>
        </p:nvSpPr>
        <p:spPr>
          <a:xfrm>
            <a:off x="753325" y="609600"/>
            <a:ext cx="7041300" cy="29418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3600" dirty="0"/>
              <a:t>Learn To Efficiently</a:t>
            </a:r>
            <a:r>
              <a:rPr lang="en" sz="5600" dirty="0"/>
              <a:t> </a:t>
            </a:r>
            <a:br>
              <a:rPr lang="en" sz="5600" dirty="0"/>
            </a:br>
            <a:r>
              <a:rPr lang="en" sz="5600" dirty="0"/>
              <a:t>Test ETL </a:t>
            </a:r>
            <a:br>
              <a:rPr lang="en" sz="5600" dirty="0"/>
            </a:br>
            <a:r>
              <a:rPr lang="en" sz="5600" dirty="0"/>
              <a:t>Pipelines</a:t>
            </a:r>
            <a:endParaRPr sz="5600" dirty="0"/>
          </a:p>
        </p:txBody>
      </p:sp>
    </p:spTree>
  </p:cSld>
  <p:clrMapOvr>
    <a:masterClrMapping/>
  </p:clrMapOvr>
  <mc:AlternateContent xmlns:mc="http://schemas.openxmlformats.org/markup-compatibility/2006" xmlns:p14="http://schemas.microsoft.com/office/powerpoint/2010/main">
    <mc:Choice Requires="p14">
      <p:transition spd="slow" p14:dur="2000" advTm="45519"/>
    </mc:Choice>
    <mc:Fallback xmlns="">
      <p:transition spd="slow" advTm="45519"/>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Shape 871"/>
        <p:cNvGrpSpPr/>
        <p:nvPr/>
      </p:nvGrpSpPr>
      <p:grpSpPr>
        <a:xfrm>
          <a:off x="0" y="0"/>
          <a:ext cx="0" cy="0"/>
          <a:chOff x="0" y="0"/>
          <a:chExt cx="0" cy="0"/>
        </a:xfrm>
      </p:grpSpPr>
      <p:sp>
        <p:nvSpPr>
          <p:cNvPr id="872" name="Google Shape;872;p79"/>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10</a:t>
            </a:fld>
            <a:endParaRPr/>
          </a:p>
        </p:txBody>
      </p:sp>
      <p:pic>
        <p:nvPicPr>
          <p:cNvPr id="873" name="Google Shape;873;p79"/>
          <p:cNvPicPr preferRelativeResize="0"/>
          <p:nvPr/>
        </p:nvPicPr>
        <p:blipFill>
          <a:blip r:embed="rId3">
            <a:alphaModFix/>
          </a:blip>
          <a:stretch>
            <a:fillRect/>
          </a:stretch>
        </p:blipFill>
        <p:spPr>
          <a:xfrm>
            <a:off x="1099475" y="862925"/>
            <a:ext cx="14019599" cy="4668650"/>
          </a:xfrm>
          <a:prstGeom prst="rect">
            <a:avLst/>
          </a:prstGeom>
          <a:noFill/>
          <a:ln>
            <a:noFill/>
          </a:ln>
        </p:spPr>
      </p:pic>
      <p:sp>
        <p:nvSpPr>
          <p:cNvPr id="874" name="Google Shape;874;p79"/>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dirty="0">
                <a:solidFill>
                  <a:srgbClr val="D6DEEB"/>
                </a:solidFill>
                <a:latin typeface="Impact"/>
                <a:ea typeface="Impact"/>
                <a:cs typeface="Impact"/>
                <a:sym typeface="Impact"/>
              </a:rPr>
              <a:t>@</a:t>
            </a:r>
            <a:r>
              <a:rPr lang="en" sz="4000" dirty="0" err="1">
                <a:solidFill>
                  <a:srgbClr val="D6DEEB"/>
                </a:solidFill>
                <a:latin typeface="Impact"/>
                <a:ea typeface="Impact"/>
                <a:cs typeface="Impact"/>
                <a:sym typeface="Impact"/>
              </a:rPr>
              <a:t>jmasonlee</a:t>
            </a:r>
            <a:endParaRPr sz="4000" dirty="0">
              <a:solidFill>
                <a:srgbClr val="D6DEEB"/>
              </a:solidFill>
              <a:latin typeface="Impact"/>
              <a:ea typeface="Impact"/>
              <a:cs typeface="Impact"/>
              <a:sym typeface="Impact"/>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100</a:t>
            </a:fld>
            <a:endParaRPr/>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Make The Assertion Specific</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dirty="0">
                <a:solidFill>
                  <a:srgbClr val="D6DEEB"/>
                </a:solidFill>
                <a:latin typeface="Impact"/>
                <a:ea typeface="Impact"/>
                <a:cs typeface="Impact"/>
                <a:sym typeface="Impact"/>
              </a:rPr>
              <a:t>@</a:t>
            </a:r>
            <a:r>
              <a:rPr lang="en" sz="4000" dirty="0" err="1">
                <a:solidFill>
                  <a:srgbClr val="D6DEEB"/>
                </a:solidFill>
                <a:latin typeface="Impact"/>
                <a:ea typeface="Impact"/>
                <a:cs typeface="Impact"/>
                <a:sym typeface="Impact"/>
              </a:rPr>
              <a:t>jmasonlee</a:t>
            </a:r>
            <a:endParaRPr sz="4000" dirty="0">
              <a:solidFill>
                <a:srgbClr val="D6DEEB"/>
              </a:solidFill>
              <a:latin typeface="Impact"/>
              <a:ea typeface="Impact"/>
              <a:cs typeface="Impact"/>
              <a:sym typeface="Impact"/>
            </a:endParaRPr>
          </a:p>
        </p:txBody>
      </p:sp>
      <p:sp>
        <p:nvSpPr>
          <p:cNvPr id="3" name="!!assertion">
            <a:extLst>
              <a:ext uri="{FF2B5EF4-FFF2-40B4-BE49-F238E27FC236}">
                <a16:creationId xmlns:a16="http://schemas.microsoft.com/office/drawing/2014/main" id="{10ACE927-D2B1-B099-9EC5-C715A3DD6ECD}"/>
              </a:ext>
            </a:extLst>
          </p:cNvPr>
          <p:cNvSpPr/>
          <p:nvPr/>
        </p:nvSpPr>
        <p:spPr>
          <a:xfrm>
            <a:off x="749245" y="1454981"/>
            <a:ext cx="9717369" cy="830997"/>
          </a:xfrm>
          <a:prstGeom prst="rect">
            <a:avLst/>
          </a:prstGeom>
        </p:spPr>
        <p:txBody>
          <a:bodyPr wrap="square">
            <a:spAutoFit/>
          </a:bodyPr>
          <a:lstStyle/>
          <a:p>
            <a:r>
              <a:rPr lang="en-CA" sz="1600" b="1" dirty="0" err="1">
                <a:latin typeface="DM Mono" panose="020B0509040201040103" pitchFamily="49" charset="77"/>
              </a:rPr>
              <a:t>expected_json</a:t>
            </a:r>
            <a:r>
              <a:rPr lang="en-CA" sz="1600" b="1" dirty="0">
                <a:latin typeface="DM Mono" panose="020B0509040201040103" pitchFamily="49" charset="77"/>
              </a:rPr>
              <a:t> </a:t>
            </a:r>
            <a:r>
              <a:rPr lang="en-CA" sz="1600" b="1" dirty="0">
                <a:solidFill>
                  <a:srgbClr val="A71D5D"/>
                </a:solidFill>
                <a:latin typeface="DM Mono" panose="020B0509040201040103" pitchFamily="49" charset="77"/>
              </a:rPr>
              <a:t>= </a:t>
            </a:r>
            <a:r>
              <a:rPr lang="en-CA" sz="1600" b="1" dirty="0" err="1">
                <a:solidFill>
                  <a:srgbClr val="0086B3"/>
                </a:solidFill>
                <a:latin typeface="DM Mono" panose="020B0509040201040103" pitchFamily="49" charset="77"/>
              </a:rPr>
              <a:t>read_json</a:t>
            </a:r>
            <a:r>
              <a:rPr lang="en-CA" sz="1600" b="1" dirty="0">
                <a:solidFill>
                  <a:srgbClr val="63A35C"/>
                </a:solidFill>
                <a:latin typeface="DM Mono" panose="020B0509040201040103" pitchFamily="49" charset="77"/>
              </a:rPr>
              <a:t>()</a:t>
            </a:r>
            <a:br>
              <a:rPr lang="en-CA" sz="1600" b="1" dirty="0">
                <a:solidFill>
                  <a:srgbClr val="63A35C"/>
                </a:solidFill>
                <a:latin typeface="DM Mono" panose="020B0509040201040103" pitchFamily="49" charset="77"/>
              </a:rPr>
            </a:br>
            <a:r>
              <a:rPr lang="en-CA" sz="1600" b="1" dirty="0">
                <a:solidFill>
                  <a:srgbClr val="A71D5D"/>
                </a:solidFill>
                <a:latin typeface="DM Mono" panose="020B0509040201040103" pitchFamily="49" charset="77"/>
              </a:rPr>
              <a:t>assert </a:t>
            </a:r>
            <a:r>
              <a:rPr lang="en-CA" sz="1600" b="1" dirty="0" err="1">
                <a:solidFill>
                  <a:srgbClr val="0086B3"/>
                </a:solidFill>
                <a:latin typeface="DM Mono" panose="020B0509040201040103" pitchFamily="49" charset="77"/>
              </a:rPr>
              <a:t>data_frame_to_json</a:t>
            </a:r>
            <a:r>
              <a:rPr lang="en-CA" sz="1600" b="1" dirty="0">
                <a:solidFill>
                  <a:srgbClr val="63A35C"/>
                </a:solidFill>
                <a:latin typeface="DM Mono" panose="020B0509040201040103" pitchFamily="49" charset="77"/>
              </a:rPr>
              <a:t>(</a:t>
            </a:r>
            <a:r>
              <a:rPr lang="en-CA" sz="1600" b="1" dirty="0" err="1">
                <a:latin typeface="DM Mono" panose="020B0509040201040103" pitchFamily="49" charset="77"/>
              </a:rPr>
              <a:t>actual_df</a:t>
            </a:r>
            <a:r>
              <a:rPr lang="en-CA" sz="1600" b="1" dirty="0">
                <a:solidFill>
                  <a:srgbClr val="63A35C"/>
                </a:solidFill>
                <a:latin typeface="DM Mono" panose="020B0509040201040103" pitchFamily="49" charset="77"/>
              </a:rPr>
              <a:t>) </a:t>
            </a:r>
            <a:r>
              <a:rPr lang="en-CA" sz="1600" b="1" dirty="0">
                <a:solidFill>
                  <a:srgbClr val="A71D5D"/>
                </a:solidFill>
                <a:latin typeface="DM Mono" panose="020B0509040201040103" pitchFamily="49" charset="77"/>
              </a:rPr>
              <a:t>== </a:t>
            </a:r>
            <a:r>
              <a:rPr lang="en-CA" sz="1600" b="1" dirty="0" err="1">
                <a:latin typeface="DM Mono" panose="020B0509040201040103" pitchFamily="49" charset="77"/>
              </a:rPr>
              <a:t>expected_json</a:t>
            </a:r>
            <a:endParaRPr lang="en-CA" sz="1600" b="1" dirty="0">
              <a:latin typeface="DM Mono" panose="020B0509040201040103" pitchFamily="49" charset="77"/>
            </a:endParaRPr>
          </a:p>
          <a:p>
            <a:r>
              <a:rPr lang="en-CA" sz="1600" b="1" dirty="0">
                <a:solidFill>
                  <a:srgbClr val="969896"/>
                </a:solidFill>
                <a:latin typeface="DM Mono" panose="020B0509040201040103" pitchFamily="49" charset="77"/>
              </a:rPr>
              <a:t>#</a:t>
            </a:r>
            <a:r>
              <a:rPr lang="en-CA" sz="1600" b="1" dirty="0" err="1">
                <a:solidFill>
                  <a:srgbClr val="969896"/>
                </a:solidFill>
                <a:latin typeface="DM Mono" panose="020B0509040201040103" pitchFamily="49" charset="77"/>
              </a:rPr>
              <a:t>overwrite_expected</a:t>
            </a:r>
            <a:r>
              <a:rPr lang="en-CA" sz="1600" b="1" dirty="0">
                <a:solidFill>
                  <a:srgbClr val="969896"/>
                </a:solidFill>
                <a:latin typeface="DM Mono" panose="020B0509040201040103" pitchFamily="49" charset="77"/>
              </a:rPr>
              <a:t>(</a:t>
            </a:r>
            <a:r>
              <a:rPr lang="en-CA" sz="1600" b="1" dirty="0" err="1">
                <a:solidFill>
                  <a:srgbClr val="969896"/>
                </a:solidFill>
                <a:latin typeface="DM Mono" panose="020B0509040201040103" pitchFamily="49" charset="77"/>
              </a:rPr>
              <a:t>actual_df</a:t>
            </a:r>
            <a:r>
              <a:rPr lang="en-CA" sz="1600" b="1" dirty="0">
                <a:solidFill>
                  <a:srgbClr val="969896"/>
                </a:solidFill>
                <a:latin typeface="DM Mono" panose="020B0509040201040103" pitchFamily="49" charset="77"/>
              </a:rPr>
              <a:t>)</a:t>
            </a:r>
            <a:r>
              <a:rPr lang="en-CA" sz="1600" b="1" dirty="0">
                <a:solidFill>
                  <a:srgbClr val="080808"/>
                </a:solidFill>
                <a:latin typeface="DM Mono" panose="020B0509040201040103" pitchFamily="49" charset="77"/>
                <a:ea typeface="Courier New"/>
                <a:cs typeface="Courier New"/>
                <a:sym typeface="Courier New"/>
              </a:rPr>
              <a:t> </a:t>
            </a:r>
            <a:endParaRPr lang="en-US" sz="1600" dirty="0">
              <a:latin typeface="DM Mono" panose="020B0509040201040103" pitchFamily="49" charset="77"/>
            </a:endParaRPr>
          </a:p>
        </p:txBody>
      </p:sp>
      <p:sp>
        <p:nvSpPr>
          <p:cNvPr id="11" name="Rectangle 10">
            <a:extLst>
              <a:ext uri="{FF2B5EF4-FFF2-40B4-BE49-F238E27FC236}">
                <a16:creationId xmlns:a16="http://schemas.microsoft.com/office/drawing/2014/main" id="{D8DA80BE-B06F-2DCD-1341-81D8693DD06D}"/>
              </a:ext>
            </a:extLst>
          </p:cNvPr>
          <p:cNvSpPr/>
          <p:nvPr/>
        </p:nvSpPr>
        <p:spPr>
          <a:xfrm>
            <a:off x="749245" y="1454981"/>
            <a:ext cx="10025743" cy="838938"/>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454987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xit" presetSubtype="0" fill="hold" grpId="0" nodeType="withEffect">
                                  <p:stCondLst>
                                    <p:cond delay="0"/>
                                  </p:stCondLst>
                                  <p:childTnLst>
                                    <p:animEffect transition="out" filter="dissolve">
                                      <p:cBhvr>
                                        <p:cTn id="6" dur="500"/>
                                        <p:tgtEl>
                                          <p:spTgt spid="11"/>
                                        </p:tgtEl>
                                      </p:cBhvr>
                                    </p:animEffect>
                                    <p:set>
                                      <p:cBhvr>
                                        <p:cTn id="7" dur="1" fill="hold">
                                          <p:stCondLst>
                                            <p:cond delay="49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101</a:t>
            </a:fld>
            <a:endParaRPr/>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Make The Assertion Specific</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dirty="0">
                <a:solidFill>
                  <a:srgbClr val="D6DEEB"/>
                </a:solidFill>
                <a:latin typeface="Impact"/>
                <a:ea typeface="Impact"/>
                <a:cs typeface="Impact"/>
                <a:sym typeface="Impact"/>
              </a:rPr>
              <a:t>@</a:t>
            </a:r>
            <a:r>
              <a:rPr lang="en" sz="4000" dirty="0" err="1">
                <a:solidFill>
                  <a:srgbClr val="D6DEEB"/>
                </a:solidFill>
                <a:latin typeface="Impact"/>
                <a:ea typeface="Impact"/>
                <a:cs typeface="Impact"/>
                <a:sym typeface="Impact"/>
              </a:rPr>
              <a:t>jmasonlee</a:t>
            </a:r>
            <a:endParaRPr sz="4000" dirty="0">
              <a:solidFill>
                <a:srgbClr val="D6DEEB"/>
              </a:solidFill>
              <a:latin typeface="Impact"/>
              <a:ea typeface="Impact"/>
              <a:cs typeface="Impact"/>
              <a:sym typeface="Impact"/>
            </a:endParaRPr>
          </a:p>
        </p:txBody>
      </p:sp>
      <p:sp>
        <p:nvSpPr>
          <p:cNvPr id="3" name="!!assertion">
            <a:extLst>
              <a:ext uri="{FF2B5EF4-FFF2-40B4-BE49-F238E27FC236}">
                <a16:creationId xmlns:a16="http://schemas.microsoft.com/office/drawing/2014/main" id="{10ACE927-D2B1-B099-9EC5-C715A3DD6ECD}"/>
              </a:ext>
            </a:extLst>
          </p:cNvPr>
          <p:cNvSpPr/>
          <p:nvPr/>
        </p:nvSpPr>
        <p:spPr>
          <a:xfrm>
            <a:off x="749245" y="1454981"/>
            <a:ext cx="9717369" cy="584775"/>
          </a:xfrm>
          <a:prstGeom prst="rect">
            <a:avLst/>
          </a:prstGeom>
        </p:spPr>
        <p:txBody>
          <a:bodyPr wrap="square">
            <a:spAutoFit/>
          </a:bodyPr>
          <a:lstStyle/>
          <a:p>
            <a:r>
              <a:rPr lang="en-CA" sz="1600" b="1" dirty="0" err="1">
                <a:latin typeface="DM Mono" panose="020B0509040201040103" pitchFamily="49" charset="77"/>
              </a:rPr>
              <a:t>expected_json</a:t>
            </a:r>
            <a:r>
              <a:rPr lang="en-CA" sz="1600" b="1" dirty="0">
                <a:latin typeface="DM Mono" panose="020B0509040201040103" pitchFamily="49" charset="77"/>
              </a:rPr>
              <a:t> </a:t>
            </a:r>
            <a:r>
              <a:rPr lang="en-CA" sz="1600" b="1" dirty="0">
                <a:solidFill>
                  <a:srgbClr val="A71D5D"/>
                </a:solidFill>
                <a:latin typeface="DM Mono" panose="020B0509040201040103" pitchFamily="49" charset="77"/>
              </a:rPr>
              <a:t>= </a:t>
            </a:r>
            <a:r>
              <a:rPr lang="en-CA" sz="1600" b="1" dirty="0" err="1">
                <a:solidFill>
                  <a:srgbClr val="0086B3"/>
                </a:solidFill>
                <a:latin typeface="DM Mono" panose="020B0509040201040103" pitchFamily="49" charset="77"/>
              </a:rPr>
              <a:t>read_json</a:t>
            </a:r>
            <a:r>
              <a:rPr lang="en-CA" sz="1600" b="1" dirty="0">
                <a:solidFill>
                  <a:srgbClr val="63A35C"/>
                </a:solidFill>
                <a:latin typeface="DM Mono" panose="020B0509040201040103" pitchFamily="49" charset="77"/>
              </a:rPr>
              <a:t>()</a:t>
            </a:r>
            <a:br>
              <a:rPr lang="en-CA" sz="1600" b="1" dirty="0">
                <a:solidFill>
                  <a:srgbClr val="63A35C"/>
                </a:solidFill>
                <a:latin typeface="DM Mono" panose="020B0509040201040103" pitchFamily="49" charset="77"/>
              </a:rPr>
            </a:br>
            <a:r>
              <a:rPr lang="en-CA" sz="1600" b="1" dirty="0">
                <a:solidFill>
                  <a:srgbClr val="A71D5D"/>
                </a:solidFill>
                <a:latin typeface="DM Mono" panose="020B0509040201040103" pitchFamily="49" charset="77"/>
              </a:rPr>
              <a:t>assert </a:t>
            </a:r>
            <a:r>
              <a:rPr lang="en-CA" sz="1600" b="1" dirty="0" err="1">
                <a:solidFill>
                  <a:srgbClr val="0086B3"/>
                </a:solidFill>
                <a:latin typeface="DM Mono" panose="020B0509040201040103" pitchFamily="49" charset="77"/>
              </a:rPr>
              <a:t>data_frame_to_json</a:t>
            </a:r>
            <a:r>
              <a:rPr lang="en-CA" sz="1600" b="1" dirty="0">
                <a:solidFill>
                  <a:srgbClr val="63A35C"/>
                </a:solidFill>
                <a:latin typeface="DM Mono" panose="020B0509040201040103" pitchFamily="49" charset="77"/>
              </a:rPr>
              <a:t>(</a:t>
            </a:r>
            <a:r>
              <a:rPr lang="en-CA" sz="1600" b="1" dirty="0" err="1">
                <a:latin typeface="DM Mono" panose="020B0509040201040103" pitchFamily="49" charset="77"/>
              </a:rPr>
              <a:t>actual_df</a:t>
            </a:r>
            <a:r>
              <a:rPr lang="en-CA" sz="1600" b="1" dirty="0">
                <a:solidFill>
                  <a:srgbClr val="63A35C"/>
                </a:solidFill>
                <a:latin typeface="DM Mono" panose="020B0509040201040103" pitchFamily="49" charset="77"/>
              </a:rPr>
              <a:t>) </a:t>
            </a:r>
            <a:r>
              <a:rPr lang="en-CA" sz="1600" b="1" dirty="0">
                <a:solidFill>
                  <a:srgbClr val="A71D5D"/>
                </a:solidFill>
                <a:latin typeface="DM Mono" panose="020B0509040201040103" pitchFamily="49" charset="77"/>
              </a:rPr>
              <a:t>== </a:t>
            </a:r>
            <a:r>
              <a:rPr lang="en-CA" sz="1600" b="1" dirty="0" err="1">
                <a:latin typeface="DM Mono" panose="020B0509040201040103" pitchFamily="49" charset="77"/>
              </a:rPr>
              <a:t>expected_json</a:t>
            </a:r>
            <a:endParaRPr lang="en-CA" sz="1600" b="1" dirty="0">
              <a:latin typeface="DM Mono" panose="020B0509040201040103" pitchFamily="49" charset="77"/>
            </a:endParaRPr>
          </a:p>
        </p:txBody>
      </p:sp>
    </p:spTree>
    <p:extLst>
      <p:ext uri="{BB962C8B-B14F-4D97-AF65-F5344CB8AC3E}">
        <p14:creationId xmlns:p14="http://schemas.microsoft.com/office/powerpoint/2010/main" val="323785838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solidFill>
          <a:srgbClr val="BFE7F0"/>
        </a:solidFill>
        <a:effectLst/>
      </p:bgPr>
    </p:bg>
    <p:spTree>
      <p:nvGrpSpPr>
        <p:cNvPr id="1" name="Shape 888"/>
        <p:cNvGrpSpPr/>
        <p:nvPr/>
      </p:nvGrpSpPr>
      <p:grpSpPr>
        <a:xfrm>
          <a:off x="0" y="0"/>
          <a:ext cx="0" cy="0"/>
          <a:chOff x="0" y="0"/>
          <a:chExt cx="0" cy="0"/>
        </a:xfrm>
      </p:grpSpPr>
      <p:sp>
        <p:nvSpPr>
          <p:cNvPr id="889" name="Google Shape;889;p8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102</a:t>
            </a:fld>
            <a:endParaRPr/>
          </a:p>
        </p:txBody>
      </p:sp>
      <p:sp>
        <p:nvSpPr>
          <p:cNvPr id="14" name="Rectangle 13">
            <a:extLst>
              <a:ext uri="{FF2B5EF4-FFF2-40B4-BE49-F238E27FC236}">
                <a16:creationId xmlns:a16="http://schemas.microsoft.com/office/drawing/2014/main" id="{0A0C42FE-DCBF-2BB1-40B1-A4380CE72E4C}"/>
              </a:ext>
            </a:extLst>
          </p:cNvPr>
          <p:cNvSpPr/>
          <p:nvPr/>
        </p:nvSpPr>
        <p:spPr>
          <a:xfrm>
            <a:off x="604706" y="767444"/>
            <a:ext cx="10655113" cy="22498467"/>
          </a:xfrm>
          <a:prstGeom prst="rect">
            <a:avLst/>
          </a:prstGeom>
          <a:solidFill>
            <a:schemeClr val="bg1"/>
          </a:solidFill>
        </p:spPr>
        <p:txBody>
          <a:bodyPr wrap="square">
            <a:spAutoFit/>
          </a:bodyPr>
          <a:lstStyle/>
          <a:p>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"41189bbb4fb446a586b0d69aba01d39b"</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”Inglewood Pizza"</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endParaRPr lang="en-US" sz="1600" b="1" dirty="0">
              <a:latin typeface="DM Mono" panose="020B0509040201040103" pitchFamily="49" charset="77"/>
            </a:endParaRPr>
          </a:p>
          <a:p>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"MTSW4McQd7CbVtyjqoe9mw"</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"St </a:t>
            </a:r>
            <a:r>
              <a:rPr lang="en-CA" sz="1600" dirty="0" err="1">
                <a:solidFill>
                  <a:srgbClr val="183691"/>
                </a:solidFill>
                <a:latin typeface="DM Mono" panose="020B0509040201040103" pitchFamily="49" charset="77"/>
              </a:rPr>
              <a:t>Honore</a:t>
            </a:r>
            <a:r>
              <a:rPr lang="en-CA" sz="1600" dirty="0">
                <a:solidFill>
                  <a:srgbClr val="183691"/>
                </a:solidFill>
                <a:latin typeface="DM Mono" panose="020B0509040201040103" pitchFamily="49" charset="77"/>
              </a:rPr>
              <a:t> Pastries"</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13</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14</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"Pns2l4eNsfO8kk83dixA6A"</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"Abby </a:t>
            </a:r>
            <a:r>
              <a:rPr lang="en-CA" sz="1600" dirty="0" err="1">
                <a:solidFill>
                  <a:srgbClr val="183691"/>
                </a:solidFill>
                <a:latin typeface="DM Mono" panose="020B0509040201040103" pitchFamily="49" charset="77"/>
              </a:rPr>
              <a:t>Rappoport</a:t>
            </a:r>
            <a:r>
              <a:rPr lang="en-CA" sz="1600" dirty="0">
                <a:solidFill>
                  <a:srgbClr val="183691"/>
                </a:solidFill>
                <a:latin typeface="DM Mono" panose="020B0509040201040103" pitchFamily="49" charset="77"/>
              </a:rPr>
              <a:t>, LAC, CMQ"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6</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"bBDDEgkFA1Otx9Lfe7BZUQ"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"Sonic Drive-In"</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"k0hlBqXX-Bt0vf1op7Jr1w"</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Tsevi's</a:t>
            </a:r>
            <a:r>
              <a:rPr lang="en-CA" sz="1600" dirty="0">
                <a:solidFill>
                  <a:srgbClr val="183691"/>
                </a:solidFill>
                <a:latin typeface="DM Mono" panose="020B0509040201040103" pitchFamily="49" charset="77"/>
              </a:rPr>
              <a:t> Pub And Grill"</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2</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2</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"mWMc6_wTdE0EUBKIGXDVfA"</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"Perkiomen Valley Brewery"</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"mpf3x-BjTdTEA3yCZrAYPw"</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"The UPS Store"</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3</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"n_0UpQx1hsNbnPUSlodU8w"</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"Famous Footwear"</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"qkRM_2X51Yqxk3btlwAQIg"</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"Temple Beth-El"</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2</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tUFrWirKiKi_TAnsVWINQQ</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"Target"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endParaRPr lang="en-US" sz="1600" dirty="0">
              <a:latin typeface="DM Mono" panose="020B0509040201040103" pitchFamily="49" charset="77"/>
            </a:endParaRPr>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 y="6368489"/>
            <a:ext cx="12188825" cy="489511"/>
          </a:xfrm>
          <a:prstGeom prst="rect">
            <a:avLst/>
          </a:prstGeom>
        </p:spPr>
      </p:pic>
      <p:pic>
        <p:nvPicPr>
          <p:cNvPr id="23" name="Picture 22">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0" y="-1"/>
            <a:ext cx="12188824" cy="391085"/>
          </a:xfrm>
          <a:prstGeom prst="rect">
            <a:avLst/>
          </a:prstGeom>
        </p:spPr>
      </p:pic>
      <p:pic>
        <p:nvPicPr>
          <p:cNvPr id="7" name="!!header">
            <a:extLst>
              <a:ext uri="{FF2B5EF4-FFF2-40B4-BE49-F238E27FC236}">
                <a16:creationId xmlns:a16="http://schemas.microsoft.com/office/drawing/2014/main" id="{FC4BCA02-CA1B-3D58-1CAD-151D2B63A54A}"/>
              </a:ext>
            </a:extLst>
          </p:cNvPr>
          <p:cNvPicPr>
            <a:picLocks noChangeAspect="1"/>
          </p:cNvPicPr>
          <p:nvPr/>
        </p:nvPicPr>
        <p:blipFill>
          <a:blip r:embed="rId4"/>
          <a:stretch>
            <a:fillRect/>
          </a:stretch>
        </p:blipFill>
        <p:spPr>
          <a:xfrm>
            <a:off x="1" y="-48986"/>
            <a:ext cx="12188824" cy="816430"/>
          </a:xfrm>
          <a:prstGeom prst="rect">
            <a:avLst/>
          </a:prstGeom>
        </p:spPr>
      </p:pic>
      <p:sp>
        <p:nvSpPr>
          <p:cNvPr id="24" name="Google Shape;890;p81">
            <a:extLst>
              <a:ext uri="{FF2B5EF4-FFF2-40B4-BE49-F238E27FC236}">
                <a16:creationId xmlns:a16="http://schemas.microsoft.com/office/drawing/2014/main" id="{5642D254-8237-CDFC-424D-2C81D18BAFFE}"/>
              </a:ext>
            </a:extLst>
          </p:cNvPr>
          <p:cNvSpPr txBox="1">
            <a:spLocks noGrp="1"/>
          </p:cNvSpPr>
          <p:nvPr>
            <p:ph type="title"/>
          </p:nvPr>
        </p:nvSpPr>
        <p:spPr>
          <a:xfrm>
            <a:off x="299274" y="67479"/>
            <a:ext cx="10655113"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sz="4800" dirty="0" err="1">
                <a:solidFill>
                  <a:schemeClr val="tx1"/>
                </a:solidFill>
              </a:rPr>
              <a:t>actual_df</a:t>
            </a:r>
            <a:endParaRPr sz="4800" dirty="0">
              <a:solidFill>
                <a:schemeClr val="tx1"/>
              </a:solidFill>
            </a:endParaRPr>
          </a:p>
        </p:txBody>
      </p:sp>
    </p:spTree>
    <p:extLst>
      <p:ext uri="{BB962C8B-B14F-4D97-AF65-F5344CB8AC3E}">
        <p14:creationId xmlns:p14="http://schemas.microsoft.com/office/powerpoint/2010/main" val="70501527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solidFill>
          <a:srgbClr val="BFE7F0"/>
        </a:solidFill>
        <a:effectLst/>
      </p:bgPr>
    </p:bg>
    <p:spTree>
      <p:nvGrpSpPr>
        <p:cNvPr id="1" name="Shape 888"/>
        <p:cNvGrpSpPr/>
        <p:nvPr/>
      </p:nvGrpSpPr>
      <p:grpSpPr>
        <a:xfrm>
          <a:off x="0" y="0"/>
          <a:ext cx="0" cy="0"/>
          <a:chOff x="0" y="0"/>
          <a:chExt cx="0" cy="0"/>
        </a:xfrm>
      </p:grpSpPr>
      <p:sp>
        <p:nvSpPr>
          <p:cNvPr id="889" name="Google Shape;889;p8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103</a:t>
            </a:fld>
            <a:endParaRPr/>
          </a:p>
        </p:txBody>
      </p:sp>
      <p:sp>
        <p:nvSpPr>
          <p:cNvPr id="14" name="Rectangle 13">
            <a:extLst>
              <a:ext uri="{FF2B5EF4-FFF2-40B4-BE49-F238E27FC236}">
                <a16:creationId xmlns:a16="http://schemas.microsoft.com/office/drawing/2014/main" id="{0A0C42FE-DCBF-2BB1-40B1-A4380CE72E4C}"/>
              </a:ext>
            </a:extLst>
          </p:cNvPr>
          <p:cNvSpPr/>
          <p:nvPr/>
        </p:nvSpPr>
        <p:spPr>
          <a:xfrm>
            <a:off x="604706" y="767444"/>
            <a:ext cx="10655113" cy="22498467"/>
          </a:xfrm>
          <a:prstGeom prst="rect">
            <a:avLst/>
          </a:prstGeom>
          <a:solidFill>
            <a:schemeClr val="bg1"/>
          </a:solidFill>
        </p:spPr>
        <p:txBody>
          <a:bodyPr wrap="square">
            <a:spAutoFit/>
          </a:bodyPr>
          <a:lstStyle/>
          <a:p>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"41189bbb4fb446a586b0d69aba01d39b"</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”Inglewood Pizza"</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endParaRPr lang="en-US" sz="1600" b="1" dirty="0">
              <a:latin typeface="DM Mono" panose="020B0509040201040103" pitchFamily="49" charset="77"/>
            </a:endParaRPr>
          </a:p>
          <a:p>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"MTSW4McQd7CbVtyjqoe9mw"</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"St </a:t>
            </a:r>
            <a:r>
              <a:rPr lang="en-CA" sz="1600" dirty="0" err="1">
                <a:solidFill>
                  <a:srgbClr val="183691"/>
                </a:solidFill>
                <a:latin typeface="DM Mono" panose="020B0509040201040103" pitchFamily="49" charset="77"/>
              </a:rPr>
              <a:t>Honore</a:t>
            </a:r>
            <a:r>
              <a:rPr lang="en-CA" sz="1600" dirty="0">
                <a:solidFill>
                  <a:srgbClr val="183691"/>
                </a:solidFill>
                <a:latin typeface="DM Mono" panose="020B0509040201040103" pitchFamily="49" charset="77"/>
              </a:rPr>
              <a:t> Pastries"</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13</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14</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"Pns2l4eNsfO8kk83dixA6A"</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"Abby </a:t>
            </a:r>
            <a:r>
              <a:rPr lang="en-CA" sz="1600" dirty="0" err="1">
                <a:solidFill>
                  <a:srgbClr val="183691"/>
                </a:solidFill>
                <a:latin typeface="DM Mono" panose="020B0509040201040103" pitchFamily="49" charset="77"/>
              </a:rPr>
              <a:t>Rappoport</a:t>
            </a:r>
            <a:r>
              <a:rPr lang="en-CA" sz="1600" dirty="0">
                <a:solidFill>
                  <a:srgbClr val="183691"/>
                </a:solidFill>
                <a:latin typeface="DM Mono" panose="020B0509040201040103" pitchFamily="49" charset="77"/>
              </a:rPr>
              <a:t>, LAC, CMQ"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6</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"bBDDEgkFA1Otx9Lfe7BZUQ"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"Sonic Drive-In"</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"k0hlBqXX-Bt0vf1op7Jr1w"</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Tsevi's</a:t>
            </a:r>
            <a:r>
              <a:rPr lang="en-CA" sz="1600" dirty="0">
                <a:solidFill>
                  <a:srgbClr val="183691"/>
                </a:solidFill>
                <a:latin typeface="DM Mono" panose="020B0509040201040103" pitchFamily="49" charset="77"/>
              </a:rPr>
              <a:t> Pub And Grill"</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2</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2</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"mWMc6_wTdE0EUBKIGXDVfA"</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"Perkiomen Valley Brewery"</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"mpf3x-BjTdTEA3yCZrAYPw"</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"The UPS Store"</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3</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"n_0UpQx1hsNbnPUSlodU8w"</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"Famous Footwear"</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"qkRM_2X51Yqxk3btlwAQIg"</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"Temple Beth-El"</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2</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tUFrWirKiKi_TAnsVWINQQ</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"Target"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endParaRPr lang="en-US" sz="1600" dirty="0">
              <a:latin typeface="DM Mono" panose="020B0509040201040103" pitchFamily="49" charset="77"/>
            </a:endParaRPr>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 y="6368489"/>
            <a:ext cx="12188825" cy="489511"/>
          </a:xfrm>
          <a:prstGeom prst="rect">
            <a:avLst/>
          </a:prstGeom>
        </p:spPr>
      </p:pic>
      <p:pic>
        <p:nvPicPr>
          <p:cNvPr id="23" name="Picture 22">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0" y="-1"/>
            <a:ext cx="12188824" cy="391085"/>
          </a:xfrm>
          <a:prstGeom prst="rect">
            <a:avLst/>
          </a:prstGeom>
        </p:spPr>
      </p:pic>
      <p:pic>
        <p:nvPicPr>
          <p:cNvPr id="7" name="!!header">
            <a:extLst>
              <a:ext uri="{FF2B5EF4-FFF2-40B4-BE49-F238E27FC236}">
                <a16:creationId xmlns:a16="http://schemas.microsoft.com/office/drawing/2014/main" id="{FC4BCA02-CA1B-3D58-1CAD-151D2B63A54A}"/>
              </a:ext>
            </a:extLst>
          </p:cNvPr>
          <p:cNvPicPr>
            <a:picLocks noChangeAspect="1"/>
          </p:cNvPicPr>
          <p:nvPr/>
        </p:nvPicPr>
        <p:blipFill>
          <a:blip r:embed="rId4"/>
          <a:stretch>
            <a:fillRect/>
          </a:stretch>
        </p:blipFill>
        <p:spPr>
          <a:xfrm>
            <a:off x="1" y="-48986"/>
            <a:ext cx="12188824" cy="816430"/>
          </a:xfrm>
          <a:prstGeom prst="rect">
            <a:avLst/>
          </a:prstGeom>
        </p:spPr>
      </p:pic>
      <p:sp>
        <p:nvSpPr>
          <p:cNvPr id="24" name="Google Shape;890;p81">
            <a:extLst>
              <a:ext uri="{FF2B5EF4-FFF2-40B4-BE49-F238E27FC236}">
                <a16:creationId xmlns:a16="http://schemas.microsoft.com/office/drawing/2014/main" id="{5642D254-8237-CDFC-424D-2C81D18BAFFE}"/>
              </a:ext>
            </a:extLst>
          </p:cNvPr>
          <p:cNvSpPr txBox="1">
            <a:spLocks noGrp="1"/>
          </p:cNvSpPr>
          <p:nvPr>
            <p:ph type="title"/>
          </p:nvPr>
        </p:nvSpPr>
        <p:spPr>
          <a:xfrm>
            <a:off x="299274" y="67479"/>
            <a:ext cx="10655113"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sz="4800" dirty="0" err="1">
                <a:solidFill>
                  <a:schemeClr val="tx1"/>
                </a:solidFill>
              </a:rPr>
              <a:t>actual_df</a:t>
            </a:r>
            <a:endParaRPr sz="4800" dirty="0">
              <a:solidFill>
                <a:schemeClr val="tx1"/>
              </a:solidFill>
            </a:endParaRPr>
          </a:p>
        </p:txBody>
      </p:sp>
      <p:sp>
        <p:nvSpPr>
          <p:cNvPr id="8" name="Rectangle 7">
            <a:extLst>
              <a:ext uri="{FF2B5EF4-FFF2-40B4-BE49-F238E27FC236}">
                <a16:creationId xmlns:a16="http://schemas.microsoft.com/office/drawing/2014/main" id="{C70068E7-862B-8288-EF81-1E97A657F4D8}"/>
              </a:ext>
            </a:extLst>
          </p:cNvPr>
          <p:cNvSpPr/>
          <p:nvPr/>
        </p:nvSpPr>
        <p:spPr>
          <a:xfrm>
            <a:off x="604705" y="1027339"/>
            <a:ext cx="10655113" cy="1928132"/>
          </a:xfrm>
          <a:prstGeom prst="rect">
            <a:avLst/>
          </a:prstGeom>
          <a:noFill/>
          <a:ln w="38100">
            <a:solidFill>
              <a:schemeClr val="accent1">
                <a:alpha val="51373"/>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2927624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solidFill>
          <a:srgbClr val="BFE7F0"/>
        </a:solidFill>
        <a:effectLst/>
      </p:bgPr>
    </p:bg>
    <p:spTree>
      <p:nvGrpSpPr>
        <p:cNvPr id="1" name="Shape 888"/>
        <p:cNvGrpSpPr/>
        <p:nvPr/>
      </p:nvGrpSpPr>
      <p:grpSpPr>
        <a:xfrm>
          <a:off x="0" y="0"/>
          <a:ext cx="0" cy="0"/>
          <a:chOff x="0" y="0"/>
          <a:chExt cx="0" cy="0"/>
        </a:xfrm>
      </p:grpSpPr>
      <p:sp>
        <p:nvSpPr>
          <p:cNvPr id="889" name="Google Shape;889;p8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104</a:t>
            </a:fld>
            <a:endParaRPr/>
          </a:p>
        </p:txBody>
      </p:sp>
      <p:sp>
        <p:nvSpPr>
          <p:cNvPr id="14" name="Rectangle 13">
            <a:extLst>
              <a:ext uri="{FF2B5EF4-FFF2-40B4-BE49-F238E27FC236}">
                <a16:creationId xmlns:a16="http://schemas.microsoft.com/office/drawing/2014/main" id="{0A0C42FE-DCBF-2BB1-40B1-A4380CE72E4C}"/>
              </a:ext>
            </a:extLst>
          </p:cNvPr>
          <p:cNvSpPr/>
          <p:nvPr/>
        </p:nvSpPr>
        <p:spPr>
          <a:xfrm>
            <a:off x="604706" y="767444"/>
            <a:ext cx="10655113" cy="22498467"/>
          </a:xfrm>
          <a:prstGeom prst="rect">
            <a:avLst/>
          </a:prstGeom>
          <a:solidFill>
            <a:schemeClr val="bg1"/>
          </a:solidFill>
        </p:spPr>
        <p:txBody>
          <a:bodyPr wrap="square">
            <a:spAutoFit/>
          </a:bodyPr>
          <a:lstStyle/>
          <a:p>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"41189bbb4fb446a586b0d69aba01d39b"</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”Inglewood Pizza"</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endParaRPr lang="en-US" sz="1600" b="1" dirty="0">
              <a:latin typeface="DM Mono" panose="020B0509040201040103" pitchFamily="49" charset="77"/>
            </a:endParaRPr>
          </a:p>
          <a:p>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"MTSW4McQd7CbVtyjqoe9mw"</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"St </a:t>
            </a:r>
            <a:r>
              <a:rPr lang="en-CA" sz="1600" dirty="0" err="1">
                <a:solidFill>
                  <a:srgbClr val="183691"/>
                </a:solidFill>
                <a:latin typeface="DM Mono" panose="020B0509040201040103" pitchFamily="49" charset="77"/>
              </a:rPr>
              <a:t>Honore</a:t>
            </a:r>
            <a:r>
              <a:rPr lang="en-CA" sz="1600" dirty="0">
                <a:solidFill>
                  <a:srgbClr val="183691"/>
                </a:solidFill>
                <a:latin typeface="DM Mono" panose="020B0509040201040103" pitchFamily="49" charset="77"/>
              </a:rPr>
              <a:t> Pastries"</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13</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14</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"Pns2l4eNsfO8kk83dixA6A"</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"Abby </a:t>
            </a:r>
            <a:r>
              <a:rPr lang="en-CA" sz="1600" dirty="0" err="1">
                <a:solidFill>
                  <a:srgbClr val="183691"/>
                </a:solidFill>
                <a:latin typeface="DM Mono" panose="020B0509040201040103" pitchFamily="49" charset="77"/>
              </a:rPr>
              <a:t>Rappoport</a:t>
            </a:r>
            <a:r>
              <a:rPr lang="en-CA" sz="1600" dirty="0">
                <a:solidFill>
                  <a:srgbClr val="183691"/>
                </a:solidFill>
                <a:latin typeface="DM Mono" panose="020B0509040201040103" pitchFamily="49" charset="77"/>
              </a:rPr>
              <a:t>, LAC, CMQ"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6</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"bBDDEgkFA1Otx9Lfe7BZUQ"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"Sonic Drive-In"</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"k0hlBqXX-Bt0vf1op7Jr1w"</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Tsevi's</a:t>
            </a:r>
            <a:r>
              <a:rPr lang="en-CA" sz="1600" dirty="0">
                <a:solidFill>
                  <a:srgbClr val="183691"/>
                </a:solidFill>
                <a:latin typeface="DM Mono" panose="020B0509040201040103" pitchFamily="49" charset="77"/>
              </a:rPr>
              <a:t> Pub And Grill"</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2</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2</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"mWMc6_wTdE0EUBKIGXDVfA"</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"Perkiomen Valley Brewery"</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"mpf3x-BjTdTEA3yCZrAYPw"</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"The UPS Store"</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3</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"n_0UpQx1hsNbnPUSlodU8w"</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"Famous Footwear"</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"qkRM_2X51Yqxk3btlwAQIg"</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"Temple Beth-El"</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2</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tUFrWirKiKi_TAnsVWINQQ</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"Target"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endParaRPr lang="en-US" sz="1600" dirty="0">
              <a:latin typeface="DM Mono" panose="020B0509040201040103" pitchFamily="49" charset="77"/>
            </a:endParaRPr>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 y="6368489"/>
            <a:ext cx="12188825" cy="489511"/>
          </a:xfrm>
          <a:prstGeom prst="rect">
            <a:avLst/>
          </a:prstGeom>
        </p:spPr>
      </p:pic>
      <p:pic>
        <p:nvPicPr>
          <p:cNvPr id="23" name="Picture 22">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0" y="-1"/>
            <a:ext cx="12188824" cy="391085"/>
          </a:xfrm>
          <a:prstGeom prst="rect">
            <a:avLst/>
          </a:prstGeom>
        </p:spPr>
      </p:pic>
      <p:pic>
        <p:nvPicPr>
          <p:cNvPr id="7" name="!!header">
            <a:extLst>
              <a:ext uri="{FF2B5EF4-FFF2-40B4-BE49-F238E27FC236}">
                <a16:creationId xmlns:a16="http://schemas.microsoft.com/office/drawing/2014/main" id="{FC4BCA02-CA1B-3D58-1CAD-151D2B63A54A}"/>
              </a:ext>
            </a:extLst>
          </p:cNvPr>
          <p:cNvPicPr>
            <a:picLocks noChangeAspect="1"/>
          </p:cNvPicPr>
          <p:nvPr/>
        </p:nvPicPr>
        <p:blipFill>
          <a:blip r:embed="rId4"/>
          <a:stretch>
            <a:fillRect/>
          </a:stretch>
        </p:blipFill>
        <p:spPr>
          <a:xfrm>
            <a:off x="1" y="-48986"/>
            <a:ext cx="12188824" cy="816430"/>
          </a:xfrm>
          <a:prstGeom prst="rect">
            <a:avLst/>
          </a:prstGeom>
        </p:spPr>
      </p:pic>
      <p:sp>
        <p:nvSpPr>
          <p:cNvPr id="24" name="Google Shape;890;p81">
            <a:extLst>
              <a:ext uri="{FF2B5EF4-FFF2-40B4-BE49-F238E27FC236}">
                <a16:creationId xmlns:a16="http://schemas.microsoft.com/office/drawing/2014/main" id="{5642D254-8237-CDFC-424D-2C81D18BAFFE}"/>
              </a:ext>
            </a:extLst>
          </p:cNvPr>
          <p:cNvSpPr txBox="1">
            <a:spLocks noGrp="1"/>
          </p:cNvSpPr>
          <p:nvPr>
            <p:ph type="title"/>
          </p:nvPr>
        </p:nvSpPr>
        <p:spPr>
          <a:xfrm>
            <a:off x="299274" y="67479"/>
            <a:ext cx="10655113"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sz="4800" dirty="0" err="1">
                <a:solidFill>
                  <a:schemeClr val="tx1"/>
                </a:solidFill>
              </a:rPr>
              <a:t>expected.json</a:t>
            </a:r>
            <a:endParaRPr sz="4800" dirty="0">
              <a:solidFill>
                <a:schemeClr val="tx1"/>
              </a:solidFill>
            </a:endParaRPr>
          </a:p>
        </p:txBody>
      </p:sp>
      <p:sp>
        <p:nvSpPr>
          <p:cNvPr id="8" name="Rectangle 7">
            <a:extLst>
              <a:ext uri="{FF2B5EF4-FFF2-40B4-BE49-F238E27FC236}">
                <a16:creationId xmlns:a16="http://schemas.microsoft.com/office/drawing/2014/main" id="{C70068E7-862B-8288-EF81-1E97A657F4D8}"/>
              </a:ext>
            </a:extLst>
          </p:cNvPr>
          <p:cNvSpPr/>
          <p:nvPr/>
        </p:nvSpPr>
        <p:spPr>
          <a:xfrm>
            <a:off x="604705" y="1027339"/>
            <a:ext cx="10655113" cy="1928132"/>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9016798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solidFill>
          <a:srgbClr val="BFE7F0"/>
        </a:solidFill>
        <a:effectLst/>
      </p:bgPr>
    </p:bg>
    <p:spTree>
      <p:nvGrpSpPr>
        <p:cNvPr id="1" name="Shape 888"/>
        <p:cNvGrpSpPr/>
        <p:nvPr/>
      </p:nvGrpSpPr>
      <p:grpSpPr>
        <a:xfrm>
          <a:off x="0" y="0"/>
          <a:ext cx="0" cy="0"/>
          <a:chOff x="0" y="0"/>
          <a:chExt cx="0" cy="0"/>
        </a:xfrm>
      </p:grpSpPr>
      <p:sp>
        <p:nvSpPr>
          <p:cNvPr id="889" name="Google Shape;889;p8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105</a:t>
            </a:fld>
            <a:endParaRPr/>
          </a:p>
        </p:txBody>
      </p:sp>
      <p:sp>
        <p:nvSpPr>
          <p:cNvPr id="14" name="Rectangle 13">
            <a:extLst>
              <a:ext uri="{FF2B5EF4-FFF2-40B4-BE49-F238E27FC236}">
                <a16:creationId xmlns:a16="http://schemas.microsoft.com/office/drawing/2014/main" id="{0A0C42FE-DCBF-2BB1-40B1-A4380CE72E4C}"/>
              </a:ext>
            </a:extLst>
          </p:cNvPr>
          <p:cNvSpPr/>
          <p:nvPr/>
        </p:nvSpPr>
        <p:spPr>
          <a:xfrm>
            <a:off x="604706" y="767444"/>
            <a:ext cx="10655113" cy="22498467"/>
          </a:xfrm>
          <a:prstGeom prst="rect">
            <a:avLst/>
          </a:prstGeom>
          <a:solidFill>
            <a:schemeClr val="bg1"/>
          </a:solidFill>
        </p:spPr>
        <p:txBody>
          <a:bodyPr wrap="square">
            <a:spAutoFit/>
          </a:bodyPr>
          <a:lstStyle/>
          <a:p>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"41189bbb4fb446a586b0d69aba01d39b"</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”Inglewood Pizza"</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endParaRPr lang="en-US" sz="1600" b="1" dirty="0">
              <a:latin typeface="DM Mono" panose="020B0509040201040103" pitchFamily="49" charset="77"/>
            </a:endParaRPr>
          </a:p>
          <a:p>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"MTSW4McQd7CbVtyjqoe9mw"</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"St </a:t>
            </a:r>
            <a:r>
              <a:rPr lang="en-CA" sz="1600" dirty="0" err="1">
                <a:solidFill>
                  <a:srgbClr val="183691"/>
                </a:solidFill>
                <a:latin typeface="DM Mono" panose="020B0509040201040103" pitchFamily="49" charset="77"/>
              </a:rPr>
              <a:t>Honore</a:t>
            </a:r>
            <a:r>
              <a:rPr lang="en-CA" sz="1600" dirty="0">
                <a:solidFill>
                  <a:srgbClr val="183691"/>
                </a:solidFill>
                <a:latin typeface="DM Mono" panose="020B0509040201040103" pitchFamily="49" charset="77"/>
              </a:rPr>
              <a:t> Pastries"</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13</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14</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"Pns2l4eNsfO8kk83dixA6A"</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"Abby </a:t>
            </a:r>
            <a:r>
              <a:rPr lang="en-CA" sz="1600" dirty="0" err="1">
                <a:solidFill>
                  <a:srgbClr val="183691"/>
                </a:solidFill>
                <a:latin typeface="DM Mono" panose="020B0509040201040103" pitchFamily="49" charset="77"/>
              </a:rPr>
              <a:t>Rappoport</a:t>
            </a:r>
            <a:r>
              <a:rPr lang="en-CA" sz="1600" dirty="0">
                <a:solidFill>
                  <a:srgbClr val="183691"/>
                </a:solidFill>
                <a:latin typeface="DM Mono" panose="020B0509040201040103" pitchFamily="49" charset="77"/>
              </a:rPr>
              <a:t>, LAC, CMQ"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6</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"bBDDEgkFA1Otx9Lfe7BZUQ"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"Sonic Drive-In"</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"k0hlBqXX-Bt0vf1op7Jr1w"</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Tsevi's</a:t>
            </a:r>
            <a:r>
              <a:rPr lang="en-CA" sz="1600" dirty="0">
                <a:solidFill>
                  <a:srgbClr val="183691"/>
                </a:solidFill>
                <a:latin typeface="DM Mono" panose="020B0509040201040103" pitchFamily="49" charset="77"/>
              </a:rPr>
              <a:t> Pub And Grill"</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2</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2</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"mWMc6_wTdE0EUBKIGXDVfA"</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"Perkiomen Valley Brewery"</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"mpf3x-BjTdTEA3yCZrAYPw"</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"The UPS Store"</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3</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"n_0UpQx1hsNbnPUSlodU8w"</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"Famous Footwear"</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"qkRM_2X51Yqxk3btlwAQIg"</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"Temple Beth-El"</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2</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tUFrWirKiKi_TAnsVWINQQ</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"Target"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endParaRPr lang="en-US" sz="1600" dirty="0">
              <a:latin typeface="DM Mono" panose="020B0509040201040103" pitchFamily="49" charset="77"/>
            </a:endParaRPr>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 y="6368489"/>
            <a:ext cx="12188825" cy="489511"/>
          </a:xfrm>
          <a:prstGeom prst="rect">
            <a:avLst/>
          </a:prstGeom>
        </p:spPr>
      </p:pic>
      <p:pic>
        <p:nvPicPr>
          <p:cNvPr id="23" name="Picture 22">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0" y="-1"/>
            <a:ext cx="12188824" cy="391085"/>
          </a:xfrm>
          <a:prstGeom prst="rect">
            <a:avLst/>
          </a:prstGeom>
        </p:spPr>
      </p:pic>
      <p:pic>
        <p:nvPicPr>
          <p:cNvPr id="7" name="!!header">
            <a:extLst>
              <a:ext uri="{FF2B5EF4-FFF2-40B4-BE49-F238E27FC236}">
                <a16:creationId xmlns:a16="http://schemas.microsoft.com/office/drawing/2014/main" id="{FC4BCA02-CA1B-3D58-1CAD-151D2B63A54A}"/>
              </a:ext>
            </a:extLst>
          </p:cNvPr>
          <p:cNvPicPr>
            <a:picLocks noChangeAspect="1"/>
          </p:cNvPicPr>
          <p:nvPr/>
        </p:nvPicPr>
        <p:blipFill>
          <a:blip r:embed="rId4"/>
          <a:stretch>
            <a:fillRect/>
          </a:stretch>
        </p:blipFill>
        <p:spPr>
          <a:xfrm>
            <a:off x="1" y="-48986"/>
            <a:ext cx="12188824" cy="816430"/>
          </a:xfrm>
          <a:prstGeom prst="rect">
            <a:avLst/>
          </a:prstGeom>
        </p:spPr>
      </p:pic>
      <p:sp>
        <p:nvSpPr>
          <p:cNvPr id="24" name="Google Shape;890;p81">
            <a:extLst>
              <a:ext uri="{FF2B5EF4-FFF2-40B4-BE49-F238E27FC236}">
                <a16:creationId xmlns:a16="http://schemas.microsoft.com/office/drawing/2014/main" id="{5642D254-8237-CDFC-424D-2C81D18BAFFE}"/>
              </a:ext>
            </a:extLst>
          </p:cNvPr>
          <p:cNvSpPr txBox="1">
            <a:spLocks noGrp="1"/>
          </p:cNvSpPr>
          <p:nvPr>
            <p:ph type="title"/>
          </p:nvPr>
        </p:nvSpPr>
        <p:spPr>
          <a:xfrm>
            <a:off x="299274" y="67479"/>
            <a:ext cx="10655113"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sz="4800" dirty="0" err="1">
                <a:solidFill>
                  <a:schemeClr val="tx1"/>
                </a:solidFill>
              </a:rPr>
              <a:t>expected.json</a:t>
            </a:r>
            <a:endParaRPr sz="4800" dirty="0">
              <a:solidFill>
                <a:schemeClr val="tx1"/>
              </a:solidFill>
            </a:endParaRPr>
          </a:p>
        </p:txBody>
      </p:sp>
      <p:sp>
        <p:nvSpPr>
          <p:cNvPr id="8" name="Rectangle 7">
            <a:extLst>
              <a:ext uri="{FF2B5EF4-FFF2-40B4-BE49-F238E27FC236}">
                <a16:creationId xmlns:a16="http://schemas.microsoft.com/office/drawing/2014/main" id="{C70068E7-862B-8288-EF81-1E97A657F4D8}"/>
              </a:ext>
            </a:extLst>
          </p:cNvPr>
          <p:cNvSpPr/>
          <p:nvPr/>
        </p:nvSpPr>
        <p:spPr>
          <a:xfrm>
            <a:off x="604705" y="1027339"/>
            <a:ext cx="10655113" cy="1928132"/>
          </a:xfrm>
          <a:prstGeom prst="rect">
            <a:avLst/>
          </a:prstGeom>
          <a:noFill/>
          <a:ln w="38100">
            <a:solidFill>
              <a:schemeClr val="accent1">
                <a:alpha val="51373"/>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4331876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106</a:t>
            </a:fld>
            <a:endParaRPr/>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Make The Assertion Specific</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6" name="TextBox 5">
            <a:extLst>
              <a:ext uri="{FF2B5EF4-FFF2-40B4-BE49-F238E27FC236}">
                <a16:creationId xmlns:a16="http://schemas.microsoft.com/office/drawing/2014/main" id="{E413C292-B91D-2826-FED5-F1D6EF9013B6}"/>
              </a:ext>
            </a:extLst>
          </p:cNvPr>
          <p:cNvSpPr txBox="1"/>
          <p:nvPr/>
        </p:nvSpPr>
        <p:spPr>
          <a:xfrm>
            <a:off x="2684937" y="-2432592"/>
            <a:ext cx="7406775" cy="2554545"/>
          </a:xfrm>
          <a:prstGeom prst="rect">
            <a:avLst/>
          </a:prstGeom>
          <a:noFill/>
        </p:spPr>
        <p:txBody>
          <a:bodyPr wrap="square" rtlCol="0">
            <a:spAutoFit/>
          </a:bodyPr>
          <a:lstStyle/>
          <a:p>
            <a:r>
              <a:rPr lang="en-US" sz="2000" b="1" dirty="0">
                <a:solidFill>
                  <a:srgbClr val="0070C0"/>
                </a:solidFill>
                <a:latin typeface="Courier" pitchFamily="2" charset="0"/>
              </a:rPr>
              <a:t>def</a:t>
            </a:r>
            <a:r>
              <a:rPr lang="en-US" sz="2000" b="1" dirty="0">
                <a:latin typeface="Courier" pitchFamily="2" charset="0"/>
              </a:rPr>
              <a:t> </a:t>
            </a:r>
            <a:r>
              <a:rPr lang="en-US" sz="2000" dirty="0" err="1">
                <a:solidFill>
                  <a:srgbClr val="2F95A0"/>
                </a:solidFill>
                <a:latin typeface="Courier" pitchFamily="2" charset="0"/>
              </a:rPr>
              <a:t>test_will_do_the_right_thing</a:t>
            </a:r>
            <a:r>
              <a:rPr lang="en-US" sz="2000" b="1" dirty="0">
                <a:latin typeface="Courier" pitchFamily="2" charset="0"/>
              </a:rPr>
              <a:t>():</a:t>
            </a:r>
          </a:p>
          <a:p>
            <a:r>
              <a:rPr lang="en-US" sz="2000" dirty="0">
                <a:latin typeface="Courier" pitchFamily="2" charset="0"/>
              </a:rPr>
              <a:t>    </a:t>
            </a:r>
            <a:r>
              <a:rPr lang="en-US" sz="2000" dirty="0" err="1">
                <a:latin typeface="Courier" pitchFamily="2" charset="0"/>
              </a:rPr>
              <a:t>input_dfs</a:t>
            </a:r>
            <a:r>
              <a:rPr lang="en-US" sz="2000" dirty="0">
                <a:latin typeface="Courier" pitchFamily="2" charset="0"/>
              </a:rPr>
              <a:t> = </a:t>
            </a:r>
            <a:r>
              <a:rPr lang="en-US" sz="2000" dirty="0" err="1">
                <a:latin typeface="Courier" pitchFamily="2" charset="0"/>
              </a:rPr>
              <a:t>setup_dataframes</a:t>
            </a:r>
            <a:r>
              <a:rPr lang="en-US" sz="2000" dirty="0">
                <a:latin typeface="Courier" pitchFamily="2" charset="0"/>
              </a:rPr>
              <a:t>()</a:t>
            </a:r>
          </a:p>
          <a:p>
            <a:endParaRPr lang="en-US" sz="2000" dirty="0">
              <a:latin typeface="Courier" pitchFamily="2" charset="0"/>
            </a:endParaRPr>
          </a:p>
          <a:p>
            <a:r>
              <a:rPr lang="en-US" sz="2000" dirty="0">
                <a:latin typeface="Courier" pitchFamily="2" charset="0"/>
              </a:rPr>
              <a:t>    </a:t>
            </a:r>
            <a:r>
              <a:rPr lang="en-US" sz="2000" dirty="0" err="1">
                <a:latin typeface="Courier" pitchFamily="2" charset="0"/>
              </a:rPr>
              <a:t>output_df</a:t>
            </a:r>
            <a:r>
              <a:rPr lang="en-US" sz="2000" dirty="0">
                <a:latin typeface="Courier" pitchFamily="2" charset="0"/>
              </a:rPr>
              <a:t> = transform(</a:t>
            </a:r>
            <a:r>
              <a:rPr lang="en-US" sz="2000" dirty="0" err="1">
                <a:latin typeface="Courier" pitchFamily="2" charset="0"/>
              </a:rPr>
              <a:t>input_dfs</a:t>
            </a:r>
            <a:r>
              <a:rPr lang="en-US" sz="2000" dirty="0">
                <a:latin typeface="Courier" pitchFamily="2" charset="0"/>
              </a:rPr>
              <a:t>)</a:t>
            </a:r>
          </a:p>
          <a:p>
            <a:endParaRPr lang="en-US" sz="2000" dirty="0">
              <a:latin typeface="Courier" pitchFamily="2" charset="0"/>
            </a:endParaRPr>
          </a:p>
          <a:p>
            <a:r>
              <a:rPr lang="en-US" sz="2000" dirty="0">
                <a:latin typeface="Courier" pitchFamily="2" charset="0"/>
              </a:rPr>
              <a:t>    </a:t>
            </a:r>
            <a:r>
              <a:rPr lang="en-US" sz="2000" dirty="0" err="1">
                <a:latin typeface="Courier" pitchFamily="2" charset="0"/>
              </a:rPr>
              <a:t>output_json</a:t>
            </a:r>
            <a:r>
              <a:rPr lang="en-US" sz="2000" dirty="0">
                <a:latin typeface="Courier" pitchFamily="2" charset="0"/>
              </a:rPr>
              <a:t> = </a:t>
            </a:r>
            <a:r>
              <a:rPr lang="en-CA" sz="2000" dirty="0" err="1">
                <a:latin typeface="Courier" pitchFamily="2" charset="0"/>
              </a:rPr>
              <a:t>data_frame_to_json</a:t>
            </a:r>
            <a:r>
              <a:rPr lang="en-CA" sz="2000" dirty="0">
                <a:latin typeface="Courier" pitchFamily="2" charset="0"/>
              </a:rPr>
              <a:t>(</a:t>
            </a:r>
            <a:r>
              <a:rPr lang="en-CA" sz="2000" dirty="0" err="1">
                <a:latin typeface="Courier" pitchFamily="2" charset="0"/>
              </a:rPr>
              <a:t>actual_df</a:t>
            </a:r>
            <a:r>
              <a:rPr lang="en-CA" sz="2000" dirty="0">
                <a:latin typeface="Courier" pitchFamily="2" charset="0"/>
              </a:rPr>
              <a:t>) </a:t>
            </a:r>
            <a:endParaRPr lang="en-US" sz="2000" dirty="0">
              <a:latin typeface="Courier" pitchFamily="2" charset="0"/>
            </a:endParaRPr>
          </a:p>
          <a:p>
            <a:r>
              <a:rPr lang="en-US" sz="2000" dirty="0">
                <a:latin typeface="Courier" pitchFamily="2" charset="0"/>
              </a:rPr>
              <a:t>    assert </a:t>
            </a:r>
            <a:r>
              <a:rPr lang="en-CA" sz="2000" dirty="0" err="1">
                <a:latin typeface="Courier" pitchFamily="2" charset="0"/>
              </a:rPr>
              <a:t>output_json</a:t>
            </a:r>
            <a:r>
              <a:rPr lang="en-CA" sz="2000" dirty="0">
                <a:latin typeface="Courier" pitchFamily="2" charset="0"/>
              </a:rPr>
              <a:t>== </a:t>
            </a:r>
            <a:r>
              <a:rPr lang="en-CA" sz="2000" dirty="0" err="1">
                <a:latin typeface="Courier" pitchFamily="2" charset="0"/>
              </a:rPr>
              <a:t>expected_json</a:t>
            </a:r>
            <a:r>
              <a:rPr lang="en-CA" sz="2000" dirty="0">
                <a:latin typeface="Courier" pitchFamily="2" charset="0"/>
              </a:rPr>
              <a:t>()</a:t>
            </a:r>
            <a:endParaRPr lang="en-US" sz="2000" dirty="0">
              <a:latin typeface="Courier" pitchFamily="2" charset="0"/>
            </a:endParaRPr>
          </a:p>
          <a:p>
            <a:endParaRPr lang="en-US" sz="2000" b="1" dirty="0">
              <a:latin typeface="Courier" pitchFamily="2" charset="0"/>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751339" y="1032287"/>
            <a:ext cx="10655112" cy="338554"/>
          </a:xfrm>
          <a:prstGeom prst="rect">
            <a:avLst/>
          </a:prstGeom>
          <a:noFill/>
          <a:ln w="38100">
            <a:noFill/>
          </a:ln>
        </p:spPr>
        <p:txBody>
          <a:bodyPr wrap="square" rtlCol="0">
            <a:spAutoFit/>
          </a:bodyPr>
          <a:lstStyle/>
          <a:p>
            <a:pPr lvl="0"/>
            <a:r>
              <a:rPr lang="en-CA" sz="1600" b="1" dirty="0">
                <a:solidFill>
                  <a:srgbClr val="080808"/>
                </a:solidFill>
                <a:latin typeface="Courier New"/>
                <a:ea typeface="Courier New"/>
                <a:cs typeface="Courier New"/>
                <a:sym typeface="Courier New"/>
              </a:rPr>
              <a:t>  </a:t>
            </a:r>
            <a:endParaRPr lang="en-US" sz="2000" b="1" dirty="0">
              <a:latin typeface="Courier" pitchFamily="2" charset="0"/>
            </a:endParaRPr>
          </a:p>
        </p:txBody>
      </p:sp>
      <p:sp>
        <p:nvSpPr>
          <p:cNvPr id="12" name="TextBox 11">
            <a:extLst>
              <a:ext uri="{FF2B5EF4-FFF2-40B4-BE49-F238E27FC236}">
                <a16:creationId xmlns:a16="http://schemas.microsoft.com/office/drawing/2014/main" id="{2A334901-9D4E-FC5E-4A01-90B72E916FF6}"/>
              </a:ext>
            </a:extLst>
          </p:cNvPr>
          <p:cNvSpPr txBox="1"/>
          <p:nvPr/>
        </p:nvSpPr>
        <p:spPr>
          <a:xfrm>
            <a:off x="751339" y="1032287"/>
            <a:ext cx="10655112" cy="4770537"/>
          </a:xfrm>
          <a:prstGeom prst="rect">
            <a:avLst/>
          </a:prstGeom>
          <a:noFill/>
          <a:ln w="38100">
            <a:noFill/>
          </a:ln>
        </p:spPr>
        <p:txBody>
          <a:bodyPr wrap="square" rtlCol="0">
            <a:spAutoFit/>
          </a:bodyPr>
          <a:lstStyle/>
          <a:p>
            <a:pPr lvl="0"/>
            <a:r>
              <a:rPr lang="en-CA" sz="1600" b="1" dirty="0">
                <a:solidFill>
                  <a:srgbClr val="A71D5D"/>
                </a:solidFill>
              </a:rPr>
              <a:t>def </a:t>
            </a:r>
            <a:r>
              <a:rPr lang="en-CA" sz="1600" b="1" dirty="0" err="1">
                <a:solidFill>
                  <a:srgbClr val="795DA3"/>
                </a:solidFill>
              </a:rPr>
              <a:t>test_only_counts_mobile_reviews_done_separately_from_checkins</a:t>
            </a:r>
            <a:r>
              <a:rPr lang="en-CA" sz="1600" b="1" dirty="0">
                <a:solidFill>
                  <a:srgbClr val="63A35C"/>
                </a:solidFill>
              </a:rPr>
              <a:t>(</a:t>
            </a:r>
            <a:r>
              <a:rPr lang="en-CA" sz="1600" b="1" dirty="0">
                <a:solidFill>
                  <a:srgbClr val="0086B3"/>
                </a:solidFill>
              </a:rPr>
              <a:t>spark</a:t>
            </a:r>
            <a:r>
              <a:rPr lang="en-CA" sz="1600" b="1" dirty="0">
                <a:solidFill>
                  <a:srgbClr val="A71D5D"/>
                </a:solidFill>
              </a:rPr>
              <a:t>: </a:t>
            </a:r>
            <a:r>
              <a:rPr lang="en-CA" sz="1600" b="1" dirty="0" err="1">
                <a:solidFill>
                  <a:srgbClr val="795DA3"/>
                </a:solidFill>
              </a:rPr>
              <a:t>SparkSession</a:t>
            </a:r>
            <a:r>
              <a:rPr lang="en-CA" sz="1600" b="1" dirty="0">
                <a:solidFill>
                  <a:srgbClr val="63A35C"/>
                </a:solidFill>
              </a:rPr>
              <a:t>) </a:t>
            </a:r>
            <a:r>
              <a:rPr lang="en-CA" sz="1600" b="1" dirty="0"/>
              <a:t>-&gt; </a:t>
            </a:r>
            <a:r>
              <a:rPr lang="en-CA" sz="1600" b="1" dirty="0">
                <a:solidFill>
                  <a:srgbClr val="A71D5D"/>
                </a:solidFill>
              </a:rPr>
              <a:t>None:</a:t>
            </a:r>
            <a:br>
              <a:rPr lang="en-CA" sz="1600" b="1" dirty="0">
                <a:solidFill>
                  <a:srgbClr val="A71D5D"/>
                </a:solidFill>
              </a:rPr>
            </a:br>
            <a:r>
              <a:rPr lang="en-CA" sz="1600" b="1" dirty="0">
                <a:solidFill>
                  <a:srgbClr val="A71D5D"/>
                </a:solidFill>
              </a:rPr>
              <a:t>    </a:t>
            </a:r>
            <a:r>
              <a:rPr lang="en-CA" sz="1600" b="1" dirty="0" err="1"/>
              <a:t>b_reviews_df</a:t>
            </a:r>
            <a:r>
              <a:rPr lang="en-CA" sz="1600" b="1" dirty="0"/>
              <a:t>   </a:t>
            </a:r>
            <a:r>
              <a:rPr lang="en-CA" sz="1600" b="1" dirty="0">
                <a:solidFill>
                  <a:srgbClr val="A71D5D"/>
                </a:solidFill>
              </a:rPr>
              <a:t>= </a:t>
            </a:r>
            <a:r>
              <a:rPr lang="en-CA" sz="1600" b="1" dirty="0" err="1">
                <a:solidFill>
                  <a:srgbClr val="0086B3"/>
                </a:solidFill>
              </a:rPr>
              <a:t>create_df_from_json</a:t>
            </a:r>
            <a:r>
              <a:rPr lang="en-CA" sz="1600" b="1" dirty="0">
                <a:solidFill>
                  <a:srgbClr val="63A35C"/>
                </a:solidFill>
              </a:rPr>
              <a:t>(</a:t>
            </a:r>
            <a:r>
              <a:rPr lang="en-CA" sz="1600" b="1" dirty="0">
                <a:solidFill>
                  <a:srgbClr val="183691"/>
                </a:solidFill>
              </a:rPr>
              <a:t>"fixtures/</a:t>
            </a:r>
            <a:r>
              <a:rPr lang="en-CA" sz="1600" b="1" dirty="0" err="1">
                <a:solidFill>
                  <a:srgbClr val="183691"/>
                </a:solidFill>
              </a:rPr>
              <a:t>browser_reviews.json</a:t>
            </a:r>
            <a:r>
              <a:rPr lang="en-CA" sz="1600" b="1" dirty="0">
                <a:solidFill>
                  <a:srgbClr val="183691"/>
                </a:solidFill>
              </a:rPr>
              <a:t>"</a:t>
            </a:r>
            <a:r>
              <a:rPr lang="en-CA" sz="1600" b="1" dirty="0">
                <a:solidFill>
                  <a:srgbClr val="63A35C"/>
                </a:solidFill>
              </a:rPr>
              <a:t>, </a:t>
            </a:r>
            <a:r>
              <a:rPr lang="en-CA" sz="1600" b="1" dirty="0">
                <a:solidFill>
                  <a:srgbClr val="0086B3"/>
                </a:solidFill>
              </a:rPr>
              <a:t>spark</a:t>
            </a:r>
            <a:r>
              <a:rPr lang="en-CA" sz="1600" b="1" dirty="0">
                <a:solidFill>
                  <a:srgbClr val="63A35C"/>
                </a:solidFill>
              </a:rPr>
              <a:t>)</a:t>
            </a:r>
            <a:br>
              <a:rPr lang="en-CA" sz="1600" b="1" dirty="0">
                <a:solidFill>
                  <a:srgbClr val="63A35C"/>
                </a:solidFill>
              </a:rPr>
            </a:br>
            <a:r>
              <a:rPr lang="en-CA" sz="1600" b="1" dirty="0">
                <a:solidFill>
                  <a:srgbClr val="63A35C"/>
                </a:solidFill>
              </a:rPr>
              <a:t>    </a:t>
            </a:r>
            <a:r>
              <a:rPr lang="en-CA" sz="1600" b="1" dirty="0" err="1"/>
              <a:t>checkin_df</a:t>
            </a:r>
            <a:r>
              <a:rPr lang="en-CA" sz="1600" b="1" dirty="0"/>
              <a:t>   </a:t>
            </a:r>
            <a:r>
              <a:rPr lang="en-CA" sz="1600" b="1" dirty="0">
                <a:solidFill>
                  <a:srgbClr val="A71D5D"/>
                </a:solidFill>
              </a:rPr>
              <a:t>= </a:t>
            </a:r>
            <a:r>
              <a:rPr lang="en-CA" sz="1600" b="1" dirty="0" err="1">
                <a:solidFill>
                  <a:srgbClr val="0086B3"/>
                </a:solidFill>
              </a:rPr>
              <a:t>create_df_from_json</a:t>
            </a:r>
            <a:r>
              <a:rPr lang="en-CA" sz="1600" b="1" dirty="0">
                <a:solidFill>
                  <a:srgbClr val="63A35C"/>
                </a:solidFill>
              </a:rPr>
              <a:t>(</a:t>
            </a:r>
            <a:r>
              <a:rPr lang="en-CA" sz="1600" b="1" dirty="0">
                <a:solidFill>
                  <a:srgbClr val="183691"/>
                </a:solidFill>
              </a:rPr>
              <a:t>"fixtures/</a:t>
            </a:r>
            <a:r>
              <a:rPr lang="en-CA" sz="1600" b="1" dirty="0" err="1">
                <a:solidFill>
                  <a:srgbClr val="183691"/>
                </a:solidFill>
              </a:rPr>
              <a:t>checkin.json</a:t>
            </a:r>
            <a:r>
              <a:rPr lang="en-CA" sz="1600" b="1" dirty="0">
                <a:solidFill>
                  <a:srgbClr val="183691"/>
                </a:solidFill>
              </a:rPr>
              <a:t>"</a:t>
            </a:r>
            <a:r>
              <a:rPr lang="en-CA" sz="1600" b="1" dirty="0">
                <a:solidFill>
                  <a:srgbClr val="63A35C"/>
                </a:solidFill>
              </a:rPr>
              <a:t>, </a:t>
            </a:r>
            <a:r>
              <a:rPr lang="en-CA" sz="1600" b="1" dirty="0">
                <a:solidFill>
                  <a:srgbClr val="0086B3"/>
                </a:solidFill>
              </a:rPr>
              <a:t>spark</a:t>
            </a:r>
            <a:r>
              <a:rPr lang="en-CA" sz="1600" b="1" dirty="0">
                <a:solidFill>
                  <a:srgbClr val="63A35C"/>
                </a:solidFill>
              </a:rPr>
              <a:t>)</a:t>
            </a:r>
            <a:br>
              <a:rPr lang="en-CA" sz="1600" b="1" dirty="0">
                <a:solidFill>
                  <a:srgbClr val="63A35C"/>
                </a:solidFill>
              </a:rPr>
            </a:br>
            <a:r>
              <a:rPr lang="en-CA" sz="1600" b="1" dirty="0">
                <a:solidFill>
                  <a:srgbClr val="63A35C"/>
                </a:solidFill>
              </a:rPr>
              <a:t>    </a:t>
            </a:r>
            <a:r>
              <a:rPr lang="en-CA" sz="1600" b="1" dirty="0" err="1"/>
              <a:t>tips_df</a:t>
            </a:r>
            <a:r>
              <a:rPr lang="en-CA" sz="1600" b="1" dirty="0"/>
              <a:t>      </a:t>
            </a:r>
            <a:r>
              <a:rPr lang="en-CA" sz="1600" b="1" dirty="0">
                <a:solidFill>
                  <a:srgbClr val="A71D5D"/>
                </a:solidFill>
              </a:rPr>
              <a:t>= </a:t>
            </a:r>
            <a:r>
              <a:rPr lang="en-CA" sz="1600" b="1" dirty="0" err="1">
                <a:solidFill>
                  <a:srgbClr val="0086B3"/>
                </a:solidFill>
              </a:rPr>
              <a:t>create_df_from_json</a:t>
            </a:r>
            <a:r>
              <a:rPr lang="en-CA" sz="1600" b="1" dirty="0">
                <a:solidFill>
                  <a:srgbClr val="63A35C"/>
                </a:solidFill>
              </a:rPr>
              <a:t>(</a:t>
            </a:r>
            <a:r>
              <a:rPr lang="en-CA" sz="1600" b="1" dirty="0">
                <a:solidFill>
                  <a:srgbClr val="183691"/>
                </a:solidFill>
              </a:rPr>
              <a:t>"fixtures/</a:t>
            </a:r>
            <a:r>
              <a:rPr lang="en-CA" sz="1600" b="1" dirty="0" err="1">
                <a:solidFill>
                  <a:srgbClr val="183691"/>
                </a:solidFill>
              </a:rPr>
              <a:t>tips.json</a:t>
            </a:r>
            <a:r>
              <a:rPr lang="en-CA" sz="1600" b="1" dirty="0">
                <a:solidFill>
                  <a:srgbClr val="183691"/>
                </a:solidFill>
              </a:rPr>
              <a:t>"</a:t>
            </a:r>
            <a:r>
              <a:rPr lang="en-CA" sz="1600" b="1" dirty="0">
                <a:solidFill>
                  <a:srgbClr val="63A35C"/>
                </a:solidFill>
              </a:rPr>
              <a:t>, </a:t>
            </a:r>
            <a:r>
              <a:rPr lang="en-CA" sz="1600" b="1" dirty="0">
                <a:solidFill>
                  <a:srgbClr val="0086B3"/>
                </a:solidFill>
              </a:rPr>
              <a:t>spark</a:t>
            </a:r>
            <a:r>
              <a:rPr lang="en-CA" sz="1600" b="1" dirty="0">
                <a:solidFill>
                  <a:srgbClr val="63A35C"/>
                </a:solidFill>
              </a:rPr>
              <a:t>)</a:t>
            </a:r>
            <a:br>
              <a:rPr lang="en-CA" sz="1600" b="1" dirty="0">
                <a:solidFill>
                  <a:srgbClr val="63A35C"/>
                </a:solidFill>
              </a:rPr>
            </a:br>
            <a:r>
              <a:rPr lang="en-CA" sz="1600" b="1" dirty="0">
                <a:solidFill>
                  <a:srgbClr val="63A35C"/>
                </a:solidFill>
              </a:rPr>
              <a:t>    </a:t>
            </a:r>
            <a:r>
              <a:rPr lang="en-CA" sz="1600" b="1" dirty="0" err="1"/>
              <a:t>business_df</a:t>
            </a:r>
            <a:r>
              <a:rPr lang="en-CA" sz="1600" b="1" dirty="0"/>
              <a:t>  </a:t>
            </a:r>
            <a:r>
              <a:rPr lang="en-CA" sz="1600" b="1" dirty="0">
                <a:solidFill>
                  <a:srgbClr val="A71D5D"/>
                </a:solidFill>
              </a:rPr>
              <a:t>= </a:t>
            </a:r>
            <a:r>
              <a:rPr lang="en-CA" sz="1600" b="1" dirty="0" err="1">
                <a:solidFill>
                  <a:srgbClr val="0086B3"/>
                </a:solidFill>
              </a:rPr>
              <a:t>create_df_from_json</a:t>
            </a:r>
            <a:r>
              <a:rPr lang="en-CA" sz="1600" b="1" dirty="0">
                <a:solidFill>
                  <a:srgbClr val="63A35C"/>
                </a:solidFill>
              </a:rPr>
              <a:t>(</a:t>
            </a:r>
            <a:r>
              <a:rPr lang="en-CA" sz="1600" b="1" dirty="0">
                <a:solidFill>
                  <a:srgbClr val="183691"/>
                </a:solidFill>
              </a:rPr>
              <a:t>"fixtures/</a:t>
            </a:r>
            <a:r>
              <a:rPr lang="en-CA" sz="1600" b="1" dirty="0" err="1">
                <a:solidFill>
                  <a:srgbClr val="183691"/>
                </a:solidFill>
              </a:rPr>
              <a:t>business.json</a:t>
            </a:r>
            <a:r>
              <a:rPr lang="en-CA" sz="1600" b="1" dirty="0">
                <a:solidFill>
                  <a:srgbClr val="183691"/>
                </a:solidFill>
              </a:rPr>
              <a:t>"</a:t>
            </a:r>
            <a:r>
              <a:rPr lang="en-CA" sz="1600" b="1" dirty="0">
                <a:solidFill>
                  <a:srgbClr val="63A35C"/>
                </a:solidFill>
              </a:rPr>
              <a:t>, </a:t>
            </a:r>
            <a:r>
              <a:rPr lang="en-CA" sz="1600" b="1" dirty="0">
                <a:solidFill>
                  <a:srgbClr val="0086B3"/>
                </a:solidFill>
              </a:rPr>
              <a:t>spark</a:t>
            </a:r>
            <a:r>
              <a:rPr lang="en-CA" sz="1600" b="1" dirty="0">
                <a:solidFill>
                  <a:srgbClr val="63A35C"/>
                </a:solidFill>
              </a:rPr>
              <a:t>)</a:t>
            </a:r>
            <a:br>
              <a:rPr lang="en-CA" sz="1600" b="1" dirty="0">
                <a:solidFill>
                  <a:srgbClr val="63A35C"/>
                </a:solidFill>
              </a:rPr>
            </a:br>
            <a:r>
              <a:rPr lang="en-CA" sz="1600" b="1" dirty="0">
                <a:solidFill>
                  <a:srgbClr val="63A35C"/>
                </a:solidFill>
              </a:rPr>
              <a:t>    </a:t>
            </a:r>
            <a:r>
              <a:rPr lang="en-CA" sz="1600" b="1" dirty="0" err="1"/>
              <a:t>m_reviews_df</a:t>
            </a:r>
            <a:r>
              <a:rPr lang="en-CA" sz="1600" b="1" dirty="0"/>
              <a:t> </a:t>
            </a:r>
            <a:r>
              <a:rPr lang="en-CA" sz="1600" b="1" dirty="0">
                <a:solidFill>
                  <a:srgbClr val="A71D5D"/>
                </a:solidFill>
              </a:rPr>
              <a:t>= </a:t>
            </a:r>
            <a:r>
              <a:rPr lang="en-CA" sz="1600" b="1" dirty="0" err="1">
                <a:solidFill>
                  <a:srgbClr val="0086B3"/>
                </a:solidFill>
              </a:rPr>
              <a:t>create_df_from_json</a:t>
            </a:r>
            <a:r>
              <a:rPr lang="en-CA" sz="1600" b="1" dirty="0">
                <a:solidFill>
                  <a:srgbClr val="63A35C"/>
                </a:solidFill>
              </a:rPr>
              <a:t>(</a:t>
            </a:r>
            <a:r>
              <a:rPr lang="en-CA" sz="1600" b="1" dirty="0">
                <a:solidFill>
                  <a:srgbClr val="183691"/>
                </a:solidFill>
              </a:rPr>
              <a:t>"fixtures/</a:t>
            </a:r>
            <a:r>
              <a:rPr lang="en-CA" sz="1600" b="1" dirty="0" err="1">
                <a:solidFill>
                  <a:srgbClr val="183691"/>
                </a:solidFill>
              </a:rPr>
              <a:t>mobile_reviews.json</a:t>
            </a:r>
            <a:r>
              <a:rPr lang="en-CA" sz="1600" b="1" dirty="0">
                <a:solidFill>
                  <a:srgbClr val="183691"/>
                </a:solidFill>
              </a:rPr>
              <a:t>"</a:t>
            </a:r>
            <a:r>
              <a:rPr lang="en-CA" sz="1600" b="1" dirty="0">
                <a:solidFill>
                  <a:srgbClr val="63A35C"/>
                </a:solidFill>
              </a:rPr>
              <a:t>, </a:t>
            </a:r>
            <a:r>
              <a:rPr lang="en-CA" sz="1600" b="1" dirty="0">
                <a:solidFill>
                  <a:srgbClr val="0086B3"/>
                </a:solidFill>
              </a:rPr>
              <a:t>spark</a:t>
            </a:r>
            <a:r>
              <a:rPr lang="en-CA" sz="1600" b="1" dirty="0">
                <a:solidFill>
                  <a:srgbClr val="63A35C"/>
                </a:solidFill>
              </a:rPr>
              <a:t>)</a:t>
            </a:r>
            <a:br>
              <a:rPr lang="en-CA" sz="1600" b="1" dirty="0">
                <a:solidFill>
                  <a:srgbClr val="63A35C"/>
                </a:solidFill>
              </a:rPr>
            </a:br>
            <a:br>
              <a:rPr lang="en-CA" sz="1600" b="1" dirty="0">
                <a:solidFill>
                  <a:srgbClr val="63A35C"/>
                </a:solidFill>
              </a:rPr>
            </a:br>
            <a:r>
              <a:rPr lang="en-CA" sz="1600" b="1" dirty="0">
                <a:solidFill>
                  <a:srgbClr val="63A35C"/>
                </a:solidFill>
              </a:rPr>
              <a:t>    </a:t>
            </a:r>
            <a:r>
              <a:rPr lang="en-CA" sz="1600" b="1" dirty="0" err="1"/>
              <a:t>actual_df</a:t>
            </a:r>
            <a:r>
              <a:rPr lang="en-CA" sz="1600" b="1" dirty="0"/>
              <a:t> </a:t>
            </a:r>
            <a:r>
              <a:rPr lang="en-CA" sz="1600" b="1" dirty="0">
                <a:solidFill>
                  <a:srgbClr val="A71D5D"/>
                </a:solidFill>
              </a:rPr>
              <a:t>= </a:t>
            </a:r>
            <a:r>
              <a:rPr lang="en-CA" sz="1600" b="1" dirty="0">
                <a:solidFill>
                  <a:srgbClr val="0086B3"/>
                </a:solidFill>
              </a:rPr>
              <a:t>transform</a:t>
            </a:r>
            <a:r>
              <a:rPr lang="en-CA" sz="1600" b="1" dirty="0">
                <a:solidFill>
                  <a:srgbClr val="63A35C"/>
                </a:solidFill>
              </a:rPr>
              <a:t>(</a:t>
            </a:r>
            <a:br>
              <a:rPr lang="en-CA" sz="1600" b="1" dirty="0">
                <a:solidFill>
                  <a:srgbClr val="63A35C"/>
                </a:solidFill>
              </a:rPr>
            </a:br>
            <a:r>
              <a:rPr lang="en-CA" sz="1600" b="1" dirty="0">
                <a:solidFill>
                  <a:srgbClr val="63A35C"/>
                </a:solidFill>
              </a:rPr>
              <a:t>        </a:t>
            </a:r>
            <a:r>
              <a:rPr lang="en-CA" sz="1600" b="1" dirty="0" err="1"/>
              <a:t>business_df</a:t>
            </a:r>
            <a:r>
              <a:rPr lang="en-CA" sz="1600" b="1" dirty="0">
                <a:solidFill>
                  <a:srgbClr val="63A35C"/>
                </a:solidFill>
              </a:rPr>
              <a:t>,</a:t>
            </a:r>
            <a:br>
              <a:rPr lang="en-CA" sz="1600" b="1" dirty="0">
                <a:solidFill>
                  <a:srgbClr val="63A35C"/>
                </a:solidFill>
              </a:rPr>
            </a:br>
            <a:r>
              <a:rPr lang="en-CA" sz="1600" b="1" dirty="0">
                <a:solidFill>
                  <a:srgbClr val="63A35C"/>
                </a:solidFill>
              </a:rPr>
              <a:t>        </a:t>
            </a:r>
            <a:r>
              <a:rPr lang="en-CA" sz="1600" b="1" dirty="0" err="1"/>
              <a:t>checkin_df</a:t>
            </a:r>
            <a:r>
              <a:rPr lang="en-CA" sz="1600" b="1" dirty="0">
                <a:solidFill>
                  <a:srgbClr val="63A35C"/>
                </a:solidFill>
              </a:rPr>
              <a:t>,</a:t>
            </a:r>
            <a:br>
              <a:rPr lang="en-CA" sz="1600" b="1" dirty="0">
                <a:solidFill>
                  <a:srgbClr val="63A35C"/>
                </a:solidFill>
              </a:rPr>
            </a:br>
            <a:r>
              <a:rPr lang="en-CA" sz="1600" b="1" dirty="0">
                <a:solidFill>
                  <a:srgbClr val="63A35C"/>
                </a:solidFill>
              </a:rPr>
              <a:t>        </a:t>
            </a:r>
            <a:r>
              <a:rPr lang="en-CA" sz="1600" b="1" dirty="0" err="1"/>
              <a:t>b_reviews_df</a:t>
            </a:r>
            <a:r>
              <a:rPr lang="en-CA" sz="1600" b="1" dirty="0">
                <a:solidFill>
                  <a:srgbClr val="63A35C"/>
                </a:solidFill>
              </a:rPr>
              <a:t>,</a:t>
            </a:r>
            <a:br>
              <a:rPr lang="en-CA" sz="1600" b="1" dirty="0">
                <a:solidFill>
                  <a:srgbClr val="63A35C"/>
                </a:solidFill>
              </a:rPr>
            </a:br>
            <a:r>
              <a:rPr lang="en-CA" sz="1600" b="1" dirty="0">
                <a:solidFill>
                  <a:srgbClr val="63A35C"/>
                </a:solidFill>
              </a:rPr>
              <a:t>        </a:t>
            </a:r>
            <a:r>
              <a:rPr lang="en-CA" sz="1600" b="1" dirty="0" err="1"/>
              <a:t>tips_df</a:t>
            </a:r>
            <a:r>
              <a:rPr lang="en-CA" sz="1600" b="1" dirty="0">
                <a:solidFill>
                  <a:srgbClr val="63A35C"/>
                </a:solidFill>
              </a:rPr>
              <a:t>,</a:t>
            </a:r>
            <a:br>
              <a:rPr lang="en-CA" sz="1600" b="1" dirty="0">
                <a:solidFill>
                  <a:srgbClr val="63A35C"/>
                </a:solidFill>
              </a:rPr>
            </a:br>
            <a:r>
              <a:rPr lang="en-CA" sz="1600" b="1" dirty="0">
                <a:solidFill>
                  <a:srgbClr val="63A35C"/>
                </a:solidFill>
              </a:rPr>
              <a:t>        </a:t>
            </a:r>
            <a:r>
              <a:rPr lang="en-CA" sz="1600" b="1" dirty="0" err="1"/>
              <a:t>m_reviews_df</a:t>
            </a:r>
            <a:r>
              <a:rPr lang="en-CA" sz="1600" b="1" dirty="0">
                <a:solidFill>
                  <a:srgbClr val="63A35C"/>
                </a:solidFill>
              </a:rPr>
              <a:t>,</a:t>
            </a:r>
            <a:br>
              <a:rPr lang="en-CA" sz="1600" b="1" dirty="0">
                <a:solidFill>
                  <a:srgbClr val="63A35C"/>
                </a:solidFill>
              </a:rPr>
            </a:br>
            <a:r>
              <a:rPr lang="en-CA" sz="1600" b="1" dirty="0">
                <a:solidFill>
                  <a:srgbClr val="63A35C"/>
                </a:solidFill>
              </a:rPr>
              <a:t>        </a:t>
            </a:r>
            <a:r>
              <a:rPr lang="en-CA" sz="1600" b="1" dirty="0">
                <a:solidFill>
                  <a:srgbClr val="0086B3"/>
                </a:solidFill>
              </a:rPr>
              <a:t>datetime</a:t>
            </a:r>
            <a:r>
              <a:rPr lang="en-CA" sz="1600" b="1" dirty="0">
                <a:solidFill>
                  <a:srgbClr val="63A35C"/>
                </a:solidFill>
              </a:rPr>
              <a:t>(</a:t>
            </a:r>
            <a:r>
              <a:rPr lang="en-CA" sz="1600" b="1" dirty="0">
                <a:solidFill>
                  <a:srgbClr val="0086B3"/>
                </a:solidFill>
              </a:rPr>
              <a:t>2022</a:t>
            </a:r>
            <a:r>
              <a:rPr lang="en-CA" sz="1600" b="1" dirty="0">
                <a:solidFill>
                  <a:srgbClr val="63A35C"/>
                </a:solidFill>
              </a:rPr>
              <a:t>, </a:t>
            </a:r>
            <a:r>
              <a:rPr lang="en-CA" sz="1600" b="1" dirty="0">
                <a:solidFill>
                  <a:srgbClr val="0086B3"/>
                </a:solidFill>
              </a:rPr>
              <a:t>4</a:t>
            </a:r>
            <a:r>
              <a:rPr lang="en-CA" sz="1600" b="1" dirty="0">
                <a:solidFill>
                  <a:srgbClr val="63A35C"/>
                </a:solidFill>
              </a:rPr>
              <a:t>, </a:t>
            </a:r>
            <a:r>
              <a:rPr lang="en-CA" sz="1600" b="1" dirty="0">
                <a:solidFill>
                  <a:srgbClr val="0086B3"/>
                </a:solidFill>
              </a:rPr>
              <a:t>14</a:t>
            </a:r>
            <a:r>
              <a:rPr lang="en-CA" sz="1600" b="1" dirty="0">
                <a:solidFill>
                  <a:srgbClr val="63A35C"/>
                </a:solidFill>
              </a:rPr>
              <a:t>)</a:t>
            </a:r>
            <a:br>
              <a:rPr lang="en-CA" sz="1600" b="1" dirty="0">
                <a:solidFill>
                  <a:srgbClr val="63A35C"/>
                </a:solidFill>
              </a:rPr>
            </a:br>
            <a:r>
              <a:rPr lang="en-CA" sz="1600" b="1" dirty="0">
                <a:solidFill>
                  <a:srgbClr val="63A35C"/>
                </a:solidFill>
              </a:rPr>
              <a:t>    )</a:t>
            </a:r>
            <a:br>
              <a:rPr lang="en-CA" sz="1600" b="1" dirty="0">
                <a:solidFill>
                  <a:srgbClr val="63A35C"/>
                </a:solidFill>
              </a:rPr>
            </a:br>
            <a:br>
              <a:rPr lang="en-CA" sz="1600" b="1" dirty="0">
                <a:solidFill>
                  <a:srgbClr val="63A35C"/>
                </a:solidFill>
              </a:rPr>
            </a:br>
            <a:r>
              <a:rPr lang="en-CA" sz="1600" b="1" dirty="0">
                <a:solidFill>
                  <a:srgbClr val="63A35C"/>
                </a:solidFill>
              </a:rPr>
              <a:t>    </a:t>
            </a:r>
            <a:r>
              <a:rPr lang="en-CA" sz="1600" b="1" dirty="0" err="1"/>
              <a:t>expected_json</a:t>
            </a:r>
            <a:r>
              <a:rPr lang="en-CA" sz="1600" b="1" dirty="0"/>
              <a:t> </a:t>
            </a:r>
            <a:r>
              <a:rPr lang="en-CA" sz="1600" b="1" dirty="0">
                <a:solidFill>
                  <a:srgbClr val="A71D5D"/>
                </a:solidFill>
              </a:rPr>
              <a:t>= </a:t>
            </a:r>
            <a:r>
              <a:rPr lang="en-CA" sz="1600" b="1" dirty="0" err="1">
                <a:solidFill>
                  <a:srgbClr val="0086B3"/>
                </a:solidFill>
              </a:rPr>
              <a:t>read_json</a:t>
            </a:r>
            <a:r>
              <a:rPr lang="en-CA" sz="1600" b="1" dirty="0">
                <a:solidFill>
                  <a:srgbClr val="63A35C"/>
                </a:solidFill>
              </a:rPr>
              <a:t>()</a:t>
            </a:r>
            <a:br>
              <a:rPr lang="en-CA" sz="1600" b="1" dirty="0">
                <a:solidFill>
                  <a:srgbClr val="63A35C"/>
                </a:solidFill>
              </a:rPr>
            </a:br>
            <a:r>
              <a:rPr lang="en-CA" sz="1600" b="1" dirty="0">
                <a:solidFill>
                  <a:srgbClr val="63A35C"/>
                </a:solidFill>
              </a:rPr>
              <a:t>    </a:t>
            </a:r>
            <a:r>
              <a:rPr lang="en-CA" sz="1600" b="1" dirty="0">
                <a:solidFill>
                  <a:srgbClr val="A71D5D"/>
                </a:solidFill>
              </a:rPr>
              <a:t>assert </a:t>
            </a:r>
            <a:r>
              <a:rPr lang="en-CA" sz="1600" b="1" dirty="0" err="1">
                <a:solidFill>
                  <a:srgbClr val="0086B3"/>
                </a:solidFill>
              </a:rPr>
              <a:t>data_frame_to_json</a:t>
            </a:r>
            <a:r>
              <a:rPr lang="en-CA" sz="1600" b="1" dirty="0">
                <a:solidFill>
                  <a:srgbClr val="63A35C"/>
                </a:solidFill>
              </a:rPr>
              <a:t>(</a:t>
            </a:r>
            <a:r>
              <a:rPr lang="en-CA" sz="1600" b="1" dirty="0" err="1"/>
              <a:t>actual_df</a:t>
            </a:r>
            <a:r>
              <a:rPr lang="en-CA" sz="1600" b="1" dirty="0">
                <a:solidFill>
                  <a:srgbClr val="63A35C"/>
                </a:solidFill>
              </a:rPr>
              <a:t>) </a:t>
            </a:r>
            <a:r>
              <a:rPr lang="en-CA" sz="1600" b="1" dirty="0">
                <a:solidFill>
                  <a:srgbClr val="A71D5D"/>
                </a:solidFill>
              </a:rPr>
              <a:t>== </a:t>
            </a:r>
            <a:r>
              <a:rPr lang="en-CA" sz="1600" b="1" dirty="0" err="1"/>
              <a:t>expected_json</a:t>
            </a:r>
            <a:br>
              <a:rPr lang="en-CA" sz="1600" b="1" dirty="0"/>
            </a:br>
            <a:r>
              <a:rPr lang="en-CA" sz="1600" b="1" dirty="0"/>
              <a:t>    </a:t>
            </a:r>
            <a:r>
              <a:rPr lang="en-CA" sz="1600" b="1" dirty="0">
                <a:solidFill>
                  <a:srgbClr val="969896"/>
                </a:solidFill>
              </a:rPr>
              <a:t>#</a:t>
            </a:r>
            <a:r>
              <a:rPr lang="en-CA" sz="1600" b="1" dirty="0" err="1">
                <a:solidFill>
                  <a:srgbClr val="969896"/>
                </a:solidFill>
              </a:rPr>
              <a:t>overwrite_expected</a:t>
            </a:r>
            <a:r>
              <a:rPr lang="en-CA" sz="1600" b="1" dirty="0">
                <a:solidFill>
                  <a:srgbClr val="969896"/>
                </a:solidFill>
              </a:rPr>
              <a:t>(</a:t>
            </a:r>
            <a:r>
              <a:rPr lang="en-CA" sz="1600" b="1" dirty="0" err="1">
                <a:solidFill>
                  <a:srgbClr val="969896"/>
                </a:solidFill>
              </a:rPr>
              <a:t>actual_df</a:t>
            </a:r>
            <a:r>
              <a:rPr lang="en-CA" sz="1600" b="1" dirty="0">
                <a:solidFill>
                  <a:srgbClr val="969896"/>
                </a:solidFill>
              </a:rPr>
              <a:t>)</a:t>
            </a:r>
            <a:r>
              <a:rPr lang="en-CA" sz="1600" b="1" dirty="0">
                <a:solidFill>
                  <a:srgbClr val="080808"/>
                </a:solidFill>
                <a:latin typeface="Courier New"/>
                <a:ea typeface="Courier New"/>
                <a:cs typeface="Courier New"/>
                <a:sym typeface="Courier New"/>
              </a:rPr>
              <a:t>  </a:t>
            </a:r>
            <a:endParaRPr lang="en-US" sz="2000" b="1" dirty="0">
              <a:latin typeface="Courier" pitchFamily="2" charset="0"/>
            </a:endParaRPr>
          </a:p>
        </p:txBody>
      </p:sp>
      <p:sp>
        <p:nvSpPr>
          <p:cNvPr id="2" name="Rectangle 1">
            <a:extLst>
              <a:ext uri="{FF2B5EF4-FFF2-40B4-BE49-F238E27FC236}">
                <a16:creationId xmlns:a16="http://schemas.microsoft.com/office/drawing/2014/main" id="{2149DD33-CC81-6C8C-6165-2038C258A11E}"/>
              </a:ext>
            </a:extLst>
          </p:cNvPr>
          <p:cNvSpPr/>
          <p:nvPr/>
        </p:nvSpPr>
        <p:spPr>
          <a:xfrm>
            <a:off x="865414" y="4963886"/>
            <a:ext cx="10025743" cy="838938"/>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oogle Shape;783;p76">
            <a:extLst>
              <a:ext uri="{FF2B5EF4-FFF2-40B4-BE49-F238E27FC236}">
                <a16:creationId xmlns:a16="http://schemas.microsoft.com/office/drawing/2014/main" id="{1CEF7755-4E26-F9BF-30BB-EE3218032725}"/>
              </a:ext>
            </a:extLst>
          </p:cNvPr>
          <p:cNvGrpSpPr/>
          <p:nvPr/>
        </p:nvGrpSpPr>
        <p:grpSpPr>
          <a:xfrm>
            <a:off x="10091712" y="5075866"/>
            <a:ext cx="625166" cy="614978"/>
            <a:chOff x="7813889" y="2330318"/>
            <a:chExt cx="517800" cy="517800"/>
          </a:xfrm>
          <a:solidFill>
            <a:srgbClr val="12CB5A"/>
          </a:solidFill>
        </p:grpSpPr>
        <p:sp>
          <p:nvSpPr>
            <p:cNvPr id="11" name="Google Shape;784;p76">
              <a:extLst>
                <a:ext uri="{FF2B5EF4-FFF2-40B4-BE49-F238E27FC236}">
                  <a16:creationId xmlns:a16="http://schemas.microsoft.com/office/drawing/2014/main" id="{CAA0D7D2-0645-C1EC-581C-438F96DBEAC7}"/>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13" name="Google Shape;785;p76">
              <a:extLst>
                <a:ext uri="{FF2B5EF4-FFF2-40B4-BE49-F238E27FC236}">
                  <a16:creationId xmlns:a16="http://schemas.microsoft.com/office/drawing/2014/main" id="{D91F5EB4-CAAF-46A3-788B-EF429610D96A}"/>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Sans"/>
                <a:ea typeface="DM Sans"/>
                <a:cs typeface="DM Sans"/>
                <a:sym typeface="DM Sans"/>
              </a:endParaRPr>
            </a:p>
          </p:txBody>
        </p:sp>
      </p:grpSp>
    </p:spTree>
    <p:extLst>
      <p:ext uri="{BB962C8B-B14F-4D97-AF65-F5344CB8AC3E}">
        <p14:creationId xmlns:p14="http://schemas.microsoft.com/office/powerpoint/2010/main" val="825807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bg>
      <p:bgPr>
        <a:solidFill>
          <a:srgbClr val="BFE7F0"/>
        </a:solidFill>
        <a:effectLst/>
      </p:bgPr>
    </p:bg>
    <p:spTree>
      <p:nvGrpSpPr>
        <p:cNvPr id="1" name="Shape 888"/>
        <p:cNvGrpSpPr/>
        <p:nvPr/>
      </p:nvGrpSpPr>
      <p:grpSpPr>
        <a:xfrm>
          <a:off x="0" y="0"/>
          <a:ext cx="0" cy="0"/>
          <a:chOff x="0" y="0"/>
          <a:chExt cx="0" cy="0"/>
        </a:xfrm>
      </p:grpSpPr>
      <p:sp>
        <p:nvSpPr>
          <p:cNvPr id="889" name="Google Shape;889;p8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107</a:t>
            </a:fld>
            <a:endParaRPr/>
          </a:p>
        </p:txBody>
      </p:sp>
      <p:sp>
        <p:nvSpPr>
          <p:cNvPr id="14" name="Rectangle 13">
            <a:extLst>
              <a:ext uri="{FF2B5EF4-FFF2-40B4-BE49-F238E27FC236}">
                <a16:creationId xmlns:a16="http://schemas.microsoft.com/office/drawing/2014/main" id="{0A0C42FE-DCBF-2BB1-40B1-A4380CE72E4C}"/>
              </a:ext>
            </a:extLst>
          </p:cNvPr>
          <p:cNvSpPr/>
          <p:nvPr/>
        </p:nvSpPr>
        <p:spPr>
          <a:xfrm>
            <a:off x="604706" y="767444"/>
            <a:ext cx="10655113" cy="22498467"/>
          </a:xfrm>
          <a:prstGeom prst="rect">
            <a:avLst/>
          </a:prstGeom>
          <a:solidFill>
            <a:schemeClr val="bg1"/>
          </a:solidFill>
        </p:spPr>
        <p:txBody>
          <a:bodyPr wrap="square">
            <a:spAutoFit/>
          </a:bodyPr>
          <a:lstStyle/>
          <a:p>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"41189bbb4fb446a586b0d69aba01d39b"</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”Inglewood Pizza"</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endParaRPr lang="en-US" sz="1600" b="1" dirty="0">
              <a:latin typeface="DM Mono" panose="020B0509040201040103" pitchFamily="49" charset="77"/>
            </a:endParaRPr>
          </a:p>
          <a:p>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"MTSW4McQd7CbVtyjqoe9mw"</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"St </a:t>
            </a:r>
            <a:r>
              <a:rPr lang="en-CA" sz="1600" dirty="0" err="1">
                <a:solidFill>
                  <a:srgbClr val="183691"/>
                </a:solidFill>
                <a:latin typeface="DM Mono" panose="020B0509040201040103" pitchFamily="49" charset="77"/>
              </a:rPr>
              <a:t>Honore</a:t>
            </a:r>
            <a:r>
              <a:rPr lang="en-CA" sz="1600" dirty="0">
                <a:solidFill>
                  <a:srgbClr val="183691"/>
                </a:solidFill>
                <a:latin typeface="DM Mono" panose="020B0509040201040103" pitchFamily="49" charset="77"/>
              </a:rPr>
              <a:t> Pastries"</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13</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14</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"Pns2l4eNsfO8kk83dixA6A"</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"Abby </a:t>
            </a:r>
            <a:r>
              <a:rPr lang="en-CA" sz="1600" dirty="0" err="1">
                <a:solidFill>
                  <a:srgbClr val="183691"/>
                </a:solidFill>
                <a:latin typeface="DM Mono" panose="020B0509040201040103" pitchFamily="49" charset="77"/>
              </a:rPr>
              <a:t>Rappoport</a:t>
            </a:r>
            <a:r>
              <a:rPr lang="en-CA" sz="1600" dirty="0">
                <a:solidFill>
                  <a:srgbClr val="183691"/>
                </a:solidFill>
                <a:latin typeface="DM Mono" panose="020B0509040201040103" pitchFamily="49" charset="77"/>
              </a:rPr>
              <a:t>, LAC, CMQ"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6</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"bBDDEgkFA1Otx9Lfe7BZUQ"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"Sonic Drive-In"</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"k0hlBqXX-Bt0vf1op7Jr1w"</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Tsevi's</a:t>
            </a:r>
            <a:r>
              <a:rPr lang="en-CA" sz="1600" dirty="0">
                <a:solidFill>
                  <a:srgbClr val="183691"/>
                </a:solidFill>
                <a:latin typeface="DM Mono" panose="020B0509040201040103" pitchFamily="49" charset="77"/>
              </a:rPr>
              <a:t> Pub And Grill"</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2</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2</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"mWMc6_wTdE0EUBKIGXDVfA"</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"Perkiomen Valley Brewery"</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"mpf3x-BjTdTEA3yCZrAYPw"</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"The UPS Store"</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3</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"n_0UpQx1hsNbnPUSlodU8w"</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"Famous Footwear"</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"qkRM_2X51Yqxk3btlwAQIg"</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"Temple Beth-El"</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2</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tUFrWirKiKi_TAnsVWINQQ</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"Target"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endParaRPr lang="en-US" sz="1600" dirty="0">
              <a:latin typeface="DM Mono" panose="020B0509040201040103" pitchFamily="49" charset="77"/>
            </a:endParaRPr>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 y="6368489"/>
            <a:ext cx="12188825" cy="489511"/>
          </a:xfrm>
          <a:prstGeom prst="rect">
            <a:avLst/>
          </a:prstGeom>
        </p:spPr>
      </p:pic>
      <p:pic>
        <p:nvPicPr>
          <p:cNvPr id="23" name="Picture 22">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0" y="-1"/>
            <a:ext cx="12188824" cy="391085"/>
          </a:xfrm>
          <a:prstGeom prst="rect">
            <a:avLst/>
          </a:prstGeom>
        </p:spPr>
      </p:pic>
      <p:pic>
        <p:nvPicPr>
          <p:cNvPr id="7" name="!!header">
            <a:extLst>
              <a:ext uri="{FF2B5EF4-FFF2-40B4-BE49-F238E27FC236}">
                <a16:creationId xmlns:a16="http://schemas.microsoft.com/office/drawing/2014/main" id="{FC4BCA02-CA1B-3D58-1CAD-151D2B63A54A}"/>
              </a:ext>
            </a:extLst>
          </p:cNvPr>
          <p:cNvPicPr>
            <a:picLocks noChangeAspect="1"/>
          </p:cNvPicPr>
          <p:nvPr/>
        </p:nvPicPr>
        <p:blipFill>
          <a:blip r:embed="rId4"/>
          <a:stretch>
            <a:fillRect/>
          </a:stretch>
        </p:blipFill>
        <p:spPr>
          <a:xfrm>
            <a:off x="1" y="-48986"/>
            <a:ext cx="12188824" cy="816430"/>
          </a:xfrm>
          <a:prstGeom prst="rect">
            <a:avLst/>
          </a:prstGeom>
        </p:spPr>
      </p:pic>
      <p:sp>
        <p:nvSpPr>
          <p:cNvPr id="24" name="Google Shape;890;p81">
            <a:extLst>
              <a:ext uri="{FF2B5EF4-FFF2-40B4-BE49-F238E27FC236}">
                <a16:creationId xmlns:a16="http://schemas.microsoft.com/office/drawing/2014/main" id="{5642D254-8237-CDFC-424D-2C81D18BAFFE}"/>
              </a:ext>
            </a:extLst>
          </p:cNvPr>
          <p:cNvSpPr txBox="1">
            <a:spLocks noGrp="1"/>
          </p:cNvSpPr>
          <p:nvPr>
            <p:ph type="title"/>
          </p:nvPr>
        </p:nvSpPr>
        <p:spPr>
          <a:xfrm>
            <a:off x="299274" y="67479"/>
            <a:ext cx="10655113"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sz="4800" dirty="0" err="1">
                <a:solidFill>
                  <a:schemeClr val="tx1"/>
                </a:solidFill>
              </a:rPr>
              <a:t>expected.json</a:t>
            </a:r>
            <a:endParaRPr sz="4800" dirty="0">
              <a:solidFill>
                <a:schemeClr val="tx1"/>
              </a:solidFill>
            </a:endParaRPr>
          </a:p>
        </p:txBody>
      </p:sp>
      <p:sp>
        <p:nvSpPr>
          <p:cNvPr id="8" name="Rectangle 7">
            <a:extLst>
              <a:ext uri="{FF2B5EF4-FFF2-40B4-BE49-F238E27FC236}">
                <a16:creationId xmlns:a16="http://schemas.microsoft.com/office/drawing/2014/main" id="{C70068E7-862B-8288-EF81-1E97A657F4D8}"/>
              </a:ext>
            </a:extLst>
          </p:cNvPr>
          <p:cNvSpPr/>
          <p:nvPr/>
        </p:nvSpPr>
        <p:spPr>
          <a:xfrm>
            <a:off x="604705" y="767444"/>
            <a:ext cx="10655113" cy="5601045"/>
          </a:xfrm>
          <a:prstGeom prst="rect">
            <a:avLst/>
          </a:prstGeom>
          <a:noFill/>
          <a:ln w="38100">
            <a:solidFill>
              <a:schemeClr val="accent1">
                <a:alpha val="51373"/>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oogle Shape;783;p76">
            <a:extLst>
              <a:ext uri="{FF2B5EF4-FFF2-40B4-BE49-F238E27FC236}">
                <a16:creationId xmlns:a16="http://schemas.microsoft.com/office/drawing/2014/main" id="{1926878B-F1E2-310C-C0F5-B79598D7AB8F}"/>
              </a:ext>
            </a:extLst>
          </p:cNvPr>
          <p:cNvGrpSpPr/>
          <p:nvPr/>
        </p:nvGrpSpPr>
        <p:grpSpPr>
          <a:xfrm>
            <a:off x="10091712" y="5075866"/>
            <a:ext cx="625166" cy="614978"/>
            <a:chOff x="7813889" y="2330318"/>
            <a:chExt cx="517800" cy="517800"/>
          </a:xfrm>
          <a:solidFill>
            <a:srgbClr val="12CB5A"/>
          </a:solidFill>
        </p:grpSpPr>
        <p:sp>
          <p:nvSpPr>
            <p:cNvPr id="13" name="Google Shape;784;p76">
              <a:extLst>
                <a:ext uri="{FF2B5EF4-FFF2-40B4-BE49-F238E27FC236}">
                  <a16:creationId xmlns:a16="http://schemas.microsoft.com/office/drawing/2014/main" id="{CD3CC1C9-D2D8-7D76-E65A-6F30E0F05859}"/>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15" name="Google Shape;785;p76">
              <a:extLst>
                <a:ext uri="{FF2B5EF4-FFF2-40B4-BE49-F238E27FC236}">
                  <a16:creationId xmlns:a16="http://schemas.microsoft.com/office/drawing/2014/main" id="{A2D79F02-ABF2-3269-1AF0-9956C2036408}"/>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Sans"/>
                <a:ea typeface="DM Sans"/>
                <a:cs typeface="DM Sans"/>
                <a:sym typeface="DM Sans"/>
              </a:endParaRPr>
            </a:p>
          </p:txBody>
        </p:sp>
      </p:grpSp>
    </p:spTree>
    <p:extLst>
      <p:ext uri="{BB962C8B-B14F-4D97-AF65-F5344CB8AC3E}">
        <p14:creationId xmlns:p14="http://schemas.microsoft.com/office/powerpoint/2010/main" val="24610024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show="0">
  <p:cSld>
    <p:bg>
      <p:bgPr>
        <a:solidFill>
          <a:srgbClr val="BFE7F0"/>
        </a:solidFill>
        <a:effectLst/>
      </p:bgPr>
    </p:bg>
    <p:spTree>
      <p:nvGrpSpPr>
        <p:cNvPr id="1" name="Shape 888"/>
        <p:cNvGrpSpPr/>
        <p:nvPr/>
      </p:nvGrpSpPr>
      <p:grpSpPr>
        <a:xfrm>
          <a:off x="0" y="0"/>
          <a:ext cx="0" cy="0"/>
          <a:chOff x="0" y="0"/>
          <a:chExt cx="0" cy="0"/>
        </a:xfrm>
      </p:grpSpPr>
      <p:sp>
        <p:nvSpPr>
          <p:cNvPr id="889" name="Google Shape;889;p8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108</a:t>
            </a:fld>
            <a:endParaRPr/>
          </a:p>
        </p:txBody>
      </p:sp>
      <p:sp>
        <p:nvSpPr>
          <p:cNvPr id="14" name="Rectangle 13">
            <a:extLst>
              <a:ext uri="{FF2B5EF4-FFF2-40B4-BE49-F238E27FC236}">
                <a16:creationId xmlns:a16="http://schemas.microsoft.com/office/drawing/2014/main" id="{0A0C42FE-DCBF-2BB1-40B1-A4380CE72E4C}"/>
              </a:ext>
            </a:extLst>
          </p:cNvPr>
          <p:cNvSpPr/>
          <p:nvPr/>
        </p:nvSpPr>
        <p:spPr>
          <a:xfrm>
            <a:off x="604706" y="767444"/>
            <a:ext cx="10655113" cy="19697700"/>
          </a:xfrm>
          <a:prstGeom prst="rect">
            <a:avLst/>
          </a:prstGeom>
          <a:solidFill>
            <a:schemeClr val="bg1"/>
          </a:solidFill>
        </p:spPr>
        <p:txBody>
          <a:bodyPr wrap="square">
            <a:spAutoFit/>
          </a:bodyPr>
          <a:lstStyle/>
          <a:p>
            <a:r>
              <a:rPr lang="en-CA" dirty="0">
                <a:solidFill>
                  <a:srgbClr val="63A35C"/>
                </a:solidFill>
              </a:rPr>
              <a:t>[</a:t>
            </a:r>
            <a:br>
              <a:rPr lang="en-CA" dirty="0">
                <a:solidFill>
                  <a:srgbClr val="63A35C"/>
                </a:solidFill>
              </a:rPr>
            </a:br>
            <a:r>
              <a:rPr lang="en-CA" dirty="0">
                <a:solidFill>
                  <a:srgbClr val="63A35C"/>
                </a:solidFill>
              </a:rPr>
              <a:t>  {</a:t>
            </a:r>
            <a:br>
              <a:rPr lang="en-CA" dirty="0">
                <a:solidFill>
                  <a:srgbClr val="63A35C"/>
                </a:solidFill>
              </a:rPr>
            </a:br>
            <a:r>
              <a:rPr lang="en-CA" dirty="0">
                <a:solidFill>
                  <a:srgbClr val="63A35C"/>
                </a:solidFill>
              </a:rPr>
              <a:t>    </a:t>
            </a:r>
            <a:r>
              <a:rPr lang="en-CA" dirty="0">
                <a:solidFill>
                  <a:srgbClr val="0086B3"/>
                </a:solidFill>
              </a:rPr>
              <a:t>"</a:t>
            </a:r>
            <a:r>
              <a:rPr lang="en-CA" dirty="0" err="1">
                <a:solidFill>
                  <a:srgbClr val="0086B3"/>
                </a:solidFill>
              </a:rPr>
              <a:t>business_id</a:t>
            </a:r>
            <a:r>
              <a:rPr lang="en-CA" dirty="0">
                <a:solidFill>
                  <a:srgbClr val="0086B3"/>
                </a:solidFill>
              </a:rPr>
              <a:t>"</a:t>
            </a:r>
            <a:r>
              <a:rPr lang="en-CA" dirty="0">
                <a:solidFill>
                  <a:srgbClr val="63A35C"/>
                </a:solidFill>
              </a:rPr>
              <a:t>: </a:t>
            </a:r>
            <a:r>
              <a:rPr lang="en-CA" dirty="0">
                <a:solidFill>
                  <a:srgbClr val="183691"/>
                </a:solidFill>
              </a:rPr>
              <a:t>"41189bbb4fb446a586b0d69aba01d39b"</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"name"</a:t>
            </a:r>
            <a:r>
              <a:rPr lang="en-CA" dirty="0">
                <a:solidFill>
                  <a:srgbClr val="63A35C"/>
                </a:solidFill>
              </a:rPr>
              <a:t>: </a:t>
            </a:r>
            <a:r>
              <a:rPr lang="en-CA" dirty="0">
                <a:solidFill>
                  <a:srgbClr val="183691"/>
                </a:solidFill>
              </a:rPr>
              <a:t>”Inglewood Pizza"</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a:t>
            </a:r>
            <a:r>
              <a:rPr lang="en-CA" dirty="0" err="1">
                <a:solidFill>
                  <a:srgbClr val="0086B3"/>
                </a:solidFill>
              </a:rPr>
              <a:t>num_tips</a:t>
            </a:r>
            <a:r>
              <a:rPr lang="en-CA" dirty="0">
                <a:solidFill>
                  <a:srgbClr val="0086B3"/>
                </a:solidFill>
              </a:rPr>
              <a:t>"</a:t>
            </a:r>
            <a:r>
              <a:rPr lang="en-CA" dirty="0">
                <a:solidFill>
                  <a:srgbClr val="63A35C"/>
                </a:solidFill>
              </a:rPr>
              <a:t>: </a:t>
            </a:r>
            <a:r>
              <a:rPr lang="en-CA" dirty="0">
                <a:solidFill>
                  <a:srgbClr val="0086B3"/>
                </a:solidFill>
              </a:rPr>
              <a:t>0</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a:t>
            </a:r>
            <a:r>
              <a:rPr lang="en-CA" dirty="0" err="1">
                <a:solidFill>
                  <a:srgbClr val="0086B3"/>
                </a:solidFill>
              </a:rPr>
              <a:t>num_checkins</a:t>
            </a:r>
            <a:r>
              <a:rPr lang="en-CA" dirty="0">
                <a:solidFill>
                  <a:srgbClr val="0086B3"/>
                </a:solidFill>
              </a:rPr>
              <a:t>"</a:t>
            </a:r>
            <a:r>
              <a:rPr lang="en-CA" dirty="0">
                <a:solidFill>
                  <a:srgbClr val="63A35C"/>
                </a:solidFill>
              </a:rPr>
              <a:t>: </a:t>
            </a:r>
            <a:r>
              <a:rPr lang="en-CA" dirty="0">
                <a:solidFill>
                  <a:srgbClr val="0086B3"/>
                </a:solidFill>
              </a:rPr>
              <a:t>0</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a:t>
            </a:r>
            <a:r>
              <a:rPr lang="en-CA" dirty="0" err="1">
                <a:solidFill>
                  <a:srgbClr val="0086B3"/>
                </a:solidFill>
              </a:rPr>
              <a:t>num_reviews</a:t>
            </a:r>
            <a:r>
              <a:rPr lang="en-CA" dirty="0">
                <a:solidFill>
                  <a:srgbClr val="0086B3"/>
                </a:solidFill>
              </a:rPr>
              <a:t>"</a:t>
            </a:r>
            <a:r>
              <a:rPr lang="en-CA" dirty="0">
                <a:solidFill>
                  <a:srgbClr val="63A35C"/>
                </a:solidFill>
              </a:rPr>
              <a:t>: </a:t>
            </a:r>
            <a:r>
              <a:rPr lang="en-CA" dirty="0">
                <a:solidFill>
                  <a:srgbClr val="0086B3"/>
                </a:solidFill>
              </a:rPr>
              <a:t>1</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a:t>
            </a:r>
            <a:r>
              <a:rPr lang="en-CA" dirty="0" err="1">
                <a:solidFill>
                  <a:srgbClr val="0086B3"/>
                </a:solidFill>
              </a:rPr>
              <a:t>num_interactions</a:t>
            </a:r>
            <a:r>
              <a:rPr lang="en-CA" dirty="0">
                <a:solidFill>
                  <a:srgbClr val="0086B3"/>
                </a:solidFill>
              </a:rPr>
              <a:t>"</a:t>
            </a:r>
            <a:r>
              <a:rPr lang="en-CA" dirty="0">
                <a:solidFill>
                  <a:srgbClr val="63A35C"/>
                </a:solidFill>
              </a:rPr>
              <a:t>: </a:t>
            </a:r>
            <a:r>
              <a:rPr lang="en-CA" dirty="0">
                <a:solidFill>
                  <a:srgbClr val="0086B3"/>
                </a:solidFill>
              </a:rPr>
              <a:t>1</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"dt"</a:t>
            </a:r>
            <a:r>
              <a:rPr lang="en-CA" dirty="0">
                <a:solidFill>
                  <a:srgbClr val="63A35C"/>
                </a:solidFill>
              </a:rPr>
              <a:t>: </a:t>
            </a:r>
            <a:r>
              <a:rPr lang="en-CA" dirty="0">
                <a:solidFill>
                  <a:srgbClr val="183691"/>
                </a:solidFill>
              </a:rPr>
              <a:t>"2022-04-14"</a:t>
            </a:r>
            <a:br>
              <a:rPr lang="en-CA" dirty="0">
                <a:solidFill>
                  <a:srgbClr val="183691"/>
                </a:solidFill>
              </a:rPr>
            </a:br>
            <a:r>
              <a:rPr lang="en-CA" dirty="0">
                <a:solidFill>
                  <a:srgbClr val="183691"/>
                </a:solidFill>
              </a:rPr>
              <a:t>  </a:t>
            </a:r>
            <a:r>
              <a:rPr lang="en-CA" dirty="0">
                <a:solidFill>
                  <a:srgbClr val="63A35C"/>
                </a:solidFill>
              </a:rPr>
              <a:t>},</a:t>
            </a:r>
            <a:endParaRPr lang="en-US" b="1" dirty="0">
              <a:latin typeface="Courier" pitchFamily="2" charset="0"/>
            </a:endParaRPr>
          </a:p>
          <a:p>
            <a:r>
              <a:rPr lang="en-CA" dirty="0">
                <a:solidFill>
                  <a:srgbClr val="63A35C"/>
                </a:solidFill>
              </a:rPr>
              <a:t> {</a:t>
            </a:r>
            <a:br>
              <a:rPr lang="en-CA" dirty="0">
                <a:solidFill>
                  <a:srgbClr val="63A35C"/>
                </a:solidFill>
              </a:rPr>
            </a:br>
            <a:r>
              <a:rPr lang="en-CA" dirty="0">
                <a:solidFill>
                  <a:srgbClr val="63A35C"/>
                </a:solidFill>
              </a:rPr>
              <a:t>    </a:t>
            </a:r>
            <a:r>
              <a:rPr lang="en-CA" dirty="0">
                <a:solidFill>
                  <a:srgbClr val="0086B3"/>
                </a:solidFill>
              </a:rPr>
              <a:t>"</a:t>
            </a:r>
            <a:r>
              <a:rPr lang="en-CA" dirty="0" err="1">
                <a:solidFill>
                  <a:srgbClr val="0086B3"/>
                </a:solidFill>
              </a:rPr>
              <a:t>business_id</a:t>
            </a:r>
            <a:r>
              <a:rPr lang="en-CA" dirty="0">
                <a:solidFill>
                  <a:srgbClr val="0086B3"/>
                </a:solidFill>
              </a:rPr>
              <a:t>"</a:t>
            </a:r>
            <a:r>
              <a:rPr lang="en-CA" dirty="0">
                <a:solidFill>
                  <a:srgbClr val="63A35C"/>
                </a:solidFill>
              </a:rPr>
              <a:t>: </a:t>
            </a:r>
            <a:r>
              <a:rPr lang="en-CA" dirty="0">
                <a:solidFill>
                  <a:srgbClr val="183691"/>
                </a:solidFill>
              </a:rPr>
              <a:t>"MTSW4McQd7CbVtyjqoe9mw"</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"name"</a:t>
            </a:r>
            <a:r>
              <a:rPr lang="en-CA" dirty="0">
                <a:solidFill>
                  <a:srgbClr val="63A35C"/>
                </a:solidFill>
              </a:rPr>
              <a:t>: </a:t>
            </a:r>
            <a:r>
              <a:rPr lang="en-CA" dirty="0">
                <a:solidFill>
                  <a:srgbClr val="183691"/>
                </a:solidFill>
              </a:rPr>
              <a:t>"St </a:t>
            </a:r>
            <a:r>
              <a:rPr lang="en-CA" dirty="0" err="1">
                <a:solidFill>
                  <a:srgbClr val="183691"/>
                </a:solidFill>
              </a:rPr>
              <a:t>Honore</a:t>
            </a:r>
            <a:r>
              <a:rPr lang="en-CA" dirty="0">
                <a:solidFill>
                  <a:srgbClr val="183691"/>
                </a:solidFill>
              </a:rPr>
              <a:t> Pastries"</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a:t>
            </a:r>
            <a:r>
              <a:rPr lang="en-CA" dirty="0" err="1">
                <a:solidFill>
                  <a:srgbClr val="0086B3"/>
                </a:solidFill>
              </a:rPr>
              <a:t>num_tips</a:t>
            </a:r>
            <a:r>
              <a:rPr lang="en-CA" dirty="0">
                <a:solidFill>
                  <a:srgbClr val="0086B3"/>
                </a:solidFill>
              </a:rPr>
              <a:t>"</a:t>
            </a:r>
            <a:r>
              <a:rPr lang="en-CA" dirty="0">
                <a:solidFill>
                  <a:srgbClr val="63A35C"/>
                </a:solidFill>
              </a:rPr>
              <a:t>: </a:t>
            </a:r>
            <a:r>
              <a:rPr lang="en-CA" dirty="0">
                <a:solidFill>
                  <a:srgbClr val="0086B3"/>
                </a:solidFill>
              </a:rPr>
              <a:t>0</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a:t>
            </a:r>
            <a:r>
              <a:rPr lang="en-CA" dirty="0" err="1">
                <a:solidFill>
                  <a:srgbClr val="0086B3"/>
                </a:solidFill>
              </a:rPr>
              <a:t>num_checkins</a:t>
            </a:r>
            <a:r>
              <a:rPr lang="en-CA" dirty="0">
                <a:solidFill>
                  <a:srgbClr val="0086B3"/>
                </a:solidFill>
              </a:rPr>
              <a:t>"</a:t>
            </a:r>
            <a:r>
              <a:rPr lang="en-CA" dirty="0">
                <a:solidFill>
                  <a:srgbClr val="63A35C"/>
                </a:solidFill>
              </a:rPr>
              <a:t>: </a:t>
            </a:r>
            <a:r>
              <a:rPr lang="en-CA" dirty="0">
                <a:solidFill>
                  <a:srgbClr val="0086B3"/>
                </a:solidFill>
              </a:rPr>
              <a:t>13</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a:t>
            </a:r>
            <a:r>
              <a:rPr lang="en-CA" dirty="0" err="1">
                <a:solidFill>
                  <a:srgbClr val="0086B3"/>
                </a:solidFill>
              </a:rPr>
              <a:t>num_reviews</a:t>
            </a:r>
            <a:r>
              <a:rPr lang="en-CA" dirty="0">
                <a:solidFill>
                  <a:srgbClr val="0086B3"/>
                </a:solidFill>
              </a:rPr>
              <a:t>"</a:t>
            </a:r>
            <a:r>
              <a:rPr lang="en-CA" dirty="0">
                <a:solidFill>
                  <a:srgbClr val="63A35C"/>
                </a:solidFill>
              </a:rPr>
              <a:t>: </a:t>
            </a:r>
            <a:r>
              <a:rPr lang="en-CA" dirty="0">
                <a:solidFill>
                  <a:srgbClr val="0086B3"/>
                </a:solidFill>
              </a:rPr>
              <a:t>1</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a:t>
            </a:r>
            <a:r>
              <a:rPr lang="en-CA" dirty="0" err="1">
                <a:solidFill>
                  <a:srgbClr val="0086B3"/>
                </a:solidFill>
              </a:rPr>
              <a:t>num_interactions</a:t>
            </a:r>
            <a:r>
              <a:rPr lang="en-CA" dirty="0">
                <a:solidFill>
                  <a:srgbClr val="0086B3"/>
                </a:solidFill>
              </a:rPr>
              <a:t>"</a:t>
            </a:r>
            <a:r>
              <a:rPr lang="en-CA" dirty="0">
                <a:solidFill>
                  <a:srgbClr val="63A35C"/>
                </a:solidFill>
              </a:rPr>
              <a:t>: </a:t>
            </a:r>
            <a:r>
              <a:rPr lang="en-CA" dirty="0">
                <a:solidFill>
                  <a:srgbClr val="0086B3"/>
                </a:solidFill>
              </a:rPr>
              <a:t>14</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"dt"</a:t>
            </a:r>
            <a:r>
              <a:rPr lang="en-CA" dirty="0">
                <a:solidFill>
                  <a:srgbClr val="63A35C"/>
                </a:solidFill>
              </a:rPr>
              <a:t>: </a:t>
            </a:r>
            <a:r>
              <a:rPr lang="en-CA" dirty="0">
                <a:solidFill>
                  <a:srgbClr val="183691"/>
                </a:solidFill>
              </a:rPr>
              <a:t>"2022-04-14"</a:t>
            </a:r>
            <a:br>
              <a:rPr lang="en-CA" dirty="0">
                <a:solidFill>
                  <a:srgbClr val="183691"/>
                </a:solidFill>
              </a:rPr>
            </a:br>
            <a:r>
              <a:rPr lang="en-CA" dirty="0">
                <a:solidFill>
                  <a:srgbClr val="183691"/>
                </a:solidFill>
              </a:rPr>
              <a:t>  </a:t>
            </a:r>
            <a:r>
              <a:rPr lang="en-CA" dirty="0">
                <a:solidFill>
                  <a:srgbClr val="63A35C"/>
                </a:solidFill>
              </a:rPr>
              <a:t>},</a:t>
            </a:r>
            <a:br>
              <a:rPr lang="en-CA" dirty="0">
                <a:solidFill>
                  <a:srgbClr val="63A35C"/>
                </a:solidFill>
              </a:rPr>
            </a:br>
            <a:r>
              <a:rPr lang="en-CA" dirty="0">
                <a:solidFill>
                  <a:srgbClr val="63A35C"/>
                </a:solidFill>
              </a:rPr>
              <a:t>  {</a:t>
            </a:r>
            <a:br>
              <a:rPr lang="en-CA" dirty="0">
                <a:solidFill>
                  <a:srgbClr val="63A35C"/>
                </a:solidFill>
              </a:rPr>
            </a:br>
            <a:r>
              <a:rPr lang="en-CA" dirty="0">
                <a:solidFill>
                  <a:srgbClr val="63A35C"/>
                </a:solidFill>
              </a:rPr>
              <a:t>    </a:t>
            </a:r>
            <a:r>
              <a:rPr lang="en-CA" dirty="0">
                <a:solidFill>
                  <a:srgbClr val="0086B3"/>
                </a:solidFill>
              </a:rPr>
              <a:t>"</a:t>
            </a:r>
            <a:r>
              <a:rPr lang="en-CA" dirty="0" err="1">
                <a:solidFill>
                  <a:srgbClr val="0086B3"/>
                </a:solidFill>
              </a:rPr>
              <a:t>business_id</a:t>
            </a:r>
            <a:r>
              <a:rPr lang="en-CA" dirty="0">
                <a:solidFill>
                  <a:srgbClr val="0086B3"/>
                </a:solidFill>
              </a:rPr>
              <a:t>"</a:t>
            </a:r>
            <a:r>
              <a:rPr lang="en-CA" dirty="0">
                <a:solidFill>
                  <a:srgbClr val="63A35C"/>
                </a:solidFill>
              </a:rPr>
              <a:t>: </a:t>
            </a:r>
            <a:r>
              <a:rPr lang="en-CA" dirty="0">
                <a:solidFill>
                  <a:srgbClr val="183691"/>
                </a:solidFill>
              </a:rPr>
              <a:t>"Pns2l4eNsfO8kk83dixA6A"</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"name"</a:t>
            </a:r>
            <a:r>
              <a:rPr lang="en-CA" dirty="0">
                <a:solidFill>
                  <a:srgbClr val="63A35C"/>
                </a:solidFill>
              </a:rPr>
              <a:t>: </a:t>
            </a:r>
            <a:r>
              <a:rPr lang="en-CA" dirty="0">
                <a:solidFill>
                  <a:srgbClr val="183691"/>
                </a:solidFill>
              </a:rPr>
              <a:t>"Abby </a:t>
            </a:r>
            <a:r>
              <a:rPr lang="en-CA" dirty="0" err="1">
                <a:solidFill>
                  <a:srgbClr val="183691"/>
                </a:solidFill>
              </a:rPr>
              <a:t>Rappoport</a:t>
            </a:r>
            <a:r>
              <a:rPr lang="en-CA" dirty="0">
                <a:solidFill>
                  <a:srgbClr val="183691"/>
                </a:solidFill>
              </a:rPr>
              <a:t>, LAC, CMQ"</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a:t>
            </a:r>
            <a:r>
              <a:rPr lang="en-CA" dirty="0" err="1">
                <a:solidFill>
                  <a:srgbClr val="0086B3"/>
                </a:solidFill>
              </a:rPr>
              <a:t>num_tips</a:t>
            </a:r>
            <a:r>
              <a:rPr lang="en-CA" dirty="0">
                <a:solidFill>
                  <a:srgbClr val="0086B3"/>
                </a:solidFill>
              </a:rPr>
              <a:t>"</a:t>
            </a:r>
            <a:r>
              <a:rPr lang="en-CA" dirty="0">
                <a:solidFill>
                  <a:srgbClr val="63A35C"/>
                </a:solidFill>
              </a:rPr>
              <a:t>: </a:t>
            </a:r>
            <a:r>
              <a:rPr lang="en-CA" dirty="0">
                <a:solidFill>
                  <a:srgbClr val="0086B3"/>
                </a:solidFill>
              </a:rPr>
              <a:t>1</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a:t>
            </a:r>
            <a:r>
              <a:rPr lang="en-CA" dirty="0" err="1">
                <a:solidFill>
                  <a:srgbClr val="0086B3"/>
                </a:solidFill>
              </a:rPr>
              <a:t>num_checkins</a:t>
            </a:r>
            <a:r>
              <a:rPr lang="en-CA" dirty="0">
                <a:solidFill>
                  <a:srgbClr val="0086B3"/>
                </a:solidFill>
              </a:rPr>
              <a:t>"</a:t>
            </a:r>
            <a:r>
              <a:rPr lang="en-CA" dirty="0">
                <a:solidFill>
                  <a:srgbClr val="63A35C"/>
                </a:solidFill>
              </a:rPr>
              <a:t>: </a:t>
            </a:r>
            <a:r>
              <a:rPr lang="en-CA" dirty="0">
                <a:solidFill>
                  <a:srgbClr val="0086B3"/>
                </a:solidFill>
              </a:rPr>
              <a:t>6</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a:t>
            </a:r>
            <a:r>
              <a:rPr lang="en-CA" dirty="0" err="1">
                <a:solidFill>
                  <a:srgbClr val="0086B3"/>
                </a:solidFill>
              </a:rPr>
              <a:t>num_reviews</a:t>
            </a:r>
            <a:r>
              <a:rPr lang="en-CA" dirty="0">
                <a:solidFill>
                  <a:srgbClr val="0086B3"/>
                </a:solidFill>
              </a:rPr>
              <a:t>"</a:t>
            </a:r>
            <a:r>
              <a:rPr lang="en-CA" dirty="0">
                <a:solidFill>
                  <a:srgbClr val="63A35C"/>
                </a:solidFill>
              </a:rPr>
              <a:t>: </a:t>
            </a:r>
            <a:r>
              <a:rPr lang="en-CA" dirty="0">
                <a:solidFill>
                  <a:srgbClr val="0086B3"/>
                </a:solidFill>
              </a:rPr>
              <a:t>1</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a:t>
            </a:r>
            <a:r>
              <a:rPr lang="en-CA" dirty="0" err="1">
                <a:solidFill>
                  <a:srgbClr val="0086B3"/>
                </a:solidFill>
              </a:rPr>
              <a:t>num_interactions</a:t>
            </a:r>
            <a:r>
              <a:rPr lang="en-CA" dirty="0">
                <a:solidFill>
                  <a:srgbClr val="0086B3"/>
                </a:solidFill>
              </a:rPr>
              <a:t>"</a:t>
            </a:r>
            <a:r>
              <a:rPr lang="en-CA" dirty="0">
                <a:solidFill>
                  <a:srgbClr val="63A35C"/>
                </a:solidFill>
              </a:rPr>
              <a:t>: </a:t>
            </a:r>
            <a:r>
              <a:rPr lang="en-CA" dirty="0">
                <a:solidFill>
                  <a:srgbClr val="0086B3"/>
                </a:solidFill>
              </a:rPr>
              <a:t>8</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"dt"</a:t>
            </a:r>
            <a:r>
              <a:rPr lang="en-CA" dirty="0">
                <a:solidFill>
                  <a:srgbClr val="63A35C"/>
                </a:solidFill>
              </a:rPr>
              <a:t>: </a:t>
            </a:r>
            <a:r>
              <a:rPr lang="en-CA" dirty="0">
                <a:solidFill>
                  <a:srgbClr val="183691"/>
                </a:solidFill>
              </a:rPr>
              <a:t>"2022-04-14"</a:t>
            </a:r>
            <a:br>
              <a:rPr lang="en-CA" dirty="0">
                <a:solidFill>
                  <a:srgbClr val="183691"/>
                </a:solidFill>
              </a:rPr>
            </a:br>
            <a:r>
              <a:rPr lang="en-CA" dirty="0">
                <a:solidFill>
                  <a:srgbClr val="183691"/>
                </a:solidFill>
              </a:rPr>
              <a:t>  </a:t>
            </a:r>
            <a:r>
              <a:rPr lang="en-CA" dirty="0">
                <a:solidFill>
                  <a:srgbClr val="63A35C"/>
                </a:solidFill>
              </a:rPr>
              <a:t>},</a:t>
            </a:r>
            <a:br>
              <a:rPr lang="en-CA" dirty="0">
                <a:solidFill>
                  <a:srgbClr val="63A35C"/>
                </a:solidFill>
              </a:rPr>
            </a:br>
            <a:r>
              <a:rPr lang="en-CA" dirty="0">
                <a:solidFill>
                  <a:srgbClr val="63A35C"/>
                </a:solidFill>
              </a:rPr>
              <a:t>  {</a:t>
            </a:r>
            <a:br>
              <a:rPr lang="en-CA" dirty="0">
                <a:solidFill>
                  <a:srgbClr val="63A35C"/>
                </a:solidFill>
              </a:rPr>
            </a:br>
            <a:r>
              <a:rPr lang="en-CA" dirty="0">
                <a:solidFill>
                  <a:srgbClr val="63A35C"/>
                </a:solidFill>
              </a:rPr>
              <a:t>    </a:t>
            </a:r>
            <a:r>
              <a:rPr lang="en-CA" dirty="0">
                <a:solidFill>
                  <a:srgbClr val="0086B3"/>
                </a:solidFill>
              </a:rPr>
              <a:t>"</a:t>
            </a:r>
            <a:r>
              <a:rPr lang="en-CA" dirty="0" err="1">
                <a:solidFill>
                  <a:srgbClr val="0086B3"/>
                </a:solidFill>
              </a:rPr>
              <a:t>business_id</a:t>
            </a:r>
            <a:r>
              <a:rPr lang="en-CA" dirty="0">
                <a:solidFill>
                  <a:srgbClr val="0086B3"/>
                </a:solidFill>
              </a:rPr>
              <a:t>"</a:t>
            </a:r>
            <a:r>
              <a:rPr lang="en-CA" dirty="0">
                <a:solidFill>
                  <a:srgbClr val="63A35C"/>
                </a:solidFill>
              </a:rPr>
              <a:t>: </a:t>
            </a:r>
            <a:r>
              <a:rPr lang="en-CA" dirty="0">
                <a:solidFill>
                  <a:srgbClr val="183691"/>
                </a:solidFill>
              </a:rPr>
              <a:t>"bBDDEgkFA1Otx9Lfe7BZUQ"</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"name"</a:t>
            </a:r>
            <a:r>
              <a:rPr lang="en-CA" dirty="0">
                <a:solidFill>
                  <a:srgbClr val="63A35C"/>
                </a:solidFill>
              </a:rPr>
              <a:t>: </a:t>
            </a:r>
            <a:r>
              <a:rPr lang="en-CA" dirty="0">
                <a:solidFill>
                  <a:srgbClr val="183691"/>
                </a:solidFill>
              </a:rPr>
              <a:t>"Sonic Drive-In"</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a:t>
            </a:r>
            <a:r>
              <a:rPr lang="en-CA" dirty="0" err="1">
                <a:solidFill>
                  <a:srgbClr val="0086B3"/>
                </a:solidFill>
              </a:rPr>
              <a:t>num_tips</a:t>
            </a:r>
            <a:r>
              <a:rPr lang="en-CA" dirty="0">
                <a:solidFill>
                  <a:srgbClr val="0086B3"/>
                </a:solidFill>
              </a:rPr>
              <a:t>"</a:t>
            </a:r>
            <a:r>
              <a:rPr lang="en-CA" dirty="0">
                <a:solidFill>
                  <a:srgbClr val="63A35C"/>
                </a:solidFill>
              </a:rPr>
              <a:t>: </a:t>
            </a:r>
            <a:r>
              <a:rPr lang="en-CA" dirty="0">
                <a:solidFill>
                  <a:srgbClr val="0086B3"/>
                </a:solidFill>
              </a:rPr>
              <a:t>0</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a:t>
            </a:r>
            <a:r>
              <a:rPr lang="en-CA" dirty="0" err="1">
                <a:solidFill>
                  <a:srgbClr val="0086B3"/>
                </a:solidFill>
              </a:rPr>
              <a:t>num_checkins</a:t>
            </a:r>
            <a:r>
              <a:rPr lang="en-CA" dirty="0">
                <a:solidFill>
                  <a:srgbClr val="0086B3"/>
                </a:solidFill>
              </a:rPr>
              <a:t>"</a:t>
            </a:r>
            <a:r>
              <a:rPr lang="en-CA" dirty="0">
                <a:solidFill>
                  <a:srgbClr val="63A35C"/>
                </a:solidFill>
              </a:rPr>
              <a:t>: </a:t>
            </a:r>
            <a:r>
              <a:rPr lang="en-CA" dirty="0">
                <a:solidFill>
                  <a:srgbClr val="0086B3"/>
                </a:solidFill>
              </a:rPr>
              <a:t>0</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a:t>
            </a:r>
            <a:r>
              <a:rPr lang="en-CA" dirty="0" err="1">
                <a:solidFill>
                  <a:srgbClr val="0086B3"/>
                </a:solidFill>
              </a:rPr>
              <a:t>num_reviews</a:t>
            </a:r>
            <a:r>
              <a:rPr lang="en-CA" dirty="0">
                <a:solidFill>
                  <a:srgbClr val="0086B3"/>
                </a:solidFill>
              </a:rPr>
              <a:t>"</a:t>
            </a:r>
            <a:r>
              <a:rPr lang="en-CA" dirty="0">
                <a:solidFill>
                  <a:srgbClr val="63A35C"/>
                </a:solidFill>
              </a:rPr>
              <a:t>: </a:t>
            </a:r>
            <a:r>
              <a:rPr lang="en-CA" dirty="0">
                <a:solidFill>
                  <a:srgbClr val="0086B3"/>
                </a:solidFill>
              </a:rPr>
              <a:t>0</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a:t>
            </a:r>
            <a:r>
              <a:rPr lang="en-CA" dirty="0" err="1">
                <a:solidFill>
                  <a:srgbClr val="0086B3"/>
                </a:solidFill>
              </a:rPr>
              <a:t>num_interactions</a:t>
            </a:r>
            <a:r>
              <a:rPr lang="en-CA" dirty="0">
                <a:solidFill>
                  <a:srgbClr val="0086B3"/>
                </a:solidFill>
              </a:rPr>
              <a:t>"</a:t>
            </a:r>
            <a:r>
              <a:rPr lang="en-CA" dirty="0">
                <a:solidFill>
                  <a:srgbClr val="63A35C"/>
                </a:solidFill>
              </a:rPr>
              <a:t>: </a:t>
            </a:r>
            <a:r>
              <a:rPr lang="en-CA" dirty="0">
                <a:solidFill>
                  <a:srgbClr val="0086B3"/>
                </a:solidFill>
              </a:rPr>
              <a:t>0</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"dt"</a:t>
            </a:r>
            <a:r>
              <a:rPr lang="en-CA" dirty="0">
                <a:solidFill>
                  <a:srgbClr val="63A35C"/>
                </a:solidFill>
              </a:rPr>
              <a:t>: </a:t>
            </a:r>
            <a:r>
              <a:rPr lang="en-CA" dirty="0">
                <a:solidFill>
                  <a:srgbClr val="183691"/>
                </a:solidFill>
              </a:rPr>
              <a:t>"2022-04-14"</a:t>
            </a:r>
            <a:br>
              <a:rPr lang="en-CA" dirty="0">
                <a:solidFill>
                  <a:srgbClr val="183691"/>
                </a:solidFill>
              </a:rPr>
            </a:br>
            <a:r>
              <a:rPr lang="en-CA" dirty="0">
                <a:solidFill>
                  <a:srgbClr val="183691"/>
                </a:solidFill>
              </a:rPr>
              <a:t>  </a:t>
            </a:r>
            <a:r>
              <a:rPr lang="en-CA" dirty="0">
                <a:solidFill>
                  <a:srgbClr val="63A35C"/>
                </a:solidFill>
              </a:rPr>
              <a:t>},</a:t>
            </a:r>
            <a:br>
              <a:rPr lang="en-CA" dirty="0">
                <a:solidFill>
                  <a:srgbClr val="63A35C"/>
                </a:solidFill>
              </a:rPr>
            </a:br>
            <a:r>
              <a:rPr lang="en-CA" dirty="0">
                <a:solidFill>
                  <a:srgbClr val="63A35C"/>
                </a:solidFill>
              </a:rPr>
              <a:t>  {</a:t>
            </a:r>
            <a:br>
              <a:rPr lang="en-CA" dirty="0">
                <a:solidFill>
                  <a:srgbClr val="63A35C"/>
                </a:solidFill>
              </a:rPr>
            </a:br>
            <a:r>
              <a:rPr lang="en-CA" dirty="0">
                <a:solidFill>
                  <a:srgbClr val="63A35C"/>
                </a:solidFill>
              </a:rPr>
              <a:t>    </a:t>
            </a:r>
            <a:r>
              <a:rPr lang="en-CA" dirty="0">
                <a:solidFill>
                  <a:srgbClr val="0086B3"/>
                </a:solidFill>
              </a:rPr>
              <a:t>"</a:t>
            </a:r>
            <a:r>
              <a:rPr lang="en-CA" dirty="0" err="1">
                <a:solidFill>
                  <a:srgbClr val="0086B3"/>
                </a:solidFill>
              </a:rPr>
              <a:t>business_id</a:t>
            </a:r>
            <a:r>
              <a:rPr lang="en-CA" dirty="0">
                <a:solidFill>
                  <a:srgbClr val="0086B3"/>
                </a:solidFill>
              </a:rPr>
              <a:t>"</a:t>
            </a:r>
            <a:r>
              <a:rPr lang="en-CA" dirty="0">
                <a:solidFill>
                  <a:srgbClr val="63A35C"/>
                </a:solidFill>
              </a:rPr>
              <a:t>: </a:t>
            </a:r>
            <a:r>
              <a:rPr lang="en-CA" dirty="0">
                <a:solidFill>
                  <a:srgbClr val="183691"/>
                </a:solidFill>
              </a:rPr>
              <a:t>"k0hlBqXX-Bt0vf1op7Jr1w"</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"name"</a:t>
            </a:r>
            <a:r>
              <a:rPr lang="en-CA" dirty="0">
                <a:solidFill>
                  <a:srgbClr val="63A35C"/>
                </a:solidFill>
              </a:rPr>
              <a:t>: </a:t>
            </a:r>
            <a:r>
              <a:rPr lang="en-CA" dirty="0">
                <a:solidFill>
                  <a:srgbClr val="183691"/>
                </a:solidFill>
              </a:rPr>
              <a:t>"</a:t>
            </a:r>
            <a:r>
              <a:rPr lang="en-CA" dirty="0" err="1">
                <a:solidFill>
                  <a:srgbClr val="183691"/>
                </a:solidFill>
              </a:rPr>
              <a:t>Tsevi's</a:t>
            </a:r>
            <a:r>
              <a:rPr lang="en-CA" dirty="0">
                <a:solidFill>
                  <a:srgbClr val="183691"/>
                </a:solidFill>
              </a:rPr>
              <a:t> Pub And Grill"</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a:t>
            </a:r>
            <a:r>
              <a:rPr lang="en-CA" dirty="0" err="1">
                <a:solidFill>
                  <a:srgbClr val="0086B3"/>
                </a:solidFill>
              </a:rPr>
              <a:t>num_tips</a:t>
            </a:r>
            <a:r>
              <a:rPr lang="en-CA" dirty="0">
                <a:solidFill>
                  <a:srgbClr val="0086B3"/>
                </a:solidFill>
              </a:rPr>
              <a:t>"</a:t>
            </a:r>
            <a:r>
              <a:rPr lang="en-CA" dirty="0">
                <a:solidFill>
                  <a:srgbClr val="63A35C"/>
                </a:solidFill>
              </a:rPr>
              <a:t>: </a:t>
            </a:r>
            <a:r>
              <a:rPr lang="en-CA" dirty="0">
                <a:solidFill>
                  <a:srgbClr val="0086B3"/>
                </a:solidFill>
              </a:rPr>
              <a:t>0</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a:t>
            </a:r>
            <a:r>
              <a:rPr lang="en-CA" dirty="0" err="1">
                <a:solidFill>
                  <a:srgbClr val="0086B3"/>
                </a:solidFill>
              </a:rPr>
              <a:t>num_checkins</a:t>
            </a:r>
            <a:r>
              <a:rPr lang="en-CA" dirty="0">
                <a:solidFill>
                  <a:srgbClr val="0086B3"/>
                </a:solidFill>
              </a:rPr>
              <a:t>"</a:t>
            </a:r>
            <a:r>
              <a:rPr lang="en-CA" dirty="0">
                <a:solidFill>
                  <a:srgbClr val="63A35C"/>
                </a:solidFill>
              </a:rPr>
              <a:t>: </a:t>
            </a:r>
            <a:r>
              <a:rPr lang="en-CA" dirty="0">
                <a:solidFill>
                  <a:srgbClr val="0086B3"/>
                </a:solidFill>
              </a:rPr>
              <a:t>0</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a:t>
            </a:r>
            <a:r>
              <a:rPr lang="en-CA" dirty="0" err="1">
                <a:solidFill>
                  <a:srgbClr val="0086B3"/>
                </a:solidFill>
              </a:rPr>
              <a:t>num_reviews</a:t>
            </a:r>
            <a:r>
              <a:rPr lang="en-CA" dirty="0">
                <a:solidFill>
                  <a:srgbClr val="0086B3"/>
                </a:solidFill>
              </a:rPr>
              <a:t>"</a:t>
            </a:r>
            <a:r>
              <a:rPr lang="en-CA" dirty="0">
                <a:solidFill>
                  <a:srgbClr val="63A35C"/>
                </a:solidFill>
              </a:rPr>
              <a:t>: </a:t>
            </a:r>
            <a:r>
              <a:rPr lang="en-CA" dirty="0">
                <a:solidFill>
                  <a:srgbClr val="0086B3"/>
                </a:solidFill>
              </a:rPr>
              <a:t>2</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a:t>
            </a:r>
            <a:r>
              <a:rPr lang="en-CA" dirty="0" err="1">
                <a:solidFill>
                  <a:srgbClr val="0086B3"/>
                </a:solidFill>
              </a:rPr>
              <a:t>num_interactions</a:t>
            </a:r>
            <a:r>
              <a:rPr lang="en-CA" dirty="0">
                <a:solidFill>
                  <a:srgbClr val="0086B3"/>
                </a:solidFill>
              </a:rPr>
              <a:t>"</a:t>
            </a:r>
            <a:r>
              <a:rPr lang="en-CA" dirty="0">
                <a:solidFill>
                  <a:srgbClr val="63A35C"/>
                </a:solidFill>
              </a:rPr>
              <a:t>: </a:t>
            </a:r>
            <a:r>
              <a:rPr lang="en-CA" dirty="0">
                <a:solidFill>
                  <a:srgbClr val="0086B3"/>
                </a:solidFill>
              </a:rPr>
              <a:t>2</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"dt"</a:t>
            </a:r>
            <a:r>
              <a:rPr lang="en-CA" dirty="0">
                <a:solidFill>
                  <a:srgbClr val="63A35C"/>
                </a:solidFill>
              </a:rPr>
              <a:t>: </a:t>
            </a:r>
            <a:r>
              <a:rPr lang="en-CA" dirty="0">
                <a:solidFill>
                  <a:srgbClr val="183691"/>
                </a:solidFill>
              </a:rPr>
              <a:t>"2022-04-14"</a:t>
            </a:r>
            <a:br>
              <a:rPr lang="en-CA" dirty="0">
                <a:solidFill>
                  <a:srgbClr val="183691"/>
                </a:solidFill>
              </a:rPr>
            </a:br>
            <a:r>
              <a:rPr lang="en-CA" dirty="0">
                <a:solidFill>
                  <a:srgbClr val="183691"/>
                </a:solidFill>
              </a:rPr>
              <a:t>  </a:t>
            </a:r>
            <a:r>
              <a:rPr lang="en-CA" dirty="0">
                <a:solidFill>
                  <a:srgbClr val="63A35C"/>
                </a:solidFill>
              </a:rPr>
              <a:t>},</a:t>
            </a:r>
            <a:br>
              <a:rPr lang="en-CA" dirty="0">
                <a:solidFill>
                  <a:srgbClr val="63A35C"/>
                </a:solidFill>
              </a:rPr>
            </a:br>
            <a:r>
              <a:rPr lang="en-CA" dirty="0">
                <a:solidFill>
                  <a:srgbClr val="63A35C"/>
                </a:solidFill>
              </a:rPr>
              <a:t>  {</a:t>
            </a:r>
            <a:br>
              <a:rPr lang="en-CA" dirty="0">
                <a:solidFill>
                  <a:srgbClr val="63A35C"/>
                </a:solidFill>
              </a:rPr>
            </a:br>
            <a:r>
              <a:rPr lang="en-CA" dirty="0">
                <a:solidFill>
                  <a:srgbClr val="63A35C"/>
                </a:solidFill>
              </a:rPr>
              <a:t>    </a:t>
            </a:r>
            <a:r>
              <a:rPr lang="en-CA" dirty="0">
                <a:solidFill>
                  <a:srgbClr val="0086B3"/>
                </a:solidFill>
              </a:rPr>
              <a:t>"</a:t>
            </a:r>
            <a:r>
              <a:rPr lang="en-CA" dirty="0" err="1">
                <a:solidFill>
                  <a:srgbClr val="0086B3"/>
                </a:solidFill>
              </a:rPr>
              <a:t>business_id</a:t>
            </a:r>
            <a:r>
              <a:rPr lang="en-CA" dirty="0">
                <a:solidFill>
                  <a:srgbClr val="0086B3"/>
                </a:solidFill>
              </a:rPr>
              <a:t>"</a:t>
            </a:r>
            <a:r>
              <a:rPr lang="en-CA" dirty="0">
                <a:solidFill>
                  <a:srgbClr val="63A35C"/>
                </a:solidFill>
              </a:rPr>
              <a:t>: </a:t>
            </a:r>
            <a:r>
              <a:rPr lang="en-CA" dirty="0">
                <a:solidFill>
                  <a:srgbClr val="183691"/>
                </a:solidFill>
              </a:rPr>
              <a:t>"mWMc6_wTdE0EUBKIGXDVfA"</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"name"</a:t>
            </a:r>
            <a:r>
              <a:rPr lang="en-CA" dirty="0">
                <a:solidFill>
                  <a:srgbClr val="63A35C"/>
                </a:solidFill>
              </a:rPr>
              <a:t>: </a:t>
            </a:r>
            <a:r>
              <a:rPr lang="en-CA" dirty="0">
                <a:solidFill>
                  <a:srgbClr val="183691"/>
                </a:solidFill>
              </a:rPr>
              <a:t>"Perkiomen Valley Brewery"</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a:t>
            </a:r>
            <a:r>
              <a:rPr lang="en-CA" dirty="0" err="1">
                <a:solidFill>
                  <a:srgbClr val="0086B3"/>
                </a:solidFill>
              </a:rPr>
              <a:t>num_tips</a:t>
            </a:r>
            <a:r>
              <a:rPr lang="en-CA" dirty="0">
                <a:solidFill>
                  <a:srgbClr val="0086B3"/>
                </a:solidFill>
              </a:rPr>
              <a:t>"</a:t>
            </a:r>
            <a:r>
              <a:rPr lang="en-CA" dirty="0">
                <a:solidFill>
                  <a:srgbClr val="63A35C"/>
                </a:solidFill>
              </a:rPr>
              <a:t>: </a:t>
            </a:r>
            <a:r>
              <a:rPr lang="en-CA" dirty="0">
                <a:solidFill>
                  <a:srgbClr val="0086B3"/>
                </a:solidFill>
              </a:rPr>
              <a:t>0</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a:t>
            </a:r>
            <a:r>
              <a:rPr lang="en-CA" dirty="0" err="1">
                <a:solidFill>
                  <a:srgbClr val="0086B3"/>
                </a:solidFill>
              </a:rPr>
              <a:t>num_checkins</a:t>
            </a:r>
            <a:r>
              <a:rPr lang="en-CA" dirty="0">
                <a:solidFill>
                  <a:srgbClr val="0086B3"/>
                </a:solidFill>
              </a:rPr>
              <a:t>"</a:t>
            </a:r>
            <a:r>
              <a:rPr lang="en-CA" dirty="0">
                <a:solidFill>
                  <a:srgbClr val="63A35C"/>
                </a:solidFill>
              </a:rPr>
              <a:t>: </a:t>
            </a:r>
            <a:r>
              <a:rPr lang="en-CA" dirty="0">
                <a:solidFill>
                  <a:srgbClr val="0086B3"/>
                </a:solidFill>
              </a:rPr>
              <a:t>10</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a:t>
            </a:r>
            <a:r>
              <a:rPr lang="en-CA" dirty="0" err="1">
                <a:solidFill>
                  <a:srgbClr val="0086B3"/>
                </a:solidFill>
              </a:rPr>
              <a:t>num_reviews</a:t>
            </a:r>
            <a:r>
              <a:rPr lang="en-CA" dirty="0">
                <a:solidFill>
                  <a:srgbClr val="0086B3"/>
                </a:solidFill>
              </a:rPr>
              <a:t>"</a:t>
            </a:r>
            <a:r>
              <a:rPr lang="en-CA" dirty="0">
                <a:solidFill>
                  <a:srgbClr val="63A35C"/>
                </a:solidFill>
              </a:rPr>
              <a:t>: </a:t>
            </a:r>
            <a:r>
              <a:rPr lang="en-CA" dirty="0">
                <a:solidFill>
                  <a:srgbClr val="0086B3"/>
                </a:solidFill>
              </a:rPr>
              <a:t>1</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a:t>
            </a:r>
            <a:r>
              <a:rPr lang="en-CA" dirty="0" err="1">
                <a:solidFill>
                  <a:srgbClr val="0086B3"/>
                </a:solidFill>
              </a:rPr>
              <a:t>num_interactions</a:t>
            </a:r>
            <a:r>
              <a:rPr lang="en-CA" dirty="0">
                <a:solidFill>
                  <a:srgbClr val="0086B3"/>
                </a:solidFill>
              </a:rPr>
              <a:t>"</a:t>
            </a:r>
            <a:r>
              <a:rPr lang="en-CA" dirty="0">
                <a:solidFill>
                  <a:srgbClr val="63A35C"/>
                </a:solidFill>
              </a:rPr>
              <a:t>: </a:t>
            </a:r>
            <a:r>
              <a:rPr lang="en-CA" dirty="0">
                <a:solidFill>
                  <a:srgbClr val="0086B3"/>
                </a:solidFill>
              </a:rPr>
              <a:t>11</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"dt"</a:t>
            </a:r>
            <a:r>
              <a:rPr lang="en-CA" dirty="0">
                <a:solidFill>
                  <a:srgbClr val="63A35C"/>
                </a:solidFill>
              </a:rPr>
              <a:t>: </a:t>
            </a:r>
            <a:r>
              <a:rPr lang="en-CA" dirty="0">
                <a:solidFill>
                  <a:srgbClr val="183691"/>
                </a:solidFill>
              </a:rPr>
              <a:t>"2022-04-14"</a:t>
            </a:r>
            <a:br>
              <a:rPr lang="en-CA" dirty="0">
                <a:solidFill>
                  <a:srgbClr val="183691"/>
                </a:solidFill>
              </a:rPr>
            </a:br>
            <a:r>
              <a:rPr lang="en-CA" dirty="0">
                <a:solidFill>
                  <a:srgbClr val="183691"/>
                </a:solidFill>
              </a:rPr>
              <a:t>  </a:t>
            </a:r>
            <a:r>
              <a:rPr lang="en-CA" dirty="0">
                <a:solidFill>
                  <a:srgbClr val="63A35C"/>
                </a:solidFill>
              </a:rPr>
              <a:t>},</a:t>
            </a:r>
            <a:br>
              <a:rPr lang="en-CA" dirty="0">
                <a:solidFill>
                  <a:srgbClr val="63A35C"/>
                </a:solidFill>
              </a:rPr>
            </a:br>
            <a:r>
              <a:rPr lang="en-CA" dirty="0">
                <a:solidFill>
                  <a:srgbClr val="63A35C"/>
                </a:solidFill>
              </a:rPr>
              <a:t>  {</a:t>
            </a:r>
            <a:br>
              <a:rPr lang="en-CA" dirty="0">
                <a:solidFill>
                  <a:srgbClr val="63A35C"/>
                </a:solidFill>
              </a:rPr>
            </a:br>
            <a:r>
              <a:rPr lang="en-CA" dirty="0">
                <a:solidFill>
                  <a:srgbClr val="63A35C"/>
                </a:solidFill>
              </a:rPr>
              <a:t>    </a:t>
            </a:r>
            <a:r>
              <a:rPr lang="en-CA" dirty="0">
                <a:solidFill>
                  <a:srgbClr val="0086B3"/>
                </a:solidFill>
              </a:rPr>
              <a:t>"</a:t>
            </a:r>
            <a:r>
              <a:rPr lang="en-CA" dirty="0" err="1">
                <a:solidFill>
                  <a:srgbClr val="0086B3"/>
                </a:solidFill>
              </a:rPr>
              <a:t>business_id</a:t>
            </a:r>
            <a:r>
              <a:rPr lang="en-CA" dirty="0">
                <a:solidFill>
                  <a:srgbClr val="0086B3"/>
                </a:solidFill>
              </a:rPr>
              <a:t>"</a:t>
            </a:r>
            <a:r>
              <a:rPr lang="en-CA" dirty="0">
                <a:solidFill>
                  <a:srgbClr val="63A35C"/>
                </a:solidFill>
              </a:rPr>
              <a:t>: </a:t>
            </a:r>
            <a:r>
              <a:rPr lang="en-CA" dirty="0">
                <a:solidFill>
                  <a:srgbClr val="183691"/>
                </a:solidFill>
              </a:rPr>
              <a:t>"mpf3x-BjTdTEA3yCZrAYPw"</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"name"</a:t>
            </a:r>
            <a:r>
              <a:rPr lang="en-CA" dirty="0">
                <a:solidFill>
                  <a:srgbClr val="63A35C"/>
                </a:solidFill>
              </a:rPr>
              <a:t>: </a:t>
            </a:r>
            <a:r>
              <a:rPr lang="en-CA" dirty="0">
                <a:solidFill>
                  <a:srgbClr val="183691"/>
                </a:solidFill>
              </a:rPr>
              <a:t>"The UPS Store"</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a:t>
            </a:r>
            <a:r>
              <a:rPr lang="en-CA" dirty="0" err="1">
                <a:solidFill>
                  <a:srgbClr val="0086B3"/>
                </a:solidFill>
              </a:rPr>
              <a:t>num_tips</a:t>
            </a:r>
            <a:r>
              <a:rPr lang="en-CA" dirty="0">
                <a:solidFill>
                  <a:srgbClr val="0086B3"/>
                </a:solidFill>
              </a:rPr>
              <a:t>"</a:t>
            </a:r>
            <a:r>
              <a:rPr lang="en-CA" dirty="0">
                <a:solidFill>
                  <a:srgbClr val="63A35C"/>
                </a:solidFill>
              </a:rPr>
              <a:t>: </a:t>
            </a:r>
            <a:r>
              <a:rPr lang="en-CA" dirty="0">
                <a:solidFill>
                  <a:srgbClr val="0086B3"/>
                </a:solidFill>
              </a:rPr>
              <a:t>1</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a:t>
            </a:r>
            <a:r>
              <a:rPr lang="en-CA" dirty="0" err="1">
                <a:solidFill>
                  <a:srgbClr val="0086B3"/>
                </a:solidFill>
              </a:rPr>
              <a:t>num_checkins</a:t>
            </a:r>
            <a:r>
              <a:rPr lang="en-CA" dirty="0">
                <a:solidFill>
                  <a:srgbClr val="0086B3"/>
                </a:solidFill>
              </a:rPr>
              <a:t>"</a:t>
            </a:r>
            <a:r>
              <a:rPr lang="en-CA" dirty="0">
                <a:solidFill>
                  <a:srgbClr val="63A35C"/>
                </a:solidFill>
              </a:rPr>
              <a:t>: </a:t>
            </a:r>
            <a:r>
              <a:rPr lang="en-CA" dirty="0">
                <a:solidFill>
                  <a:srgbClr val="0086B3"/>
                </a:solidFill>
              </a:rPr>
              <a:t>1</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a:t>
            </a:r>
            <a:r>
              <a:rPr lang="en-CA" dirty="0" err="1">
                <a:solidFill>
                  <a:srgbClr val="0086B3"/>
                </a:solidFill>
              </a:rPr>
              <a:t>num_reviews</a:t>
            </a:r>
            <a:r>
              <a:rPr lang="en-CA" dirty="0">
                <a:solidFill>
                  <a:srgbClr val="0086B3"/>
                </a:solidFill>
              </a:rPr>
              <a:t>"</a:t>
            </a:r>
            <a:r>
              <a:rPr lang="en-CA" dirty="0">
                <a:solidFill>
                  <a:srgbClr val="63A35C"/>
                </a:solidFill>
              </a:rPr>
              <a:t>: </a:t>
            </a:r>
            <a:r>
              <a:rPr lang="en-CA" dirty="0">
                <a:solidFill>
                  <a:srgbClr val="0086B3"/>
                </a:solidFill>
              </a:rPr>
              <a:t>1</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a:t>
            </a:r>
            <a:r>
              <a:rPr lang="en-CA" dirty="0" err="1">
                <a:solidFill>
                  <a:srgbClr val="0086B3"/>
                </a:solidFill>
              </a:rPr>
              <a:t>num_interactions</a:t>
            </a:r>
            <a:r>
              <a:rPr lang="en-CA" dirty="0">
                <a:solidFill>
                  <a:srgbClr val="0086B3"/>
                </a:solidFill>
              </a:rPr>
              <a:t>"</a:t>
            </a:r>
            <a:r>
              <a:rPr lang="en-CA" dirty="0">
                <a:solidFill>
                  <a:srgbClr val="63A35C"/>
                </a:solidFill>
              </a:rPr>
              <a:t>: </a:t>
            </a:r>
            <a:r>
              <a:rPr lang="en-CA" dirty="0">
                <a:solidFill>
                  <a:srgbClr val="0086B3"/>
                </a:solidFill>
              </a:rPr>
              <a:t>3</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"dt"</a:t>
            </a:r>
            <a:r>
              <a:rPr lang="en-CA" dirty="0">
                <a:solidFill>
                  <a:srgbClr val="63A35C"/>
                </a:solidFill>
              </a:rPr>
              <a:t>: </a:t>
            </a:r>
            <a:r>
              <a:rPr lang="en-CA" dirty="0">
                <a:solidFill>
                  <a:srgbClr val="183691"/>
                </a:solidFill>
              </a:rPr>
              <a:t>"2022-04-14"</a:t>
            </a:r>
            <a:br>
              <a:rPr lang="en-CA" dirty="0">
                <a:solidFill>
                  <a:srgbClr val="183691"/>
                </a:solidFill>
              </a:rPr>
            </a:br>
            <a:r>
              <a:rPr lang="en-CA" dirty="0">
                <a:solidFill>
                  <a:srgbClr val="183691"/>
                </a:solidFill>
              </a:rPr>
              <a:t>  </a:t>
            </a:r>
            <a:r>
              <a:rPr lang="en-CA" dirty="0">
                <a:solidFill>
                  <a:srgbClr val="63A35C"/>
                </a:solidFill>
              </a:rPr>
              <a:t>},</a:t>
            </a:r>
            <a:br>
              <a:rPr lang="en-CA" dirty="0">
                <a:solidFill>
                  <a:srgbClr val="63A35C"/>
                </a:solidFill>
              </a:rPr>
            </a:br>
            <a:r>
              <a:rPr lang="en-CA" dirty="0">
                <a:solidFill>
                  <a:srgbClr val="63A35C"/>
                </a:solidFill>
              </a:rPr>
              <a:t>  {</a:t>
            </a:r>
            <a:br>
              <a:rPr lang="en-CA" dirty="0">
                <a:solidFill>
                  <a:srgbClr val="63A35C"/>
                </a:solidFill>
              </a:rPr>
            </a:br>
            <a:r>
              <a:rPr lang="en-CA" dirty="0">
                <a:solidFill>
                  <a:srgbClr val="63A35C"/>
                </a:solidFill>
              </a:rPr>
              <a:t>    </a:t>
            </a:r>
            <a:r>
              <a:rPr lang="en-CA" dirty="0">
                <a:solidFill>
                  <a:srgbClr val="0086B3"/>
                </a:solidFill>
              </a:rPr>
              <a:t>"</a:t>
            </a:r>
            <a:r>
              <a:rPr lang="en-CA" dirty="0" err="1">
                <a:solidFill>
                  <a:srgbClr val="0086B3"/>
                </a:solidFill>
              </a:rPr>
              <a:t>business_id</a:t>
            </a:r>
            <a:r>
              <a:rPr lang="en-CA" dirty="0">
                <a:solidFill>
                  <a:srgbClr val="0086B3"/>
                </a:solidFill>
              </a:rPr>
              <a:t>"</a:t>
            </a:r>
            <a:r>
              <a:rPr lang="en-CA" dirty="0">
                <a:solidFill>
                  <a:srgbClr val="63A35C"/>
                </a:solidFill>
              </a:rPr>
              <a:t>: </a:t>
            </a:r>
            <a:r>
              <a:rPr lang="en-CA" dirty="0">
                <a:solidFill>
                  <a:srgbClr val="183691"/>
                </a:solidFill>
              </a:rPr>
              <a:t>"n_0UpQx1hsNbnPUSlodU8w"</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"name"</a:t>
            </a:r>
            <a:r>
              <a:rPr lang="en-CA" dirty="0">
                <a:solidFill>
                  <a:srgbClr val="63A35C"/>
                </a:solidFill>
              </a:rPr>
              <a:t>: </a:t>
            </a:r>
            <a:r>
              <a:rPr lang="en-CA" dirty="0">
                <a:solidFill>
                  <a:srgbClr val="183691"/>
                </a:solidFill>
              </a:rPr>
              <a:t>"Famous Footwear"</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a:t>
            </a:r>
            <a:r>
              <a:rPr lang="en-CA" dirty="0" err="1">
                <a:solidFill>
                  <a:srgbClr val="0086B3"/>
                </a:solidFill>
              </a:rPr>
              <a:t>num_tips</a:t>
            </a:r>
            <a:r>
              <a:rPr lang="en-CA" dirty="0">
                <a:solidFill>
                  <a:srgbClr val="0086B3"/>
                </a:solidFill>
              </a:rPr>
              <a:t>"</a:t>
            </a:r>
            <a:r>
              <a:rPr lang="en-CA" dirty="0">
                <a:solidFill>
                  <a:srgbClr val="63A35C"/>
                </a:solidFill>
              </a:rPr>
              <a:t>: </a:t>
            </a:r>
            <a:r>
              <a:rPr lang="en-CA" dirty="0">
                <a:solidFill>
                  <a:srgbClr val="0086B3"/>
                </a:solidFill>
              </a:rPr>
              <a:t>0</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a:t>
            </a:r>
            <a:r>
              <a:rPr lang="en-CA" dirty="0" err="1">
                <a:solidFill>
                  <a:srgbClr val="0086B3"/>
                </a:solidFill>
              </a:rPr>
              <a:t>num_checkins</a:t>
            </a:r>
            <a:r>
              <a:rPr lang="en-CA" dirty="0">
                <a:solidFill>
                  <a:srgbClr val="0086B3"/>
                </a:solidFill>
              </a:rPr>
              <a:t>"</a:t>
            </a:r>
            <a:r>
              <a:rPr lang="en-CA" dirty="0">
                <a:solidFill>
                  <a:srgbClr val="63A35C"/>
                </a:solidFill>
              </a:rPr>
              <a:t>: </a:t>
            </a:r>
            <a:r>
              <a:rPr lang="en-CA" dirty="0">
                <a:solidFill>
                  <a:srgbClr val="0086B3"/>
                </a:solidFill>
              </a:rPr>
              <a:t>8</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a:t>
            </a:r>
            <a:r>
              <a:rPr lang="en-CA" dirty="0" err="1">
                <a:solidFill>
                  <a:srgbClr val="0086B3"/>
                </a:solidFill>
              </a:rPr>
              <a:t>num_reviews</a:t>
            </a:r>
            <a:r>
              <a:rPr lang="en-CA" dirty="0">
                <a:solidFill>
                  <a:srgbClr val="0086B3"/>
                </a:solidFill>
              </a:rPr>
              <a:t>"</a:t>
            </a:r>
            <a:r>
              <a:rPr lang="en-CA" dirty="0">
                <a:solidFill>
                  <a:srgbClr val="63A35C"/>
                </a:solidFill>
              </a:rPr>
              <a:t>: </a:t>
            </a:r>
            <a:r>
              <a:rPr lang="en-CA" dirty="0">
                <a:solidFill>
                  <a:srgbClr val="0086B3"/>
                </a:solidFill>
              </a:rPr>
              <a:t>0</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a:t>
            </a:r>
            <a:r>
              <a:rPr lang="en-CA" dirty="0" err="1">
                <a:solidFill>
                  <a:srgbClr val="0086B3"/>
                </a:solidFill>
              </a:rPr>
              <a:t>num_interactions</a:t>
            </a:r>
            <a:r>
              <a:rPr lang="en-CA" dirty="0">
                <a:solidFill>
                  <a:srgbClr val="0086B3"/>
                </a:solidFill>
              </a:rPr>
              <a:t>"</a:t>
            </a:r>
            <a:r>
              <a:rPr lang="en-CA" dirty="0">
                <a:solidFill>
                  <a:srgbClr val="63A35C"/>
                </a:solidFill>
              </a:rPr>
              <a:t>: </a:t>
            </a:r>
            <a:r>
              <a:rPr lang="en-CA" dirty="0">
                <a:solidFill>
                  <a:srgbClr val="0086B3"/>
                </a:solidFill>
              </a:rPr>
              <a:t>8</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"dt"</a:t>
            </a:r>
            <a:r>
              <a:rPr lang="en-CA" dirty="0">
                <a:solidFill>
                  <a:srgbClr val="63A35C"/>
                </a:solidFill>
              </a:rPr>
              <a:t>: </a:t>
            </a:r>
            <a:r>
              <a:rPr lang="en-CA" dirty="0">
                <a:solidFill>
                  <a:srgbClr val="183691"/>
                </a:solidFill>
              </a:rPr>
              <a:t>"2022-04-14"</a:t>
            </a:r>
            <a:br>
              <a:rPr lang="en-CA" dirty="0">
                <a:solidFill>
                  <a:srgbClr val="183691"/>
                </a:solidFill>
              </a:rPr>
            </a:br>
            <a:r>
              <a:rPr lang="en-CA" dirty="0">
                <a:solidFill>
                  <a:srgbClr val="183691"/>
                </a:solidFill>
              </a:rPr>
              <a:t>  </a:t>
            </a:r>
            <a:r>
              <a:rPr lang="en-CA" dirty="0">
                <a:solidFill>
                  <a:srgbClr val="63A35C"/>
                </a:solidFill>
              </a:rPr>
              <a:t>},</a:t>
            </a:r>
            <a:br>
              <a:rPr lang="en-CA" dirty="0">
                <a:solidFill>
                  <a:srgbClr val="63A35C"/>
                </a:solidFill>
              </a:rPr>
            </a:br>
            <a:r>
              <a:rPr lang="en-CA" dirty="0">
                <a:solidFill>
                  <a:srgbClr val="63A35C"/>
                </a:solidFill>
              </a:rPr>
              <a:t>  {</a:t>
            </a:r>
            <a:br>
              <a:rPr lang="en-CA" dirty="0">
                <a:solidFill>
                  <a:srgbClr val="63A35C"/>
                </a:solidFill>
              </a:rPr>
            </a:br>
            <a:r>
              <a:rPr lang="en-CA" dirty="0">
                <a:solidFill>
                  <a:srgbClr val="63A35C"/>
                </a:solidFill>
              </a:rPr>
              <a:t>    </a:t>
            </a:r>
            <a:r>
              <a:rPr lang="en-CA" dirty="0">
                <a:solidFill>
                  <a:srgbClr val="0086B3"/>
                </a:solidFill>
              </a:rPr>
              <a:t>"</a:t>
            </a:r>
            <a:r>
              <a:rPr lang="en-CA" dirty="0" err="1">
                <a:solidFill>
                  <a:srgbClr val="0086B3"/>
                </a:solidFill>
              </a:rPr>
              <a:t>business_id</a:t>
            </a:r>
            <a:r>
              <a:rPr lang="en-CA" dirty="0">
                <a:solidFill>
                  <a:srgbClr val="0086B3"/>
                </a:solidFill>
              </a:rPr>
              <a:t>"</a:t>
            </a:r>
            <a:r>
              <a:rPr lang="en-CA" dirty="0">
                <a:solidFill>
                  <a:srgbClr val="63A35C"/>
                </a:solidFill>
              </a:rPr>
              <a:t>: </a:t>
            </a:r>
            <a:r>
              <a:rPr lang="en-CA" dirty="0">
                <a:solidFill>
                  <a:srgbClr val="183691"/>
                </a:solidFill>
              </a:rPr>
              <a:t>"qkRM_2X51Yqxk3btlwAQIg"</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"name"</a:t>
            </a:r>
            <a:r>
              <a:rPr lang="en-CA" dirty="0">
                <a:solidFill>
                  <a:srgbClr val="63A35C"/>
                </a:solidFill>
              </a:rPr>
              <a:t>: </a:t>
            </a:r>
            <a:r>
              <a:rPr lang="en-CA" dirty="0">
                <a:solidFill>
                  <a:srgbClr val="183691"/>
                </a:solidFill>
              </a:rPr>
              <a:t>"Temple Beth-El"</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a:t>
            </a:r>
            <a:r>
              <a:rPr lang="en-CA" dirty="0" err="1">
                <a:solidFill>
                  <a:srgbClr val="0086B3"/>
                </a:solidFill>
              </a:rPr>
              <a:t>num_tips</a:t>
            </a:r>
            <a:r>
              <a:rPr lang="en-CA" dirty="0">
                <a:solidFill>
                  <a:srgbClr val="0086B3"/>
                </a:solidFill>
              </a:rPr>
              <a:t>"</a:t>
            </a:r>
            <a:r>
              <a:rPr lang="en-CA" dirty="0">
                <a:solidFill>
                  <a:srgbClr val="63A35C"/>
                </a:solidFill>
              </a:rPr>
              <a:t>: </a:t>
            </a:r>
            <a:r>
              <a:rPr lang="en-CA" dirty="0">
                <a:solidFill>
                  <a:srgbClr val="0086B3"/>
                </a:solidFill>
              </a:rPr>
              <a:t>0</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a:t>
            </a:r>
            <a:r>
              <a:rPr lang="en-CA" dirty="0" err="1">
                <a:solidFill>
                  <a:srgbClr val="0086B3"/>
                </a:solidFill>
              </a:rPr>
              <a:t>num_checkins</a:t>
            </a:r>
            <a:r>
              <a:rPr lang="en-CA" dirty="0">
                <a:solidFill>
                  <a:srgbClr val="0086B3"/>
                </a:solidFill>
              </a:rPr>
              <a:t>"</a:t>
            </a:r>
            <a:r>
              <a:rPr lang="en-CA" dirty="0">
                <a:solidFill>
                  <a:srgbClr val="63A35C"/>
                </a:solidFill>
              </a:rPr>
              <a:t>: </a:t>
            </a:r>
            <a:r>
              <a:rPr lang="en-CA" dirty="0">
                <a:solidFill>
                  <a:srgbClr val="0086B3"/>
                </a:solidFill>
              </a:rPr>
              <a:t>1</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a:t>
            </a:r>
            <a:r>
              <a:rPr lang="en-CA" dirty="0" err="1">
                <a:solidFill>
                  <a:srgbClr val="0086B3"/>
                </a:solidFill>
              </a:rPr>
              <a:t>num_reviews</a:t>
            </a:r>
            <a:r>
              <a:rPr lang="en-CA" dirty="0">
                <a:solidFill>
                  <a:srgbClr val="0086B3"/>
                </a:solidFill>
              </a:rPr>
              <a:t>"</a:t>
            </a:r>
            <a:r>
              <a:rPr lang="en-CA" dirty="0">
                <a:solidFill>
                  <a:srgbClr val="63A35C"/>
                </a:solidFill>
              </a:rPr>
              <a:t>: </a:t>
            </a:r>
            <a:r>
              <a:rPr lang="en-CA" dirty="0">
                <a:solidFill>
                  <a:srgbClr val="0086B3"/>
                </a:solidFill>
              </a:rPr>
              <a:t>1</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a:t>
            </a:r>
            <a:r>
              <a:rPr lang="en-CA" dirty="0" err="1">
                <a:solidFill>
                  <a:srgbClr val="0086B3"/>
                </a:solidFill>
              </a:rPr>
              <a:t>num_interactions</a:t>
            </a:r>
            <a:r>
              <a:rPr lang="en-CA" dirty="0">
                <a:solidFill>
                  <a:srgbClr val="0086B3"/>
                </a:solidFill>
              </a:rPr>
              <a:t>"</a:t>
            </a:r>
            <a:r>
              <a:rPr lang="en-CA" dirty="0">
                <a:solidFill>
                  <a:srgbClr val="63A35C"/>
                </a:solidFill>
              </a:rPr>
              <a:t>: </a:t>
            </a:r>
            <a:r>
              <a:rPr lang="en-CA" dirty="0">
                <a:solidFill>
                  <a:srgbClr val="0086B3"/>
                </a:solidFill>
              </a:rPr>
              <a:t>2</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"dt"</a:t>
            </a:r>
            <a:r>
              <a:rPr lang="en-CA" dirty="0">
                <a:solidFill>
                  <a:srgbClr val="63A35C"/>
                </a:solidFill>
              </a:rPr>
              <a:t>: </a:t>
            </a:r>
            <a:r>
              <a:rPr lang="en-CA" dirty="0">
                <a:solidFill>
                  <a:srgbClr val="183691"/>
                </a:solidFill>
              </a:rPr>
              <a:t>"2022-04-14"</a:t>
            </a:r>
            <a:br>
              <a:rPr lang="en-CA" dirty="0">
                <a:solidFill>
                  <a:srgbClr val="183691"/>
                </a:solidFill>
              </a:rPr>
            </a:br>
            <a:r>
              <a:rPr lang="en-CA" dirty="0">
                <a:solidFill>
                  <a:srgbClr val="183691"/>
                </a:solidFill>
              </a:rPr>
              <a:t>  </a:t>
            </a:r>
            <a:r>
              <a:rPr lang="en-CA" dirty="0">
                <a:solidFill>
                  <a:srgbClr val="63A35C"/>
                </a:solidFill>
              </a:rPr>
              <a:t>},</a:t>
            </a:r>
            <a:br>
              <a:rPr lang="en-CA" dirty="0">
                <a:solidFill>
                  <a:srgbClr val="63A35C"/>
                </a:solidFill>
              </a:rPr>
            </a:br>
            <a:r>
              <a:rPr lang="en-CA" dirty="0">
                <a:solidFill>
                  <a:srgbClr val="63A35C"/>
                </a:solidFill>
              </a:rPr>
              <a:t>  {</a:t>
            </a:r>
            <a:br>
              <a:rPr lang="en-CA" dirty="0">
                <a:solidFill>
                  <a:srgbClr val="63A35C"/>
                </a:solidFill>
              </a:rPr>
            </a:br>
            <a:r>
              <a:rPr lang="en-CA" dirty="0">
                <a:solidFill>
                  <a:srgbClr val="63A35C"/>
                </a:solidFill>
              </a:rPr>
              <a:t>    </a:t>
            </a:r>
            <a:r>
              <a:rPr lang="en-CA" dirty="0">
                <a:solidFill>
                  <a:srgbClr val="0086B3"/>
                </a:solidFill>
              </a:rPr>
              <a:t>"</a:t>
            </a:r>
            <a:r>
              <a:rPr lang="en-CA" dirty="0" err="1">
                <a:solidFill>
                  <a:srgbClr val="0086B3"/>
                </a:solidFill>
              </a:rPr>
              <a:t>business_id</a:t>
            </a:r>
            <a:r>
              <a:rPr lang="en-CA" dirty="0">
                <a:solidFill>
                  <a:srgbClr val="0086B3"/>
                </a:solidFill>
              </a:rPr>
              <a:t>"</a:t>
            </a:r>
            <a:r>
              <a:rPr lang="en-CA" dirty="0">
                <a:solidFill>
                  <a:srgbClr val="63A35C"/>
                </a:solidFill>
              </a:rPr>
              <a:t>: </a:t>
            </a:r>
            <a:r>
              <a:rPr lang="en-CA" dirty="0">
                <a:solidFill>
                  <a:srgbClr val="183691"/>
                </a:solidFill>
              </a:rPr>
              <a:t>"</a:t>
            </a:r>
            <a:r>
              <a:rPr lang="en-CA" dirty="0" err="1">
                <a:solidFill>
                  <a:srgbClr val="183691"/>
                </a:solidFill>
              </a:rPr>
              <a:t>tUFrWirKiKi_TAnsVWINQQ</a:t>
            </a:r>
            <a:r>
              <a:rPr lang="en-CA" dirty="0">
                <a:solidFill>
                  <a:srgbClr val="183691"/>
                </a:solidFill>
              </a:rPr>
              <a:t>"</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"name"</a:t>
            </a:r>
            <a:r>
              <a:rPr lang="en-CA" dirty="0">
                <a:solidFill>
                  <a:srgbClr val="63A35C"/>
                </a:solidFill>
              </a:rPr>
              <a:t>: </a:t>
            </a:r>
            <a:r>
              <a:rPr lang="en-CA" dirty="0">
                <a:solidFill>
                  <a:srgbClr val="183691"/>
                </a:solidFill>
              </a:rPr>
              <a:t>"Target"</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a:t>
            </a:r>
            <a:r>
              <a:rPr lang="en-CA" dirty="0" err="1">
                <a:solidFill>
                  <a:srgbClr val="0086B3"/>
                </a:solidFill>
              </a:rPr>
              <a:t>num_tips</a:t>
            </a:r>
            <a:r>
              <a:rPr lang="en-CA" dirty="0">
                <a:solidFill>
                  <a:srgbClr val="0086B3"/>
                </a:solidFill>
              </a:rPr>
              <a:t>"</a:t>
            </a:r>
            <a:r>
              <a:rPr lang="en-CA" dirty="0">
                <a:solidFill>
                  <a:srgbClr val="63A35C"/>
                </a:solidFill>
              </a:rPr>
              <a:t>: </a:t>
            </a:r>
            <a:r>
              <a:rPr lang="en-CA" dirty="0">
                <a:solidFill>
                  <a:srgbClr val="0086B3"/>
                </a:solidFill>
              </a:rPr>
              <a:t>0</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a:t>
            </a:r>
            <a:r>
              <a:rPr lang="en-CA" dirty="0" err="1">
                <a:solidFill>
                  <a:srgbClr val="0086B3"/>
                </a:solidFill>
              </a:rPr>
              <a:t>num_checkins</a:t>
            </a:r>
            <a:r>
              <a:rPr lang="en-CA" dirty="0">
                <a:solidFill>
                  <a:srgbClr val="0086B3"/>
                </a:solidFill>
              </a:rPr>
              <a:t>"</a:t>
            </a:r>
            <a:r>
              <a:rPr lang="en-CA" dirty="0">
                <a:solidFill>
                  <a:srgbClr val="63A35C"/>
                </a:solidFill>
              </a:rPr>
              <a:t>: </a:t>
            </a:r>
            <a:r>
              <a:rPr lang="en-CA" dirty="0">
                <a:solidFill>
                  <a:srgbClr val="0086B3"/>
                </a:solidFill>
              </a:rPr>
              <a:t>1</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a:t>
            </a:r>
            <a:r>
              <a:rPr lang="en-CA" dirty="0" err="1">
                <a:solidFill>
                  <a:srgbClr val="0086B3"/>
                </a:solidFill>
              </a:rPr>
              <a:t>num_reviews</a:t>
            </a:r>
            <a:r>
              <a:rPr lang="en-CA" dirty="0">
                <a:solidFill>
                  <a:srgbClr val="0086B3"/>
                </a:solidFill>
              </a:rPr>
              <a:t>"</a:t>
            </a:r>
            <a:r>
              <a:rPr lang="en-CA" dirty="0">
                <a:solidFill>
                  <a:srgbClr val="63A35C"/>
                </a:solidFill>
              </a:rPr>
              <a:t>: </a:t>
            </a:r>
            <a:r>
              <a:rPr lang="en-CA" dirty="0">
                <a:solidFill>
                  <a:srgbClr val="0086B3"/>
                </a:solidFill>
              </a:rPr>
              <a:t>0</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a:t>
            </a:r>
            <a:r>
              <a:rPr lang="en-CA" dirty="0" err="1">
                <a:solidFill>
                  <a:srgbClr val="0086B3"/>
                </a:solidFill>
              </a:rPr>
              <a:t>num_interactions</a:t>
            </a:r>
            <a:r>
              <a:rPr lang="en-CA" dirty="0">
                <a:solidFill>
                  <a:srgbClr val="0086B3"/>
                </a:solidFill>
              </a:rPr>
              <a:t>"</a:t>
            </a:r>
            <a:r>
              <a:rPr lang="en-CA" dirty="0">
                <a:solidFill>
                  <a:srgbClr val="63A35C"/>
                </a:solidFill>
              </a:rPr>
              <a:t>: </a:t>
            </a:r>
            <a:r>
              <a:rPr lang="en-CA" dirty="0">
                <a:solidFill>
                  <a:srgbClr val="0086B3"/>
                </a:solidFill>
              </a:rPr>
              <a:t>1</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"dt"</a:t>
            </a:r>
            <a:r>
              <a:rPr lang="en-CA" dirty="0">
                <a:solidFill>
                  <a:srgbClr val="63A35C"/>
                </a:solidFill>
              </a:rPr>
              <a:t>: </a:t>
            </a:r>
            <a:r>
              <a:rPr lang="en-CA" dirty="0">
                <a:solidFill>
                  <a:srgbClr val="183691"/>
                </a:solidFill>
              </a:rPr>
              <a:t>"2022-04-14"</a:t>
            </a:r>
            <a:br>
              <a:rPr lang="en-CA" dirty="0">
                <a:solidFill>
                  <a:srgbClr val="183691"/>
                </a:solidFill>
              </a:rPr>
            </a:br>
            <a:r>
              <a:rPr lang="en-CA" dirty="0">
                <a:solidFill>
                  <a:srgbClr val="183691"/>
                </a:solidFill>
              </a:rPr>
              <a:t>  </a:t>
            </a:r>
            <a:r>
              <a:rPr lang="en-CA" dirty="0">
                <a:solidFill>
                  <a:srgbClr val="63A35C"/>
                </a:solidFill>
              </a:rPr>
              <a:t>}]</a:t>
            </a:r>
            <a:endParaRPr lang="en-US" dirty="0"/>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 y="6368489"/>
            <a:ext cx="12188825" cy="489511"/>
          </a:xfrm>
          <a:prstGeom prst="rect">
            <a:avLst/>
          </a:prstGeom>
        </p:spPr>
      </p:pic>
      <p:pic>
        <p:nvPicPr>
          <p:cNvPr id="23" name="Picture 22">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0" y="-1"/>
            <a:ext cx="12188824" cy="391085"/>
          </a:xfrm>
          <a:prstGeom prst="rect">
            <a:avLst/>
          </a:prstGeom>
        </p:spPr>
      </p:pic>
      <p:pic>
        <p:nvPicPr>
          <p:cNvPr id="7" name="!!header">
            <a:extLst>
              <a:ext uri="{FF2B5EF4-FFF2-40B4-BE49-F238E27FC236}">
                <a16:creationId xmlns:a16="http://schemas.microsoft.com/office/drawing/2014/main" id="{FC4BCA02-CA1B-3D58-1CAD-151D2B63A54A}"/>
              </a:ext>
            </a:extLst>
          </p:cNvPr>
          <p:cNvPicPr>
            <a:picLocks noChangeAspect="1"/>
          </p:cNvPicPr>
          <p:nvPr/>
        </p:nvPicPr>
        <p:blipFill>
          <a:blip r:embed="rId4"/>
          <a:stretch>
            <a:fillRect/>
          </a:stretch>
        </p:blipFill>
        <p:spPr>
          <a:xfrm>
            <a:off x="1" y="-48986"/>
            <a:ext cx="12188824" cy="816430"/>
          </a:xfrm>
          <a:prstGeom prst="rect">
            <a:avLst/>
          </a:prstGeom>
        </p:spPr>
      </p:pic>
      <p:sp>
        <p:nvSpPr>
          <p:cNvPr id="24" name="Google Shape;890;p81">
            <a:extLst>
              <a:ext uri="{FF2B5EF4-FFF2-40B4-BE49-F238E27FC236}">
                <a16:creationId xmlns:a16="http://schemas.microsoft.com/office/drawing/2014/main" id="{5642D254-8237-CDFC-424D-2C81D18BAFFE}"/>
              </a:ext>
            </a:extLst>
          </p:cNvPr>
          <p:cNvSpPr txBox="1">
            <a:spLocks noGrp="1"/>
          </p:cNvSpPr>
          <p:nvPr>
            <p:ph type="title"/>
          </p:nvPr>
        </p:nvSpPr>
        <p:spPr>
          <a:xfrm>
            <a:off x="299274" y="67479"/>
            <a:ext cx="10655113"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sz="4800" dirty="0" err="1">
                <a:solidFill>
                  <a:schemeClr val="tx1"/>
                </a:solidFill>
              </a:rPr>
              <a:t>expected.json</a:t>
            </a:r>
            <a:endParaRPr sz="4800" dirty="0">
              <a:solidFill>
                <a:schemeClr val="tx1"/>
              </a:solidFill>
            </a:endParaRPr>
          </a:p>
        </p:txBody>
      </p:sp>
      <p:sp>
        <p:nvSpPr>
          <p:cNvPr id="8" name="Rectangle 7">
            <a:extLst>
              <a:ext uri="{FF2B5EF4-FFF2-40B4-BE49-F238E27FC236}">
                <a16:creationId xmlns:a16="http://schemas.microsoft.com/office/drawing/2014/main" id="{C70068E7-862B-8288-EF81-1E97A657F4D8}"/>
              </a:ext>
            </a:extLst>
          </p:cNvPr>
          <p:cNvSpPr/>
          <p:nvPr/>
        </p:nvSpPr>
        <p:spPr>
          <a:xfrm>
            <a:off x="604705" y="767444"/>
            <a:ext cx="10655113" cy="5601045"/>
          </a:xfrm>
          <a:prstGeom prst="rect">
            <a:avLst/>
          </a:prstGeom>
          <a:solidFill>
            <a:srgbClr val="F16047">
              <a:alpha val="50196"/>
            </a:srgbClr>
          </a:solidFill>
          <a:ln w="38100">
            <a:solidFill>
              <a:srgbClr val="F16047">
                <a:alpha val="51373"/>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1880758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bg>
      <p:bgPr>
        <a:solidFill>
          <a:srgbClr val="BFE7F0"/>
        </a:solidFill>
        <a:effectLst/>
      </p:bgPr>
    </p:bg>
    <p:spTree>
      <p:nvGrpSpPr>
        <p:cNvPr id="1" name="Shape 888"/>
        <p:cNvGrpSpPr/>
        <p:nvPr/>
      </p:nvGrpSpPr>
      <p:grpSpPr>
        <a:xfrm>
          <a:off x="0" y="0"/>
          <a:ext cx="0" cy="0"/>
          <a:chOff x="0" y="0"/>
          <a:chExt cx="0" cy="0"/>
        </a:xfrm>
      </p:grpSpPr>
      <p:sp>
        <p:nvSpPr>
          <p:cNvPr id="889" name="Google Shape;889;p8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109</a:t>
            </a:fld>
            <a:endParaRPr/>
          </a:p>
        </p:txBody>
      </p:sp>
      <p:sp>
        <p:nvSpPr>
          <p:cNvPr id="14" name="Rectangle 13">
            <a:extLst>
              <a:ext uri="{FF2B5EF4-FFF2-40B4-BE49-F238E27FC236}">
                <a16:creationId xmlns:a16="http://schemas.microsoft.com/office/drawing/2014/main" id="{0A0C42FE-DCBF-2BB1-40B1-A4380CE72E4C}"/>
              </a:ext>
            </a:extLst>
          </p:cNvPr>
          <p:cNvSpPr/>
          <p:nvPr/>
        </p:nvSpPr>
        <p:spPr>
          <a:xfrm>
            <a:off x="604706" y="767444"/>
            <a:ext cx="10655113" cy="22498467"/>
          </a:xfrm>
          <a:prstGeom prst="rect">
            <a:avLst/>
          </a:prstGeom>
          <a:solidFill>
            <a:schemeClr val="bg1"/>
          </a:solidFill>
        </p:spPr>
        <p:txBody>
          <a:bodyPr wrap="square">
            <a:spAutoFit/>
          </a:bodyPr>
          <a:lstStyle/>
          <a:p>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"41189bbb4fb446a586b0d69aba01d39b"</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”Inglewood Pizza"</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endParaRPr lang="en-US" sz="1600" b="1" dirty="0">
              <a:latin typeface="DM Mono" panose="020B0509040201040103" pitchFamily="49" charset="77"/>
            </a:endParaRPr>
          </a:p>
          <a:p>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"MTSW4McQd7CbVtyjqoe9mw"</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"St </a:t>
            </a:r>
            <a:r>
              <a:rPr lang="en-CA" sz="1600" dirty="0" err="1">
                <a:solidFill>
                  <a:srgbClr val="183691"/>
                </a:solidFill>
                <a:latin typeface="DM Mono" panose="020B0509040201040103" pitchFamily="49" charset="77"/>
              </a:rPr>
              <a:t>Honore</a:t>
            </a:r>
            <a:r>
              <a:rPr lang="en-CA" sz="1600" dirty="0">
                <a:solidFill>
                  <a:srgbClr val="183691"/>
                </a:solidFill>
                <a:latin typeface="DM Mono" panose="020B0509040201040103" pitchFamily="49" charset="77"/>
              </a:rPr>
              <a:t> Pastries"</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13</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14</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"Pns2l4eNsfO8kk83dixA6A"</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"Abby </a:t>
            </a:r>
            <a:r>
              <a:rPr lang="en-CA" sz="1600" dirty="0" err="1">
                <a:solidFill>
                  <a:srgbClr val="183691"/>
                </a:solidFill>
                <a:latin typeface="DM Mono" panose="020B0509040201040103" pitchFamily="49" charset="77"/>
              </a:rPr>
              <a:t>Rappoport</a:t>
            </a:r>
            <a:r>
              <a:rPr lang="en-CA" sz="1600" dirty="0">
                <a:solidFill>
                  <a:srgbClr val="183691"/>
                </a:solidFill>
                <a:latin typeface="DM Mono" panose="020B0509040201040103" pitchFamily="49" charset="77"/>
              </a:rPr>
              <a:t>, LAC, CMQ"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6</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"bBDDEgkFA1Otx9Lfe7BZUQ"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"Sonic Drive-In"</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"k0hlBqXX-Bt0vf1op7Jr1w"</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Tsevi's</a:t>
            </a:r>
            <a:r>
              <a:rPr lang="en-CA" sz="1600" dirty="0">
                <a:solidFill>
                  <a:srgbClr val="183691"/>
                </a:solidFill>
                <a:latin typeface="DM Mono" panose="020B0509040201040103" pitchFamily="49" charset="77"/>
              </a:rPr>
              <a:t> Pub And Grill"</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2</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2</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"mWMc6_wTdE0EUBKIGXDVfA"</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"Perkiomen Valley Brewery"</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"mpf3x-BjTdTEA3yCZrAYPw"</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"The UPS Store"</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3</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"n_0UpQx1hsNbnPUSlodU8w"</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"Famous Footwear"</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"qkRM_2X51Yqxk3btlwAQIg"</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"Temple Beth-El"</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2</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tUFrWirKiKi_TAnsVWINQQ</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"Target"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endParaRPr lang="en-US" sz="1600" dirty="0">
              <a:latin typeface="DM Mono" panose="020B0509040201040103" pitchFamily="49" charset="77"/>
            </a:endParaRPr>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 y="6368489"/>
            <a:ext cx="12188825" cy="489511"/>
          </a:xfrm>
          <a:prstGeom prst="rect">
            <a:avLst/>
          </a:prstGeom>
        </p:spPr>
      </p:pic>
      <p:pic>
        <p:nvPicPr>
          <p:cNvPr id="23" name="Picture 22">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0" y="-1"/>
            <a:ext cx="12188824" cy="391085"/>
          </a:xfrm>
          <a:prstGeom prst="rect">
            <a:avLst/>
          </a:prstGeom>
        </p:spPr>
      </p:pic>
      <p:pic>
        <p:nvPicPr>
          <p:cNvPr id="7" name="!!header">
            <a:extLst>
              <a:ext uri="{FF2B5EF4-FFF2-40B4-BE49-F238E27FC236}">
                <a16:creationId xmlns:a16="http://schemas.microsoft.com/office/drawing/2014/main" id="{FC4BCA02-CA1B-3D58-1CAD-151D2B63A54A}"/>
              </a:ext>
            </a:extLst>
          </p:cNvPr>
          <p:cNvPicPr>
            <a:picLocks noChangeAspect="1"/>
          </p:cNvPicPr>
          <p:nvPr/>
        </p:nvPicPr>
        <p:blipFill>
          <a:blip r:embed="rId4"/>
          <a:stretch>
            <a:fillRect/>
          </a:stretch>
        </p:blipFill>
        <p:spPr>
          <a:xfrm>
            <a:off x="1" y="-48986"/>
            <a:ext cx="12188824" cy="816430"/>
          </a:xfrm>
          <a:prstGeom prst="rect">
            <a:avLst/>
          </a:prstGeom>
        </p:spPr>
      </p:pic>
      <p:sp>
        <p:nvSpPr>
          <p:cNvPr id="24" name="Google Shape;890;p81">
            <a:extLst>
              <a:ext uri="{FF2B5EF4-FFF2-40B4-BE49-F238E27FC236}">
                <a16:creationId xmlns:a16="http://schemas.microsoft.com/office/drawing/2014/main" id="{5642D254-8237-CDFC-424D-2C81D18BAFFE}"/>
              </a:ext>
            </a:extLst>
          </p:cNvPr>
          <p:cNvSpPr txBox="1">
            <a:spLocks noGrp="1"/>
          </p:cNvSpPr>
          <p:nvPr>
            <p:ph type="title"/>
          </p:nvPr>
        </p:nvSpPr>
        <p:spPr>
          <a:xfrm>
            <a:off x="299274" y="67479"/>
            <a:ext cx="10655113"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sz="4800" dirty="0" err="1">
                <a:solidFill>
                  <a:schemeClr val="tx1"/>
                </a:solidFill>
              </a:rPr>
              <a:t>actual_df</a:t>
            </a:r>
            <a:endParaRPr sz="4800" dirty="0">
              <a:solidFill>
                <a:schemeClr val="tx1"/>
              </a:solidFill>
            </a:endParaRPr>
          </a:p>
        </p:txBody>
      </p:sp>
      <p:sp>
        <p:nvSpPr>
          <p:cNvPr id="8" name="Rectangle 7">
            <a:extLst>
              <a:ext uri="{FF2B5EF4-FFF2-40B4-BE49-F238E27FC236}">
                <a16:creationId xmlns:a16="http://schemas.microsoft.com/office/drawing/2014/main" id="{C70068E7-862B-8288-EF81-1E97A657F4D8}"/>
              </a:ext>
            </a:extLst>
          </p:cNvPr>
          <p:cNvSpPr/>
          <p:nvPr/>
        </p:nvSpPr>
        <p:spPr>
          <a:xfrm>
            <a:off x="604705" y="767444"/>
            <a:ext cx="10655113" cy="5601045"/>
          </a:xfrm>
          <a:prstGeom prst="rect">
            <a:avLst/>
          </a:prstGeom>
          <a:solidFill>
            <a:srgbClr val="F16047">
              <a:alpha val="50196"/>
            </a:srgbClr>
          </a:solidFill>
          <a:ln w="38100">
            <a:solidFill>
              <a:srgbClr val="F16047">
                <a:alpha val="51373"/>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720011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Shape 871"/>
        <p:cNvGrpSpPr/>
        <p:nvPr/>
      </p:nvGrpSpPr>
      <p:grpSpPr>
        <a:xfrm>
          <a:off x="0" y="0"/>
          <a:ext cx="0" cy="0"/>
          <a:chOff x="0" y="0"/>
          <a:chExt cx="0" cy="0"/>
        </a:xfrm>
      </p:grpSpPr>
      <p:cxnSp>
        <p:nvCxnSpPr>
          <p:cNvPr id="23" name="Curved Connector 22">
            <a:extLst>
              <a:ext uri="{FF2B5EF4-FFF2-40B4-BE49-F238E27FC236}">
                <a16:creationId xmlns:a16="http://schemas.microsoft.com/office/drawing/2014/main" id="{36ECD531-46F7-4861-D8CE-EA26782132CD}"/>
              </a:ext>
            </a:extLst>
          </p:cNvPr>
          <p:cNvCxnSpPr>
            <a:cxnSpLocks/>
            <a:stCxn id="2" idx="1"/>
            <a:endCxn id="21" idx="0"/>
          </p:cNvCxnSpPr>
          <p:nvPr/>
        </p:nvCxnSpPr>
        <p:spPr>
          <a:xfrm rot="10800000" flipV="1">
            <a:off x="2620280" y="870335"/>
            <a:ext cx="1696856" cy="1690336"/>
          </a:xfrm>
          <a:prstGeom prst="curvedConnector2">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872" name="Google Shape;872;p79"/>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11</a:t>
            </a:fld>
            <a:endParaRPr/>
          </a:p>
        </p:txBody>
      </p:sp>
      <p:sp>
        <p:nvSpPr>
          <p:cNvPr id="874" name="Google Shape;874;p79"/>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2" name="TextBox 1">
            <a:extLst>
              <a:ext uri="{FF2B5EF4-FFF2-40B4-BE49-F238E27FC236}">
                <a16:creationId xmlns:a16="http://schemas.microsoft.com/office/drawing/2014/main" id="{76B1B2BA-0990-F959-F845-C2D3F858FD1B}"/>
              </a:ext>
            </a:extLst>
          </p:cNvPr>
          <p:cNvSpPr txBox="1"/>
          <p:nvPr/>
        </p:nvSpPr>
        <p:spPr>
          <a:xfrm>
            <a:off x="4317136" y="454836"/>
            <a:ext cx="3554552" cy="830997"/>
          </a:xfrm>
          <a:prstGeom prst="rect">
            <a:avLst/>
          </a:prstGeom>
          <a:noFill/>
          <a:ln w="38100">
            <a:solidFill>
              <a:schemeClr val="bg2"/>
            </a:solidFill>
          </a:ln>
        </p:spPr>
        <p:txBody>
          <a:bodyPr wrap="square" rtlCol="0">
            <a:spAutoFit/>
          </a:bodyPr>
          <a:lstStyle/>
          <a:p>
            <a:pPr algn="ctr"/>
            <a:r>
              <a:rPr lang="en-US" sz="2400" dirty="0">
                <a:latin typeface="DM Sans" pitchFamily="2" charset="77"/>
              </a:rPr>
              <a:t>Automated Tests</a:t>
            </a:r>
          </a:p>
          <a:p>
            <a:pPr algn="ctr"/>
            <a:r>
              <a:rPr lang="en-US" sz="2400" dirty="0">
                <a:latin typeface="DM Sans" pitchFamily="2" charset="77"/>
              </a:rPr>
              <a:t>For Data Pipelines</a:t>
            </a:r>
          </a:p>
        </p:txBody>
      </p:sp>
      <p:graphicFrame>
        <p:nvGraphicFramePr>
          <p:cNvPr id="3" name="Table 3">
            <a:extLst>
              <a:ext uri="{FF2B5EF4-FFF2-40B4-BE49-F238E27FC236}">
                <a16:creationId xmlns:a16="http://schemas.microsoft.com/office/drawing/2014/main" id="{F7EC2900-D164-8E83-9D3B-8D9CB8628DDE}"/>
              </a:ext>
            </a:extLst>
          </p:cNvPr>
          <p:cNvGraphicFramePr>
            <a:graphicFrameLocks noGrp="1"/>
          </p:cNvGraphicFramePr>
          <p:nvPr>
            <p:extLst>
              <p:ext uri="{D42A27DB-BD31-4B8C-83A1-F6EECF244321}">
                <p14:modId xmlns:p14="http://schemas.microsoft.com/office/powerpoint/2010/main" val="2965605683"/>
              </p:ext>
            </p:extLst>
          </p:nvPr>
        </p:nvGraphicFramePr>
        <p:xfrm>
          <a:off x="448284" y="4124266"/>
          <a:ext cx="4343992" cy="1713606"/>
        </p:xfrm>
        <a:graphic>
          <a:graphicData uri="http://schemas.openxmlformats.org/drawingml/2006/table">
            <a:tbl>
              <a:tblPr firstRow="1" bandRow="1">
                <a:tableStyleId>{D7E440C0-9F9F-4B7A-B09E-0B7364B92A36}</a:tableStyleId>
              </a:tblPr>
              <a:tblGrid>
                <a:gridCol w="1085998">
                  <a:extLst>
                    <a:ext uri="{9D8B030D-6E8A-4147-A177-3AD203B41FA5}">
                      <a16:colId xmlns:a16="http://schemas.microsoft.com/office/drawing/2014/main" val="3153912135"/>
                    </a:ext>
                  </a:extLst>
                </a:gridCol>
                <a:gridCol w="1085998">
                  <a:extLst>
                    <a:ext uri="{9D8B030D-6E8A-4147-A177-3AD203B41FA5}">
                      <a16:colId xmlns:a16="http://schemas.microsoft.com/office/drawing/2014/main" val="2067168834"/>
                    </a:ext>
                  </a:extLst>
                </a:gridCol>
                <a:gridCol w="1085998">
                  <a:extLst>
                    <a:ext uri="{9D8B030D-6E8A-4147-A177-3AD203B41FA5}">
                      <a16:colId xmlns:a16="http://schemas.microsoft.com/office/drawing/2014/main" val="3520864782"/>
                    </a:ext>
                  </a:extLst>
                </a:gridCol>
                <a:gridCol w="1085998">
                  <a:extLst>
                    <a:ext uri="{9D8B030D-6E8A-4147-A177-3AD203B41FA5}">
                      <a16:colId xmlns:a16="http://schemas.microsoft.com/office/drawing/2014/main" val="1762378831"/>
                    </a:ext>
                  </a:extLst>
                </a:gridCol>
              </a:tblGrid>
              <a:tr h="0">
                <a:tc>
                  <a:txBody>
                    <a:bodyPr/>
                    <a:lstStyle/>
                    <a:p>
                      <a:r>
                        <a:rPr lang="en-US" sz="1600" b="1" dirty="0">
                          <a:solidFill>
                            <a:schemeClr val="bg2"/>
                          </a:solidFill>
                          <a:latin typeface="DM Sans" pitchFamily="2" charset="77"/>
                        </a:rPr>
                        <a:t>ID</a:t>
                      </a:r>
                    </a:p>
                  </a:txBody>
                  <a:tcPr marL="85341" marR="85341" marT="42671" marB="42671">
                    <a:solidFill>
                      <a:schemeClr val="accent6"/>
                    </a:solidFill>
                  </a:tcPr>
                </a:tc>
                <a:tc>
                  <a:txBody>
                    <a:bodyPr/>
                    <a:lstStyle/>
                    <a:p>
                      <a:r>
                        <a:rPr lang="en-US" sz="1600" b="1" dirty="0">
                          <a:solidFill>
                            <a:schemeClr val="bg2"/>
                          </a:solidFill>
                          <a:latin typeface="DM Sans" pitchFamily="2" charset="77"/>
                        </a:rPr>
                        <a:t>Name</a:t>
                      </a:r>
                    </a:p>
                  </a:txBody>
                  <a:tcPr marL="85341" marR="85341" marT="42671" marB="42671">
                    <a:solidFill>
                      <a:schemeClr val="accent6"/>
                    </a:solidFill>
                  </a:tcPr>
                </a:tc>
                <a:tc>
                  <a:txBody>
                    <a:bodyPr/>
                    <a:lstStyle/>
                    <a:p>
                      <a:r>
                        <a:rPr lang="en-US" sz="1600" b="1" dirty="0">
                          <a:solidFill>
                            <a:schemeClr val="bg2"/>
                          </a:solidFill>
                          <a:latin typeface="DM Sans" pitchFamily="2" charset="77"/>
                        </a:rPr>
                        <a:t>Age</a:t>
                      </a:r>
                    </a:p>
                  </a:txBody>
                  <a:tcPr marL="85341" marR="85341" marT="42671" marB="42671">
                    <a:solidFill>
                      <a:schemeClr val="accent6"/>
                    </a:solidFill>
                  </a:tcPr>
                </a:tc>
                <a:tc>
                  <a:txBody>
                    <a:bodyPr/>
                    <a:lstStyle/>
                    <a:p>
                      <a:r>
                        <a:rPr lang="en-US" sz="1600" b="1" dirty="0">
                          <a:solidFill>
                            <a:schemeClr val="bg2"/>
                          </a:solidFill>
                          <a:latin typeface="DM Sans" pitchFamily="2" charset="77"/>
                        </a:rPr>
                        <a:t>Eye color</a:t>
                      </a:r>
                    </a:p>
                  </a:txBody>
                  <a:tcPr marL="85341" marR="85341" marT="42671" marB="42671">
                    <a:solidFill>
                      <a:schemeClr val="accent6"/>
                    </a:solidFill>
                  </a:tcPr>
                </a:tc>
                <a:extLst>
                  <a:ext uri="{0D108BD9-81ED-4DB2-BD59-A6C34878D82A}">
                    <a16:rowId xmlns:a16="http://schemas.microsoft.com/office/drawing/2014/main" val="829607364"/>
                  </a:ext>
                </a:extLst>
              </a:tr>
              <a:tr h="346106">
                <a:tc>
                  <a:txBody>
                    <a:bodyPr/>
                    <a:lstStyle/>
                    <a:p>
                      <a:r>
                        <a:rPr lang="en-US" sz="1600" dirty="0">
                          <a:latin typeface="DM Sans" pitchFamily="2" charset="77"/>
                        </a:rPr>
                        <a:t>01452</a:t>
                      </a:r>
                    </a:p>
                  </a:txBody>
                  <a:tcPr marL="85341" marR="85341" marT="42671" marB="42671"/>
                </a:tc>
                <a:tc>
                  <a:txBody>
                    <a:bodyPr/>
                    <a:lstStyle/>
                    <a:p>
                      <a:r>
                        <a:rPr lang="en-US" sz="1600" dirty="0">
                          <a:latin typeface="DM Sans" pitchFamily="2" charset="77"/>
                        </a:rPr>
                        <a:t>Alan</a:t>
                      </a:r>
                    </a:p>
                  </a:txBody>
                  <a:tcPr marL="85341" marR="85341" marT="42671" marB="42671"/>
                </a:tc>
                <a:tc>
                  <a:txBody>
                    <a:bodyPr/>
                    <a:lstStyle/>
                    <a:p>
                      <a:r>
                        <a:rPr lang="en-US" sz="1600" dirty="0">
                          <a:latin typeface="DM Sans" pitchFamily="2" charset="77"/>
                        </a:rPr>
                        <a:t>452</a:t>
                      </a:r>
                    </a:p>
                  </a:txBody>
                  <a:tcPr marL="85341" marR="85341" marT="42671" marB="42671"/>
                </a:tc>
                <a:tc>
                  <a:txBody>
                    <a:bodyPr/>
                    <a:lstStyle/>
                    <a:p>
                      <a:r>
                        <a:rPr lang="en-US" sz="1600" dirty="0">
                          <a:latin typeface="DM Sans" pitchFamily="2" charset="77"/>
                        </a:rPr>
                        <a:t>blue</a:t>
                      </a:r>
                    </a:p>
                  </a:txBody>
                  <a:tcPr marL="85341" marR="85341" marT="42671" marB="42671"/>
                </a:tc>
                <a:extLst>
                  <a:ext uri="{0D108BD9-81ED-4DB2-BD59-A6C34878D82A}">
                    <a16:rowId xmlns:a16="http://schemas.microsoft.com/office/drawing/2014/main" val="3423060112"/>
                  </a:ext>
                </a:extLst>
              </a:tr>
              <a:tr h="346106">
                <a:tc>
                  <a:txBody>
                    <a:bodyPr/>
                    <a:lstStyle/>
                    <a:p>
                      <a:r>
                        <a:rPr lang="en-US" sz="1600" dirty="0">
                          <a:latin typeface="DM Sans" pitchFamily="2" charset="77"/>
                        </a:rPr>
                        <a:t>64521</a:t>
                      </a:r>
                    </a:p>
                  </a:txBody>
                  <a:tcPr marL="85341" marR="85341" marT="42671" marB="42671"/>
                </a:tc>
                <a:tc>
                  <a:txBody>
                    <a:bodyPr/>
                    <a:lstStyle/>
                    <a:p>
                      <a:r>
                        <a:rPr lang="en-US" sz="1600" dirty="0">
                          <a:latin typeface="DM Sans" pitchFamily="2" charset="77"/>
                        </a:rPr>
                        <a:t>NULL</a:t>
                      </a:r>
                    </a:p>
                  </a:txBody>
                  <a:tcPr marL="85341" marR="85341" marT="42671" marB="42671"/>
                </a:tc>
                <a:tc>
                  <a:txBody>
                    <a:bodyPr/>
                    <a:lstStyle/>
                    <a:p>
                      <a:r>
                        <a:rPr lang="en-US" sz="1600" dirty="0">
                          <a:latin typeface="DM Sans" pitchFamily="2" charset="77"/>
                        </a:rPr>
                        <a:t>29</a:t>
                      </a:r>
                    </a:p>
                  </a:txBody>
                  <a:tcPr marL="85341" marR="85341" marT="42671" marB="42671"/>
                </a:tc>
                <a:tc>
                  <a:txBody>
                    <a:bodyPr/>
                    <a:lstStyle/>
                    <a:p>
                      <a:r>
                        <a:rPr lang="en-US" sz="1600" dirty="0">
                          <a:latin typeface="DM Sans" pitchFamily="2" charset="77"/>
                        </a:rPr>
                        <a:t>green</a:t>
                      </a:r>
                    </a:p>
                  </a:txBody>
                  <a:tcPr marL="85341" marR="85341" marT="42671" marB="42671"/>
                </a:tc>
                <a:extLst>
                  <a:ext uri="{0D108BD9-81ED-4DB2-BD59-A6C34878D82A}">
                    <a16:rowId xmlns:a16="http://schemas.microsoft.com/office/drawing/2014/main" val="3020610891"/>
                  </a:ext>
                </a:extLst>
              </a:tr>
              <a:tr h="346106">
                <a:tc>
                  <a:txBody>
                    <a:bodyPr/>
                    <a:lstStyle/>
                    <a:p>
                      <a:r>
                        <a:rPr lang="en-US" sz="1600" dirty="0">
                          <a:latin typeface="DM Sans" pitchFamily="2" charset="77"/>
                        </a:rPr>
                        <a:t>49031</a:t>
                      </a:r>
                    </a:p>
                  </a:txBody>
                  <a:tcPr marL="85341" marR="85341" marT="42671" marB="42671"/>
                </a:tc>
                <a:tc>
                  <a:txBody>
                    <a:bodyPr/>
                    <a:lstStyle/>
                    <a:p>
                      <a:r>
                        <a:rPr lang="en-US" sz="1600" dirty="0">
                          <a:latin typeface="DM Sans" pitchFamily="2" charset="77"/>
                        </a:rPr>
                        <a:t>Margaret</a:t>
                      </a:r>
                    </a:p>
                  </a:txBody>
                  <a:tcPr marL="85341" marR="85341" marT="42671" marB="42671"/>
                </a:tc>
                <a:tc>
                  <a:txBody>
                    <a:bodyPr/>
                    <a:lstStyle/>
                    <a:p>
                      <a:r>
                        <a:rPr lang="en-US" sz="1600" dirty="0">
                          <a:latin typeface="DM Sans" pitchFamily="2" charset="77"/>
                        </a:rPr>
                        <a:t>45</a:t>
                      </a:r>
                    </a:p>
                  </a:txBody>
                  <a:tcPr marL="85341" marR="85341" marT="42671" marB="42671"/>
                </a:tc>
                <a:tc>
                  <a:txBody>
                    <a:bodyPr/>
                    <a:lstStyle/>
                    <a:p>
                      <a:r>
                        <a:rPr lang="en-US" sz="1600" dirty="0">
                          <a:latin typeface="DM Sans" pitchFamily="2" charset="77"/>
                        </a:rPr>
                        <a:t>brown</a:t>
                      </a:r>
                    </a:p>
                  </a:txBody>
                  <a:tcPr marL="85341" marR="85341" marT="42671" marB="42671"/>
                </a:tc>
                <a:extLst>
                  <a:ext uri="{0D108BD9-81ED-4DB2-BD59-A6C34878D82A}">
                    <a16:rowId xmlns:a16="http://schemas.microsoft.com/office/drawing/2014/main" val="2125337847"/>
                  </a:ext>
                </a:extLst>
              </a:tr>
              <a:tr h="346106">
                <a:tc>
                  <a:txBody>
                    <a:bodyPr/>
                    <a:lstStyle/>
                    <a:p>
                      <a:r>
                        <a:rPr lang="en-US" sz="1600" dirty="0">
                          <a:latin typeface="DM Sans" pitchFamily="2" charset="77"/>
                        </a:rPr>
                        <a:t>49031</a:t>
                      </a:r>
                    </a:p>
                  </a:txBody>
                  <a:tcPr marL="85341" marR="85341" marT="42671" marB="42671"/>
                </a:tc>
                <a:tc>
                  <a:txBody>
                    <a:bodyPr/>
                    <a:lstStyle/>
                    <a:p>
                      <a:r>
                        <a:rPr lang="en-US" sz="1600" dirty="0">
                          <a:latin typeface="DM Sans" pitchFamily="2" charset="77"/>
                        </a:rPr>
                        <a:t>Margaret</a:t>
                      </a:r>
                    </a:p>
                  </a:txBody>
                  <a:tcPr marL="85341" marR="85341" marT="42671" marB="42671"/>
                </a:tc>
                <a:tc>
                  <a:txBody>
                    <a:bodyPr/>
                    <a:lstStyle/>
                    <a:p>
                      <a:r>
                        <a:rPr lang="en-US" sz="1600" dirty="0">
                          <a:latin typeface="DM Sans" pitchFamily="2" charset="77"/>
                        </a:rPr>
                        <a:t>45</a:t>
                      </a:r>
                    </a:p>
                  </a:txBody>
                  <a:tcPr marL="85341" marR="85341" marT="42671" marB="42671"/>
                </a:tc>
                <a:tc>
                  <a:txBody>
                    <a:bodyPr/>
                    <a:lstStyle/>
                    <a:p>
                      <a:r>
                        <a:rPr lang="en-US" sz="1600" dirty="0">
                          <a:latin typeface="DM Sans" pitchFamily="2" charset="77"/>
                        </a:rPr>
                        <a:t>brown</a:t>
                      </a:r>
                    </a:p>
                  </a:txBody>
                  <a:tcPr marL="85341" marR="85341" marT="42671" marB="42671"/>
                </a:tc>
                <a:extLst>
                  <a:ext uri="{0D108BD9-81ED-4DB2-BD59-A6C34878D82A}">
                    <a16:rowId xmlns:a16="http://schemas.microsoft.com/office/drawing/2014/main" val="3417541705"/>
                  </a:ext>
                </a:extLst>
              </a:tr>
            </a:tbl>
          </a:graphicData>
        </a:graphic>
      </p:graphicFrame>
      <p:sp>
        <p:nvSpPr>
          <p:cNvPr id="21" name="TextBox 20">
            <a:extLst>
              <a:ext uri="{FF2B5EF4-FFF2-40B4-BE49-F238E27FC236}">
                <a16:creationId xmlns:a16="http://schemas.microsoft.com/office/drawing/2014/main" id="{0E29CD7D-9B58-0D42-CD10-498A8187CECB}"/>
              </a:ext>
            </a:extLst>
          </p:cNvPr>
          <p:cNvSpPr txBox="1"/>
          <p:nvPr/>
        </p:nvSpPr>
        <p:spPr>
          <a:xfrm>
            <a:off x="2118109" y="2560671"/>
            <a:ext cx="1004341" cy="830997"/>
          </a:xfrm>
          <a:prstGeom prst="rect">
            <a:avLst/>
          </a:prstGeom>
          <a:noFill/>
          <a:ln w="38100">
            <a:solidFill>
              <a:schemeClr val="accent5"/>
            </a:solidFill>
          </a:ln>
        </p:spPr>
        <p:txBody>
          <a:bodyPr wrap="square" rtlCol="0">
            <a:spAutoFit/>
          </a:bodyPr>
          <a:lstStyle/>
          <a:p>
            <a:r>
              <a:rPr lang="en-US" sz="2400" dirty="0">
                <a:latin typeface="DM Sans" pitchFamily="2" charset="77"/>
              </a:rPr>
              <a:t>Data Tests</a:t>
            </a:r>
          </a:p>
        </p:txBody>
      </p:sp>
      <p:sp>
        <p:nvSpPr>
          <p:cNvPr id="28" name="Rectangle 27">
            <a:extLst>
              <a:ext uri="{FF2B5EF4-FFF2-40B4-BE49-F238E27FC236}">
                <a16:creationId xmlns:a16="http://schemas.microsoft.com/office/drawing/2014/main" id="{BD425AB3-3850-9C49-C2EA-33526C20A822}"/>
              </a:ext>
            </a:extLst>
          </p:cNvPr>
          <p:cNvSpPr/>
          <p:nvPr/>
        </p:nvSpPr>
        <p:spPr>
          <a:xfrm>
            <a:off x="450248" y="5135355"/>
            <a:ext cx="1076998" cy="688872"/>
          </a:xfrm>
          <a:prstGeom prst="rect">
            <a:avLst/>
          </a:prstGeom>
          <a:solidFill>
            <a:srgbClr val="F16047">
              <a:alpha val="32157"/>
            </a:srgbClr>
          </a:solidFill>
          <a:ln>
            <a:solidFill>
              <a:srgbClr val="F16047">
                <a:alpha val="32157"/>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066A78BE-3789-B2FF-92A8-214A25BBE94B}"/>
              </a:ext>
            </a:extLst>
          </p:cNvPr>
          <p:cNvSpPr/>
          <p:nvPr/>
        </p:nvSpPr>
        <p:spPr>
          <a:xfrm>
            <a:off x="1546605" y="4803906"/>
            <a:ext cx="1074851" cy="340458"/>
          </a:xfrm>
          <a:prstGeom prst="rect">
            <a:avLst/>
          </a:prstGeom>
          <a:solidFill>
            <a:srgbClr val="F16047">
              <a:alpha val="32157"/>
            </a:srgbClr>
          </a:solidFill>
          <a:ln>
            <a:solidFill>
              <a:srgbClr val="F16047">
                <a:alpha val="32157"/>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DF1330AF-36DF-E01A-F443-D0192BA92D89}"/>
              </a:ext>
            </a:extLst>
          </p:cNvPr>
          <p:cNvSpPr/>
          <p:nvPr/>
        </p:nvSpPr>
        <p:spPr>
          <a:xfrm>
            <a:off x="2621456" y="4463448"/>
            <a:ext cx="1071188" cy="340458"/>
          </a:xfrm>
          <a:prstGeom prst="rect">
            <a:avLst/>
          </a:prstGeom>
          <a:solidFill>
            <a:srgbClr val="F16047">
              <a:alpha val="32157"/>
            </a:srgbClr>
          </a:solidFill>
          <a:ln>
            <a:solidFill>
              <a:srgbClr val="F16047">
                <a:alpha val="32157"/>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84799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32" grpId="0" animBg="1"/>
      <p:bldP spid="33" grpId="0" animBg="1"/>
    </p:bldLst>
  </p:timing>
</p:sld>
</file>

<file path=ppt/slides/slide110.xml><?xml version="1.0" encoding="utf-8"?>
<p:sld xmlns:a="http://schemas.openxmlformats.org/drawingml/2006/main" xmlns:r="http://schemas.openxmlformats.org/officeDocument/2006/relationships" xmlns:p="http://schemas.openxmlformats.org/presentationml/2006/main">
  <p:cSld>
    <p:bg>
      <p:bgPr>
        <a:solidFill>
          <a:srgbClr val="BFE7F0"/>
        </a:solidFill>
        <a:effectLst/>
      </p:bgPr>
    </p:bg>
    <p:spTree>
      <p:nvGrpSpPr>
        <p:cNvPr id="1" name="Shape 888"/>
        <p:cNvGrpSpPr/>
        <p:nvPr/>
      </p:nvGrpSpPr>
      <p:grpSpPr>
        <a:xfrm>
          <a:off x="0" y="0"/>
          <a:ext cx="0" cy="0"/>
          <a:chOff x="0" y="0"/>
          <a:chExt cx="0" cy="0"/>
        </a:xfrm>
      </p:grpSpPr>
      <p:sp>
        <p:nvSpPr>
          <p:cNvPr id="889" name="Google Shape;889;p8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110</a:t>
            </a:fld>
            <a:endParaRPr/>
          </a:p>
        </p:txBody>
      </p:sp>
      <p:sp>
        <p:nvSpPr>
          <p:cNvPr id="14" name="Rectangle 13">
            <a:extLst>
              <a:ext uri="{FF2B5EF4-FFF2-40B4-BE49-F238E27FC236}">
                <a16:creationId xmlns:a16="http://schemas.microsoft.com/office/drawing/2014/main" id="{0A0C42FE-DCBF-2BB1-40B1-A4380CE72E4C}"/>
              </a:ext>
            </a:extLst>
          </p:cNvPr>
          <p:cNvSpPr/>
          <p:nvPr/>
        </p:nvSpPr>
        <p:spPr>
          <a:xfrm>
            <a:off x="604706" y="767444"/>
            <a:ext cx="10655113" cy="22498467"/>
          </a:xfrm>
          <a:prstGeom prst="rect">
            <a:avLst/>
          </a:prstGeom>
          <a:solidFill>
            <a:schemeClr val="bg1"/>
          </a:solidFill>
        </p:spPr>
        <p:txBody>
          <a:bodyPr wrap="square">
            <a:spAutoFit/>
          </a:bodyPr>
          <a:lstStyle/>
          <a:p>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"41189bbb4fb446a586b0d69aba01d39b"</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”Inglewood Pizza"</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endParaRPr lang="en-US" sz="1600" b="1" dirty="0">
              <a:latin typeface="DM Mono" panose="020B0509040201040103" pitchFamily="49" charset="77"/>
            </a:endParaRPr>
          </a:p>
          <a:p>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"MTSW4McQd7CbVtyjqoe9mw"</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"St </a:t>
            </a:r>
            <a:r>
              <a:rPr lang="en-CA" sz="1600" dirty="0" err="1">
                <a:solidFill>
                  <a:srgbClr val="183691"/>
                </a:solidFill>
                <a:latin typeface="DM Mono" panose="020B0509040201040103" pitchFamily="49" charset="77"/>
              </a:rPr>
              <a:t>Honore</a:t>
            </a:r>
            <a:r>
              <a:rPr lang="en-CA" sz="1600" dirty="0">
                <a:solidFill>
                  <a:srgbClr val="183691"/>
                </a:solidFill>
                <a:latin typeface="DM Mono" panose="020B0509040201040103" pitchFamily="49" charset="77"/>
              </a:rPr>
              <a:t> Pastries"</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13</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14</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"Pns2l4eNsfO8kk83dixA6A"</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"Abby </a:t>
            </a:r>
            <a:r>
              <a:rPr lang="en-CA" sz="1600" dirty="0" err="1">
                <a:solidFill>
                  <a:srgbClr val="183691"/>
                </a:solidFill>
                <a:latin typeface="DM Mono" panose="020B0509040201040103" pitchFamily="49" charset="77"/>
              </a:rPr>
              <a:t>Rappoport</a:t>
            </a:r>
            <a:r>
              <a:rPr lang="en-CA" sz="1600" dirty="0">
                <a:solidFill>
                  <a:srgbClr val="183691"/>
                </a:solidFill>
                <a:latin typeface="DM Mono" panose="020B0509040201040103" pitchFamily="49" charset="77"/>
              </a:rPr>
              <a:t>, LAC, CMQ"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6</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"bBDDEgkFA1Otx9Lfe7BZUQ"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"Sonic Drive-In"</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"k0hlBqXX-Bt0vf1op7Jr1w"</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Tsevi's</a:t>
            </a:r>
            <a:r>
              <a:rPr lang="en-CA" sz="1600" dirty="0">
                <a:solidFill>
                  <a:srgbClr val="183691"/>
                </a:solidFill>
                <a:latin typeface="DM Mono" panose="020B0509040201040103" pitchFamily="49" charset="77"/>
              </a:rPr>
              <a:t> Pub And Grill"</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2</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2</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"mWMc6_wTdE0EUBKIGXDVfA"</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"Perkiomen Valley Brewery"</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"mpf3x-BjTdTEA3yCZrAYPw"</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"The UPS Store"</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3</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"n_0UpQx1hsNbnPUSlodU8w"</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"Famous Footwear"</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"qkRM_2X51Yqxk3btlwAQIg"</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"Temple Beth-El"</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2</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tUFrWirKiKi_TAnsVWINQQ</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"Target"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endParaRPr lang="en-US" sz="1600" dirty="0">
              <a:latin typeface="DM Mono" panose="020B0509040201040103" pitchFamily="49" charset="77"/>
            </a:endParaRPr>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 y="6368489"/>
            <a:ext cx="12188825" cy="489511"/>
          </a:xfrm>
          <a:prstGeom prst="rect">
            <a:avLst/>
          </a:prstGeom>
        </p:spPr>
      </p:pic>
      <p:pic>
        <p:nvPicPr>
          <p:cNvPr id="23" name="Picture 22">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0" y="-1"/>
            <a:ext cx="12188824" cy="391085"/>
          </a:xfrm>
          <a:prstGeom prst="rect">
            <a:avLst/>
          </a:prstGeom>
        </p:spPr>
      </p:pic>
      <p:pic>
        <p:nvPicPr>
          <p:cNvPr id="7" name="!!header">
            <a:extLst>
              <a:ext uri="{FF2B5EF4-FFF2-40B4-BE49-F238E27FC236}">
                <a16:creationId xmlns:a16="http://schemas.microsoft.com/office/drawing/2014/main" id="{FC4BCA02-CA1B-3D58-1CAD-151D2B63A54A}"/>
              </a:ext>
            </a:extLst>
          </p:cNvPr>
          <p:cNvPicPr>
            <a:picLocks noChangeAspect="1"/>
          </p:cNvPicPr>
          <p:nvPr/>
        </p:nvPicPr>
        <p:blipFill>
          <a:blip r:embed="rId4"/>
          <a:stretch>
            <a:fillRect/>
          </a:stretch>
        </p:blipFill>
        <p:spPr>
          <a:xfrm>
            <a:off x="1" y="-48986"/>
            <a:ext cx="12188824" cy="816430"/>
          </a:xfrm>
          <a:prstGeom prst="rect">
            <a:avLst/>
          </a:prstGeom>
        </p:spPr>
      </p:pic>
      <p:sp>
        <p:nvSpPr>
          <p:cNvPr id="24" name="Google Shape;890;p81">
            <a:extLst>
              <a:ext uri="{FF2B5EF4-FFF2-40B4-BE49-F238E27FC236}">
                <a16:creationId xmlns:a16="http://schemas.microsoft.com/office/drawing/2014/main" id="{5642D254-8237-CDFC-424D-2C81D18BAFFE}"/>
              </a:ext>
            </a:extLst>
          </p:cNvPr>
          <p:cNvSpPr txBox="1">
            <a:spLocks noGrp="1"/>
          </p:cNvSpPr>
          <p:nvPr>
            <p:ph type="title"/>
          </p:nvPr>
        </p:nvSpPr>
        <p:spPr>
          <a:xfrm>
            <a:off x="299274" y="67479"/>
            <a:ext cx="10655113"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sz="4800" dirty="0" err="1">
                <a:solidFill>
                  <a:schemeClr val="tx1"/>
                </a:solidFill>
              </a:rPr>
              <a:t>actual_df</a:t>
            </a:r>
            <a:endParaRPr sz="4800" dirty="0">
              <a:solidFill>
                <a:schemeClr val="tx1"/>
              </a:solidFill>
            </a:endParaRPr>
          </a:p>
        </p:txBody>
      </p:sp>
      <p:sp>
        <p:nvSpPr>
          <p:cNvPr id="8" name="Rectangle 7">
            <a:extLst>
              <a:ext uri="{FF2B5EF4-FFF2-40B4-BE49-F238E27FC236}">
                <a16:creationId xmlns:a16="http://schemas.microsoft.com/office/drawing/2014/main" id="{C70068E7-862B-8288-EF81-1E97A657F4D8}"/>
              </a:ext>
            </a:extLst>
          </p:cNvPr>
          <p:cNvSpPr/>
          <p:nvPr/>
        </p:nvSpPr>
        <p:spPr>
          <a:xfrm>
            <a:off x="604705" y="1027339"/>
            <a:ext cx="10655113" cy="2205718"/>
          </a:xfrm>
          <a:prstGeom prst="rect">
            <a:avLst/>
          </a:prstGeom>
          <a:solidFill>
            <a:srgbClr val="F16047">
              <a:alpha val="50196"/>
            </a:srgbClr>
          </a:solidFill>
          <a:ln w="38100">
            <a:solidFill>
              <a:srgbClr val="F16047">
                <a:alpha val="51373"/>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383752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111</a:t>
            </a:fld>
            <a:endParaRPr/>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Make The Assertion Specific</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dirty="0">
                <a:solidFill>
                  <a:srgbClr val="D6DEEB"/>
                </a:solidFill>
                <a:latin typeface="Impact"/>
                <a:ea typeface="Impact"/>
                <a:cs typeface="Impact"/>
                <a:sym typeface="Impact"/>
              </a:rPr>
              <a:t>@</a:t>
            </a:r>
            <a:r>
              <a:rPr lang="en" sz="4000" dirty="0" err="1">
                <a:solidFill>
                  <a:srgbClr val="D6DEEB"/>
                </a:solidFill>
                <a:latin typeface="Impact"/>
                <a:ea typeface="Impact"/>
                <a:cs typeface="Impact"/>
                <a:sym typeface="Impact"/>
              </a:rPr>
              <a:t>jmasonlee</a:t>
            </a:r>
            <a:endParaRPr sz="4000" dirty="0">
              <a:solidFill>
                <a:srgbClr val="D6DEEB"/>
              </a:solidFill>
              <a:latin typeface="Impact"/>
              <a:ea typeface="Impact"/>
              <a:cs typeface="Impact"/>
              <a:sym typeface="Impact"/>
            </a:endParaRPr>
          </a:p>
        </p:txBody>
      </p:sp>
      <p:sp>
        <p:nvSpPr>
          <p:cNvPr id="3" name="!!assertion">
            <a:extLst>
              <a:ext uri="{FF2B5EF4-FFF2-40B4-BE49-F238E27FC236}">
                <a16:creationId xmlns:a16="http://schemas.microsoft.com/office/drawing/2014/main" id="{10ACE927-D2B1-B099-9EC5-C715A3DD6ECD}"/>
              </a:ext>
            </a:extLst>
          </p:cNvPr>
          <p:cNvSpPr/>
          <p:nvPr/>
        </p:nvSpPr>
        <p:spPr>
          <a:xfrm>
            <a:off x="749245" y="1454981"/>
            <a:ext cx="9717369" cy="584775"/>
          </a:xfrm>
          <a:prstGeom prst="rect">
            <a:avLst/>
          </a:prstGeom>
        </p:spPr>
        <p:txBody>
          <a:bodyPr wrap="square">
            <a:spAutoFit/>
          </a:bodyPr>
          <a:lstStyle/>
          <a:p>
            <a:r>
              <a:rPr lang="en-CA" sz="1600" b="1" dirty="0" err="1">
                <a:latin typeface="DM Mono" panose="020B0509040201040103" pitchFamily="49" charset="77"/>
              </a:rPr>
              <a:t>expected_json</a:t>
            </a:r>
            <a:r>
              <a:rPr lang="en-CA" sz="1600" b="1" dirty="0">
                <a:latin typeface="DM Mono" panose="020B0509040201040103" pitchFamily="49" charset="77"/>
              </a:rPr>
              <a:t> </a:t>
            </a:r>
            <a:r>
              <a:rPr lang="en-CA" sz="1600" b="1" dirty="0">
                <a:solidFill>
                  <a:srgbClr val="A71D5D"/>
                </a:solidFill>
                <a:latin typeface="DM Mono" panose="020B0509040201040103" pitchFamily="49" charset="77"/>
              </a:rPr>
              <a:t>= </a:t>
            </a:r>
            <a:r>
              <a:rPr lang="en-CA" sz="1600" b="1" dirty="0" err="1">
                <a:solidFill>
                  <a:srgbClr val="0086B3"/>
                </a:solidFill>
                <a:latin typeface="DM Mono" panose="020B0509040201040103" pitchFamily="49" charset="77"/>
              </a:rPr>
              <a:t>read_json</a:t>
            </a:r>
            <a:r>
              <a:rPr lang="en-CA" sz="1600" b="1" dirty="0">
                <a:solidFill>
                  <a:srgbClr val="63A35C"/>
                </a:solidFill>
                <a:latin typeface="DM Mono" panose="020B0509040201040103" pitchFamily="49" charset="77"/>
              </a:rPr>
              <a:t>()</a:t>
            </a:r>
            <a:br>
              <a:rPr lang="en-CA" sz="1600" b="1" dirty="0">
                <a:solidFill>
                  <a:srgbClr val="63A35C"/>
                </a:solidFill>
                <a:latin typeface="DM Mono" panose="020B0509040201040103" pitchFamily="49" charset="77"/>
              </a:rPr>
            </a:br>
            <a:r>
              <a:rPr lang="en-CA" sz="1600" b="1" dirty="0">
                <a:solidFill>
                  <a:srgbClr val="A71D5D"/>
                </a:solidFill>
                <a:latin typeface="DM Mono" panose="020B0509040201040103" pitchFamily="49" charset="77"/>
              </a:rPr>
              <a:t>assert </a:t>
            </a:r>
            <a:r>
              <a:rPr lang="en-CA" sz="1600" b="1" dirty="0" err="1">
                <a:solidFill>
                  <a:srgbClr val="0086B3"/>
                </a:solidFill>
                <a:latin typeface="DM Mono" panose="020B0509040201040103" pitchFamily="49" charset="77"/>
              </a:rPr>
              <a:t>data_frame_to_json</a:t>
            </a:r>
            <a:r>
              <a:rPr lang="en-CA" sz="1600" b="1" dirty="0">
                <a:solidFill>
                  <a:srgbClr val="63A35C"/>
                </a:solidFill>
                <a:latin typeface="DM Mono" panose="020B0509040201040103" pitchFamily="49" charset="77"/>
              </a:rPr>
              <a:t>(</a:t>
            </a:r>
            <a:r>
              <a:rPr lang="en-CA" sz="1600" b="1" dirty="0" err="1">
                <a:latin typeface="DM Mono" panose="020B0509040201040103" pitchFamily="49" charset="77"/>
              </a:rPr>
              <a:t>actual_df</a:t>
            </a:r>
            <a:r>
              <a:rPr lang="en-CA" sz="1600" b="1" dirty="0">
                <a:solidFill>
                  <a:srgbClr val="63A35C"/>
                </a:solidFill>
                <a:latin typeface="DM Mono" panose="020B0509040201040103" pitchFamily="49" charset="77"/>
              </a:rPr>
              <a:t>) </a:t>
            </a:r>
            <a:r>
              <a:rPr lang="en-CA" sz="1600" b="1" dirty="0">
                <a:solidFill>
                  <a:srgbClr val="A71D5D"/>
                </a:solidFill>
                <a:latin typeface="DM Mono" panose="020B0509040201040103" pitchFamily="49" charset="77"/>
              </a:rPr>
              <a:t>== </a:t>
            </a:r>
            <a:r>
              <a:rPr lang="en-CA" sz="1600" b="1" dirty="0" err="1">
                <a:latin typeface="DM Mono" panose="020B0509040201040103" pitchFamily="49" charset="77"/>
              </a:rPr>
              <a:t>expected_json</a:t>
            </a:r>
            <a:endParaRPr lang="en-CA" sz="1600" b="1" dirty="0">
              <a:latin typeface="DM Mono" panose="020B0509040201040103" pitchFamily="49" charset="77"/>
            </a:endParaRPr>
          </a:p>
        </p:txBody>
      </p:sp>
    </p:spTree>
    <p:extLst>
      <p:ext uri="{BB962C8B-B14F-4D97-AF65-F5344CB8AC3E}">
        <p14:creationId xmlns:p14="http://schemas.microsoft.com/office/powerpoint/2010/main" val="418384473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0" name="Rectangle 9">
            <a:extLst>
              <a:ext uri="{FF2B5EF4-FFF2-40B4-BE49-F238E27FC236}">
                <a16:creationId xmlns:a16="http://schemas.microsoft.com/office/drawing/2014/main" id="{0FB1B5F0-7B68-C396-0878-AE3B590BDEBC}"/>
              </a:ext>
            </a:extLst>
          </p:cNvPr>
          <p:cNvSpPr/>
          <p:nvPr/>
        </p:nvSpPr>
        <p:spPr>
          <a:xfrm>
            <a:off x="766856" y="3016450"/>
            <a:ext cx="10655113" cy="2308324"/>
          </a:xfrm>
          <a:prstGeom prst="rect">
            <a:avLst/>
          </a:prstGeom>
          <a:solidFill>
            <a:srgbClr val="F16047">
              <a:alpha val="50196"/>
            </a:srgbClr>
          </a:solidFill>
          <a:ln w="38100">
            <a:solidFill>
              <a:srgbClr val="F16047">
                <a:alpha val="51373"/>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112</a:t>
            </a:fld>
            <a:endParaRPr/>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Make The Assertion Specific</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dirty="0">
                <a:solidFill>
                  <a:srgbClr val="D6DEEB"/>
                </a:solidFill>
                <a:latin typeface="Impact"/>
                <a:ea typeface="Impact"/>
                <a:cs typeface="Impact"/>
                <a:sym typeface="Impact"/>
              </a:rPr>
              <a:t>@</a:t>
            </a:r>
            <a:r>
              <a:rPr lang="en" sz="4000" dirty="0" err="1">
                <a:solidFill>
                  <a:srgbClr val="D6DEEB"/>
                </a:solidFill>
                <a:latin typeface="Impact"/>
                <a:ea typeface="Impact"/>
                <a:cs typeface="Impact"/>
                <a:sym typeface="Impact"/>
              </a:rPr>
              <a:t>jmasonlee</a:t>
            </a:r>
            <a:endParaRPr sz="4000" dirty="0">
              <a:solidFill>
                <a:srgbClr val="D6DEEB"/>
              </a:solidFill>
              <a:latin typeface="Impact"/>
              <a:ea typeface="Impact"/>
              <a:cs typeface="Impact"/>
              <a:sym typeface="Impact"/>
            </a:endParaRPr>
          </a:p>
        </p:txBody>
      </p:sp>
      <p:sp>
        <p:nvSpPr>
          <p:cNvPr id="12" name="TextBox 11">
            <a:extLst>
              <a:ext uri="{FF2B5EF4-FFF2-40B4-BE49-F238E27FC236}">
                <a16:creationId xmlns:a16="http://schemas.microsoft.com/office/drawing/2014/main" id="{2A334901-9D4E-FC5E-4A01-90B72E916FF6}"/>
              </a:ext>
            </a:extLst>
          </p:cNvPr>
          <p:cNvSpPr txBox="1"/>
          <p:nvPr/>
        </p:nvSpPr>
        <p:spPr>
          <a:xfrm>
            <a:off x="749245" y="3016450"/>
            <a:ext cx="10655112" cy="2308324"/>
          </a:xfrm>
          <a:prstGeom prst="rect">
            <a:avLst/>
          </a:prstGeom>
          <a:noFill/>
          <a:ln w="38100">
            <a:noFill/>
          </a:ln>
        </p:spPr>
        <p:txBody>
          <a:bodyPr wrap="square" rtlCol="0">
            <a:spAutoFit/>
          </a:bodyPr>
          <a:lstStyle/>
          <a:p>
            <a:pPr lvl="0"/>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"41189bbb4fb446a586b0d69aba01d39b"</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”Inglewood Pizza"</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63A35C"/>
                </a:solidFill>
                <a:latin typeface="DM Mono" panose="020B0509040201040103" pitchFamily="49" charset="77"/>
              </a:rPr>
              <a:t>},</a:t>
            </a:r>
            <a:endParaRPr lang="en-US" sz="1600" b="1" dirty="0">
              <a:latin typeface="DM Mono" panose="020B0509040201040103" pitchFamily="49" charset="77"/>
            </a:endParaRPr>
          </a:p>
        </p:txBody>
      </p:sp>
      <p:sp>
        <p:nvSpPr>
          <p:cNvPr id="3" name="!!assertion">
            <a:extLst>
              <a:ext uri="{FF2B5EF4-FFF2-40B4-BE49-F238E27FC236}">
                <a16:creationId xmlns:a16="http://schemas.microsoft.com/office/drawing/2014/main" id="{10ACE927-D2B1-B099-9EC5-C715A3DD6ECD}"/>
              </a:ext>
            </a:extLst>
          </p:cNvPr>
          <p:cNvSpPr/>
          <p:nvPr/>
        </p:nvSpPr>
        <p:spPr>
          <a:xfrm>
            <a:off x="749245" y="1454981"/>
            <a:ext cx="9717369" cy="584775"/>
          </a:xfrm>
          <a:prstGeom prst="rect">
            <a:avLst/>
          </a:prstGeom>
        </p:spPr>
        <p:txBody>
          <a:bodyPr wrap="square">
            <a:spAutoFit/>
          </a:bodyPr>
          <a:lstStyle/>
          <a:p>
            <a:r>
              <a:rPr lang="en-CA" sz="1600" b="1" dirty="0" err="1">
                <a:latin typeface="DM Mono" panose="020B0509040201040103" pitchFamily="49" charset="77"/>
              </a:rPr>
              <a:t>expected_json</a:t>
            </a:r>
            <a:r>
              <a:rPr lang="en-CA" sz="1600" b="1" dirty="0">
                <a:latin typeface="DM Mono" panose="020B0509040201040103" pitchFamily="49" charset="77"/>
              </a:rPr>
              <a:t> </a:t>
            </a:r>
            <a:r>
              <a:rPr lang="en-CA" sz="1600" b="1" dirty="0">
                <a:solidFill>
                  <a:srgbClr val="A71D5D"/>
                </a:solidFill>
                <a:latin typeface="DM Mono" panose="020B0509040201040103" pitchFamily="49" charset="77"/>
              </a:rPr>
              <a:t>= </a:t>
            </a:r>
            <a:r>
              <a:rPr lang="en-CA" sz="1600" b="1" dirty="0" err="1">
                <a:solidFill>
                  <a:srgbClr val="0086B3"/>
                </a:solidFill>
                <a:latin typeface="DM Mono" panose="020B0509040201040103" pitchFamily="49" charset="77"/>
              </a:rPr>
              <a:t>read_json</a:t>
            </a:r>
            <a:r>
              <a:rPr lang="en-CA" sz="1600" b="1" dirty="0">
                <a:solidFill>
                  <a:srgbClr val="63A35C"/>
                </a:solidFill>
                <a:latin typeface="DM Mono" panose="020B0509040201040103" pitchFamily="49" charset="77"/>
              </a:rPr>
              <a:t>()</a:t>
            </a:r>
            <a:br>
              <a:rPr lang="en-CA" sz="1600" b="1" dirty="0">
                <a:solidFill>
                  <a:srgbClr val="63A35C"/>
                </a:solidFill>
                <a:latin typeface="DM Mono" panose="020B0509040201040103" pitchFamily="49" charset="77"/>
              </a:rPr>
            </a:br>
            <a:r>
              <a:rPr lang="en-CA" sz="1600" b="1" dirty="0">
                <a:solidFill>
                  <a:srgbClr val="A71D5D"/>
                </a:solidFill>
                <a:latin typeface="DM Mono" panose="020B0509040201040103" pitchFamily="49" charset="77"/>
              </a:rPr>
              <a:t>assert </a:t>
            </a:r>
            <a:r>
              <a:rPr lang="en-CA" sz="1600" b="1" dirty="0" err="1">
                <a:solidFill>
                  <a:srgbClr val="0086B3"/>
                </a:solidFill>
                <a:latin typeface="DM Mono" panose="020B0509040201040103" pitchFamily="49" charset="77"/>
              </a:rPr>
              <a:t>data_frame_to_json</a:t>
            </a:r>
            <a:r>
              <a:rPr lang="en-CA" sz="1600" b="1" dirty="0">
                <a:solidFill>
                  <a:srgbClr val="63A35C"/>
                </a:solidFill>
                <a:latin typeface="DM Mono" panose="020B0509040201040103" pitchFamily="49" charset="77"/>
              </a:rPr>
              <a:t>(</a:t>
            </a:r>
            <a:r>
              <a:rPr lang="en-CA" sz="1600" b="1" dirty="0" err="1">
                <a:latin typeface="DM Mono" panose="020B0509040201040103" pitchFamily="49" charset="77"/>
              </a:rPr>
              <a:t>actual_df</a:t>
            </a:r>
            <a:r>
              <a:rPr lang="en-CA" sz="1600" b="1" dirty="0">
                <a:solidFill>
                  <a:srgbClr val="63A35C"/>
                </a:solidFill>
                <a:latin typeface="DM Mono" panose="020B0509040201040103" pitchFamily="49" charset="77"/>
              </a:rPr>
              <a:t>)</a:t>
            </a:r>
            <a:r>
              <a:rPr lang="en-CA" sz="1600" b="1" dirty="0">
                <a:solidFill>
                  <a:srgbClr val="63A35C"/>
                </a:solidFill>
                <a:highlight>
                  <a:srgbClr val="FFFF00"/>
                </a:highlight>
                <a:latin typeface="DM Mono" panose="020B0509040201040103" pitchFamily="49" charset="77"/>
              </a:rPr>
              <a:t>[</a:t>
            </a:r>
            <a:r>
              <a:rPr lang="en-CA" sz="1600" b="1" dirty="0">
                <a:solidFill>
                  <a:srgbClr val="0086B3"/>
                </a:solidFill>
                <a:highlight>
                  <a:srgbClr val="FFFF00"/>
                </a:highlight>
                <a:latin typeface="DM Mono" panose="020B0509040201040103" pitchFamily="49" charset="77"/>
              </a:rPr>
              <a:t>0</a:t>
            </a:r>
            <a:r>
              <a:rPr lang="en-CA" sz="1600" b="1" dirty="0">
                <a:solidFill>
                  <a:srgbClr val="63A35C"/>
                </a:solidFill>
                <a:highlight>
                  <a:srgbClr val="FFFF00"/>
                </a:highlight>
                <a:latin typeface="DM Mono" panose="020B0509040201040103" pitchFamily="49" charset="77"/>
              </a:rPr>
              <a:t>]</a:t>
            </a:r>
            <a:r>
              <a:rPr lang="en-CA" sz="1600" b="1" dirty="0">
                <a:solidFill>
                  <a:srgbClr val="63A35C"/>
                </a:solidFill>
                <a:latin typeface="DM Mono" panose="020B0509040201040103" pitchFamily="49" charset="77"/>
              </a:rPr>
              <a:t> </a:t>
            </a:r>
            <a:r>
              <a:rPr lang="en-CA" sz="1600" b="1" dirty="0">
                <a:solidFill>
                  <a:srgbClr val="A71D5D"/>
                </a:solidFill>
                <a:latin typeface="DM Mono" panose="020B0509040201040103" pitchFamily="49" charset="77"/>
              </a:rPr>
              <a:t>== </a:t>
            </a:r>
            <a:r>
              <a:rPr lang="en-CA" sz="1600" b="1" dirty="0" err="1">
                <a:latin typeface="DM Mono" panose="020B0509040201040103" pitchFamily="49" charset="77"/>
              </a:rPr>
              <a:t>expected_json</a:t>
            </a:r>
            <a:r>
              <a:rPr lang="en-CA" sz="1600" b="1" dirty="0">
                <a:solidFill>
                  <a:srgbClr val="63A35C"/>
                </a:solidFill>
                <a:highlight>
                  <a:srgbClr val="FFFF00"/>
                </a:highlight>
                <a:latin typeface="DM Mono" panose="020B0509040201040103" pitchFamily="49" charset="77"/>
              </a:rPr>
              <a:t>[</a:t>
            </a:r>
            <a:r>
              <a:rPr lang="en-CA" sz="1600" b="1" dirty="0">
                <a:solidFill>
                  <a:srgbClr val="0086B3"/>
                </a:solidFill>
                <a:highlight>
                  <a:srgbClr val="FFFF00"/>
                </a:highlight>
                <a:latin typeface="DM Mono" panose="020B0509040201040103" pitchFamily="49" charset="77"/>
              </a:rPr>
              <a:t>0</a:t>
            </a:r>
            <a:r>
              <a:rPr lang="en-CA" sz="1600" b="1" dirty="0">
                <a:solidFill>
                  <a:srgbClr val="63A35C"/>
                </a:solidFill>
                <a:highlight>
                  <a:srgbClr val="FFFF00"/>
                </a:highlight>
                <a:latin typeface="DM Mono" panose="020B0509040201040103" pitchFamily="49" charset="77"/>
              </a:rPr>
              <a:t>]</a:t>
            </a:r>
            <a:r>
              <a:rPr lang="en-CA" sz="1600" b="1" dirty="0">
                <a:solidFill>
                  <a:srgbClr val="63A35C"/>
                </a:solidFill>
                <a:latin typeface="DM Mono" panose="020B0509040201040103" pitchFamily="49" charset="77"/>
              </a:rPr>
              <a:t> </a:t>
            </a:r>
            <a:endParaRPr lang="en-US" sz="1600" dirty="0">
              <a:latin typeface="DM Mono" panose="020B0509040201040103" pitchFamily="49" charset="77"/>
            </a:endParaRPr>
          </a:p>
        </p:txBody>
      </p:sp>
    </p:spTree>
    <p:extLst>
      <p:ext uri="{BB962C8B-B14F-4D97-AF65-F5344CB8AC3E}">
        <p14:creationId xmlns:p14="http://schemas.microsoft.com/office/powerpoint/2010/main" val="22619261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113</a:t>
            </a:fld>
            <a:endParaRPr/>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Make The Assertion Specific</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dirty="0">
                <a:solidFill>
                  <a:srgbClr val="D6DEEB"/>
                </a:solidFill>
                <a:latin typeface="Impact"/>
                <a:ea typeface="Impact"/>
                <a:cs typeface="Impact"/>
                <a:sym typeface="Impact"/>
              </a:rPr>
              <a:t>@</a:t>
            </a:r>
            <a:r>
              <a:rPr lang="en" sz="4000" dirty="0" err="1">
                <a:solidFill>
                  <a:srgbClr val="D6DEEB"/>
                </a:solidFill>
                <a:latin typeface="Impact"/>
                <a:ea typeface="Impact"/>
                <a:cs typeface="Impact"/>
                <a:sym typeface="Impact"/>
              </a:rPr>
              <a:t>jmasonlee</a:t>
            </a:r>
            <a:endParaRPr sz="4000" dirty="0">
              <a:solidFill>
                <a:srgbClr val="D6DEEB"/>
              </a:solidFill>
              <a:latin typeface="Impact"/>
              <a:ea typeface="Impact"/>
              <a:cs typeface="Impact"/>
              <a:sym typeface="Impact"/>
            </a:endParaRPr>
          </a:p>
        </p:txBody>
      </p:sp>
      <p:sp>
        <p:nvSpPr>
          <p:cNvPr id="6" name="TextBox 5">
            <a:extLst>
              <a:ext uri="{FF2B5EF4-FFF2-40B4-BE49-F238E27FC236}">
                <a16:creationId xmlns:a16="http://schemas.microsoft.com/office/drawing/2014/main" id="{E413C292-B91D-2826-FED5-F1D6EF9013B6}"/>
              </a:ext>
            </a:extLst>
          </p:cNvPr>
          <p:cNvSpPr txBox="1"/>
          <p:nvPr/>
        </p:nvSpPr>
        <p:spPr>
          <a:xfrm>
            <a:off x="2684937" y="-2432592"/>
            <a:ext cx="7406775" cy="2554545"/>
          </a:xfrm>
          <a:prstGeom prst="rect">
            <a:avLst/>
          </a:prstGeom>
          <a:noFill/>
        </p:spPr>
        <p:txBody>
          <a:bodyPr wrap="square" rtlCol="0">
            <a:spAutoFit/>
          </a:bodyPr>
          <a:lstStyle/>
          <a:p>
            <a:r>
              <a:rPr lang="en-US" sz="2000" b="1" dirty="0">
                <a:solidFill>
                  <a:srgbClr val="0070C0"/>
                </a:solidFill>
                <a:latin typeface="Courier" pitchFamily="2" charset="0"/>
              </a:rPr>
              <a:t>def</a:t>
            </a:r>
            <a:r>
              <a:rPr lang="en-US" sz="2000" b="1" dirty="0">
                <a:latin typeface="Courier" pitchFamily="2" charset="0"/>
              </a:rPr>
              <a:t> </a:t>
            </a:r>
            <a:r>
              <a:rPr lang="en-US" sz="2000" dirty="0" err="1">
                <a:solidFill>
                  <a:srgbClr val="2F95A0"/>
                </a:solidFill>
                <a:latin typeface="Courier" pitchFamily="2" charset="0"/>
              </a:rPr>
              <a:t>test_will_do_the_right_thing</a:t>
            </a:r>
            <a:r>
              <a:rPr lang="en-US" sz="2000" b="1" dirty="0">
                <a:latin typeface="Courier" pitchFamily="2" charset="0"/>
              </a:rPr>
              <a:t>():</a:t>
            </a:r>
          </a:p>
          <a:p>
            <a:r>
              <a:rPr lang="en-US" sz="2000" dirty="0">
                <a:latin typeface="Courier" pitchFamily="2" charset="0"/>
              </a:rPr>
              <a:t>    </a:t>
            </a:r>
            <a:r>
              <a:rPr lang="en-US" sz="2000" dirty="0" err="1">
                <a:latin typeface="Courier" pitchFamily="2" charset="0"/>
              </a:rPr>
              <a:t>input_dfs</a:t>
            </a:r>
            <a:r>
              <a:rPr lang="en-US" sz="2000" dirty="0">
                <a:latin typeface="Courier" pitchFamily="2" charset="0"/>
              </a:rPr>
              <a:t> = </a:t>
            </a:r>
            <a:r>
              <a:rPr lang="en-US" sz="2000" dirty="0" err="1">
                <a:latin typeface="Courier" pitchFamily="2" charset="0"/>
              </a:rPr>
              <a:t>setup_dataframes</a:t>
            </a:r>
            <a:r>
              <a:rPr lang="en-US" sz="2000" dirty="0">
                <a:latin typeface="Courier" pitchFamily="2" charset="0"/>
              </a:rPr>
              <a:t>()</a:t>
            </a:r>
          </a:p>
          <a:p>
            <a:endParaRPr lang="en-US" sz="2000" dirty="0">
              <a:latin typeface="Courier" pitchFamily="2" charset="0"/>
            </a:endParaRPr>
          </a:p>
          <a:p>
            <a:r>
              <a:rPr lang="en-US" sz="2000" dirty="0">
                <a:latin typeface="Courier" pitchFamily="2" charset="0"/>
              </a:rPr>
              <a:t>    </a:t>
            </a:r>
            <a:r>
              <a:rPr lang="en-US" sz="2000" dirty="0" err="1">
                <a:latin typeface="Courier" pitchFamily="2" charset="0"/>
              </a:rPr>
              <a:t>output_df</a:t>
            </a:r>
            <a:r>
              <a:rPr lang="en-US" sz="2000" dirty="0">
                <a:latin typeface="Courier" pitchFamily="2" charset="0"/>
              </a:rPr>
              <a:t> = transform(</a:t>
            </a:r>
            <a:r>
              <a:rPr lang="en-US" sz="2000" dirty="0" err="1">
                <a:latin typeface="Courier" pitchFamily="2" charset="0"/>
              </a:rPr>
              <a:t>input_dfs</a:t>
            </a:r>
            <a:r>
              <a:rPr lang="en-US" sz="2000" dirty="0">
                <a:latin typeface="Courier" pitchFamily="2" charset="0"/>
              </a:rPr>
              <a:t>)</a:t>
            </a:r>
          </a:p>
          <a:p>
            <a:endParaRPr lang="en-US" sz="2000" dirty="0">
              <a:latin typeface="Courier" pitchFamily="2" charset="0"/>
            </a:endParaRPr>
          </a:p>
          <a:p>
            <a:r>
              <a:rPr lang="en-US" sz="2000" dirty="0">
                <a:latin typeface="Courier" pitchFamily="2" charset="0"/>
              </a:rPr>
              <a:t>    </a:t>
            </a:r>
            <a:r>
              <a:rPr lang="en-US" sz="2000" dirty="0" err="1">
                <a:latin typeface="Courier" pitchFamily="2" charset="0"/>
              </a:rPr>
              <a:t>output_json</a:t>
            </a:r>
            <a:r>
              <a:rPr lang="en-US" sz="2000" dirty="0">
                <a:latin typeface="Courier" pitchFamily="2" charset="0"/>
              </a:rPr>
              <a:t> = </a:t>
            </a:r>
            <a:r>
              <a:rPr lang="en-CA" sz="2000" dirty="0" err="1">
                <a:latin typeface="Courier" pitchFamily="2" charset="0"/>
              </a:rPr>
              <a:t>data_frame_to_json</a:t>
            </a:r>
            <a:r>
              <a:rPr lang="en-CA" sz="2000" dirty="0">
                <a:latin typeface="Courier" pitchFamily="2" charset="0"/>
              </a:rPr>
              <a:t>(</a:t>
            </a:r>
            <a:r>
              <a:rPr lang="en-CA" sz="2000" dirty="0" err="1">
                <a:latin typeface="Courier" pitchFamily="2" charset="0"/>
              </a:rPr>
              <a:t>actual_df</a:t>
            </a:r>
            <a:r>
              <a:rPr lang="en-CA" sz="2000" dirty="0">
                <a:latin typeface="Courier" pitchFamily="2" charset="0"/>
              </a:rPr>
              <a:t>) </a:t>
            </a:r>
            <a:endParaRPr lang="en-US" sz="2000" dirty="0">
              <a:latin typeface="Courier" pitchFamily="2" charset="0"/>
            </a:endParaRPr>
          </a:p>
          <a:p>
            <a:r>
              <a:rPr lang="en-US" sz="2000" dirty="0">
                <a:latin typeface="Courier" pitchFamily="2" charset="0"/>
              </a:rPr>
              <a:t>    assert </a:t>
            </a:r>
            <a:r>
              <a:rPr lang="en-CA" sz="2000" dirty="0" err="1">
                <a:latin typeface="Courier" pitchFamily="2" charset="0"/>
              </a:rPr>
              <a:t>output_json</a:t>
            </a:r>
            <a:r>
              <a:rPr lang="en-CA" sz="2000" dirty="0">
                <a:latin typeface="Courier" pitchFamily="2" charset="0"/>
              </a:rPr>
              <a:t>== </a:t>
            </a:r>
            <a:r>
              <a:rPr lang="en-CA" sz="2000" dirty="0" err="1">
                <a:latin typeface="Courier" pitchFamily="2" charset="0"/>
              </a:rPr>
              <a:t>expected_json</a:t>
            </a:r>
            <a:r>
              <a:rPr lang="en-CA" sz="2000" dirty="0">
                <a:latin typeface="Courier" pitchFamily="2" charset="0"/>
              </a:rPr>
              <a:t>()</a:t>
            </a:r>
            <a:endParaRPr lang="en-US" sz="2000" dirty="0">
              <a:latin typeface="Courier" pitchFamily="2" charset="0"/>
            </a:endParaRPr>
          </a:p>
          <a:p>
            <a:endParaRPr lang="en-US" sz="2000" b="1" dirty="0">
              <a:latin typeface="Courier" pitchFamily="2" charset="0"/>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751339" y="1032287"/>
            <a:ext cx="10655112" cy="338554"/>
          </a:xfrm>
          <a:prstGeom prst="rect">
            <a:avLst/>
          </a:prstGeom>
          <a:noFill/>
          <a:ln w="38100">
            <a:noFill/>
          </a:ln>
        </p:spPr>
        <p:txBody>
          <a:bodyPr wrap="square" rtlCol="0">
            <a:spAutoFit/>
          </a:bodyPr>
          <a:lstStyle/>
          <a:p>
            <a:pPr lvl="0"/>
            <a:r>
              <a:rPr lang="en-CA" sz="1600" b="1" dirty="0">
                <a:solidFill>
                  <a:srgbClr val="080808"/>
                </a:solidFill>
                <a:latin typeface="Courier New"/>
                <a:ea typeface="Courier New"/>
                <a:cs typeface="Courier New"/>
                <a:sym typeface="Courier New"/>
              </a:rPr>
              <a:t>  </a:t>
            </a:r>
            <a:endParaRPr lang="en-US" sz="2000" b="1" dirty="0">
              <a:latin typeface="Courier" pitchFamily="2" charset="0"/>
            </a:endParaRPr>
          </a:p>
        </p:txBody>
      </p:sp>
      <p:sp>
        <p:nvSpPr>
          <p:cNvPr id="12" name="TextBox 11">
            <a:extLst>
              <a:ext uri="{FF2B5EF4-FFF2-40B4-BE49-F238E27FC236}">
                <a16:creationId xmlns:a16="http://schemas.microsoft.com/office/drawing/2014/main" id="{2A334901-9D4E-FC5E-4A01-90B72E916FF6}"/>
              </a:ext>
            </a:extLst>
          </p:cNvPr>
          <p:cNvSpPr txBox="1"/>
          <p:nvPr/>
        </p:nvSpPr>
        <p:spPr>
          <a:xfrm>
            <a:off x="749245" y="3016450"/>
            <a:ext cx="10655112" cy="2308324"/>
          </a:xfrm>
          <a:prstGeom prst="rect">
            <a:avLst/>
          </a:prstGeom>
          <a:noFill/>
          <a:ln w="38100">
            <a:noFill/>
          </a:ln>
        </p:spPr>
        <p:txBody>
          <a:bodyPr wrap="square" rtlCol="0">
            <a:spAutoFit/>
          </a:bodyPr>
          <a:lstStyle/>
          <a:p>
            <a:pPr lvl="0"/>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"41189bbb4fb446a586b0d69aba01d39b"</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”Inglewood Pizza"</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63A35C"/>
                </a:solidFill>
                <a:latin typeface="DM Mono" panose="020B0509040201040103" pitchFamily="49" charset="77"/>
              </a:rPr>
              <a:t>},</a:t>
            </a:r>
            <a:endParaRPr lang="en-US" sz="1600" b="1" dirty="0">
              <a:latin typeface="DM Mono" panose="020B0509040201040103" pitchFamily="49" charset="77"/>
            </a:endParaRPr>
          </a:p>
        </p:txBody>
      </p:sp>
      <p:sp>
        <p:nvSpPr>
          <p:cNvPr id="10" name="Rectangle 9">
            <a:extLst>
              <a:ext uri="{FF2B5EF4-FFF2-40B4-BE49-F238E27FC236}">
                <a16:creationId xmlns:a16="http://schemas.microsoft.com/office/drawing/2014/main" id="{0FB1B5F0-7B68-C396-0878-AE3B590BDEBC}"/>
              </a:ext>
            </a:extLst>
          </p:cNvPr>
          <p:cNvSpPr/>
          <p:nvPr/>
        </p:nvSpPr>
        <p:spPr>
          <a:xfrm>
            <a:off x="805864" y="3302046"/>
            <a:ext cx="10655113" cy="253907"/>
          </a:xfrm>
          <a:prstGeom prst="rect">
            <a:avLst/>
          </a:prstGeom>
          <a:solidFill>
            <a:srgbClr val="F16047">
              <a:alpha val="50196"/>
            </a:srgbClr>
          </a:solidFill>
          <a:ln w="38100">
            <a:solidFill>
              <a:srgbClr val="F16047">
                <a:alpha val="51373"/>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assertion">
            <a:extLst>
              <a:ext uri="{FF2B5EF4-FFF2-40B4-BE49-F238E27FC236}">
                <a16:creationId xmlns:a16="http://schemas.microsoft.com/office/drawing/2014/main" id="{F14DCFBB-4E31-E9A4-6578-250D5E9FAA35}"/>
              </a:ext>
            </a:extLst>
          </p:cNvPr>
          <p:cNvSpPr/>
          <p:nvPr/>
        </p:nvSpPr>
        <p:spPr>
          <a:xfrm>
            <a:off x="749245" y="1454981"/>
            <a:ext cx="9815341" cy="584775"/>
          </a:xfrm>
          <a:prstGeom prst="rect">
            <a:avLst/>
          </a:prstGeom>
        </p:spPr>
        <p:txBody>
          <a:bodyPr wrap="square">
            <a:spAutoFit/>
          </a:bodyPr>
          <a:lstStyle/>
          <a:p>
            <a:r>
              <a:rPr lang="en-CA" sz="1600" b="1" dirty="0" err="1">
                <a:latin typeface="DM Mono" panose="020B0509040201040103" pitchFamily="49" charset="77"/>
              </a:rPr>
              <a:t>expected_json</a:t>
            </a:r>
            <a:r>
              <a:rPr lang="en-CA" sz="1600" b="1" dirty="0">
                <a:latin typeface="DM Mono" panose="020B0509040201040103" pitchFamily="49" charset="77"/>
              </a:rPr>
              <a:t> </a:t>
            </a:r>
            <a:r>
              <a:rPr lang="en-CA" sz="1600" b="1" dirty="0">
                <a:solidFill>
                  <a:srgbClr val="A71D5D"/>
                </a:solidFill>
                <a:latin typeface="DM Mono" panose="020B0509040201040103" pitchFamily="49" charset="77"/>
              </a:rPr>
              <a:t>= </a:t>
            </a:r>
            <a:r>
              <a:rPr lang="en-CA" sz="1600" b="1" dirty="0" err="1">
                <a:solidFill>
                  <a:srgbClr val="0086B3"/>
                </a:solidFill>
                <a:latin typeface="DM Mono" panose="020B0509040201040103" pitchFamily="49" charset="77"/>
              </a:rPr>
              <a:t>read_json</a:t>
            </a:r>
            <a:r>
              <a:rPr lang="en-CA" sz="1600" b="1" dirty="0">
                <a:solidFill>
                  <a:srgbClr val="63A35C"/>
                </a:solidFill>
                <a:latin typeface="DM Mono" panose="020B0509040201040103" pitchFamily="49" charset="77"/>
              </a:rPr>
              <a:t>()</a:t>
            </a:r>
            <a:endParaRPr lang="en-CA" sz="1600" b="1" dirty="0">
              <a:solidFill>
                <a:srgbClr val="A71D5D"/>
              </a:solidFill>
              <a:latin typeface="DM Mono" panose="020B0509040201040103" pitchFamily="49" charset="77"/>
            </a:endParaRPr>
          </a:p>
          <a:p>
            <a:r>
              <a:rPr lang="en-CA" sz="1600" b="1" dirty="0">
                <a:solidFill>
                  <a:srgbClr val="A71D5D"/>
                </a:solidFill>
                <a:latin typeface="DM Mono" panose="020B0509040201040103" pitchFamily="49" charset="77"/>
              </a:rPr>
              <a:t>assert </a:t>
            </a:r>
            <a:r>
              <a:rPr lang="en-CA" sz="1600" b="1" dirty="0" err="1">
                <a:solidFill>
                  <a:srgbClr val="0086B3"/>
                </a:solidFill>
                <a:latin typeface="DM Mono" panose="020B0509040201040103" pitchFamily="49" charset="77"/>
              </a:rPr>
              <a:t>data_frame_to_json</a:t>
            </a:r>
            <a:r>
              <a:rPr lang="en-CA" sz="1600" b="1" dirty="0">
                <a:solidFill>
                  <a:srgbClr val="63A35C"/>
                </a:solidFill>
                <a:latin typeface="DM Mono" panose="020B0509040201040103" pitchFamily="49" charset="77"/>
              </a:rPr>
              <a:t>(</a:t>
            </a:r>
            <a:r>
              <a:rPr lang="en-CA" sz="1600" b="1" dirty="0" err="1">
                <a:latin typeface="DM Mono" panose="020B0509040201040103" pitchFamily="49" charset="77"/>
              </a:rPr>
              <a:t>actual_df</a:t>
            </a:r>
            <a:r>
              <a:rPr lang="en-CA" sz="1600" b="1" dirty="0">
                <a:solidFill>
                  <a:srgbClr val="63A35C"/>
                </a:solidFill>
                <a:latin typeface="DM Mono" panose="020B0509040201040103" pitchFamily="49" charset="77"/>
              </a:rPr>
              <a:t>)[0] </a:t>
            </a:r>
            <a:r>
              <a:rPr lang="en-CA" sz="1600" b="1" dirty="0">
                <a:solidFill>
                  <a:srgbClr val="A71D5D"/>
                </a:solidFill>
                <a:latin typeface="DM Mono" panose="020B0509040201040103" pitchFamily="49" charset="77"/>
              </a:rPr>
              <a:t>== </a:t>
            </a:r>
            <a:r>
              <a:rPr lang="en-CA" sz="1600" b="1" dirty="0" err="1">
                <a:latin typeface="DM Mono" panose="020B0509040201040103" pitchFamily="49" charset="77"/>
              </a:rPr>
              <a:t>expected_json</a:t>
            </a:r>
            <a:r>
              <a:rPr lang="en-CA" sz="1600" b="1" dirty="0">
                <a:solidFill>
                  <a:srgbClr val="63A35C"/>
                </a:solidFill>
                <a:latin typeface="DM Mono" panose="020B0509040201040103" pitchFamily="49" charset="77"/>
              </a:rPr>
              <a:t>[</a:t>
            </a:r>
            <a:r>
              <a:rPr lang="en-CA" sz="1600" b="1" dirty="0">
                <a:solidFill>
                  <a:srgbClr val="0086B3"/>
                </a:solidFill>
                <a:latin typeface="DM Mono" panose="020B0509040201040103" pitchFamily="49" charset="77"/>
              </a:rPr>
              <a:t>0</a:t>
            </a:r>
            <a:r>
              <a:rPr lang="en-CA" sz="1600" b="1" dirty="0">
                <a:solidFill>
                  <a:srgbClr val="63A35C"/>
                </a:solidFill>
                <a:latin typeface="DM Mono" panose="020B0509040201040103" pitchFamily="49" charset="77"/>
              </a:rPr>
              <a:t>]</a:t>
            </a:r>
          </a:p>
        </p:txBody>
      </p:sp>
      <p:sp>
        <p:nvSpPr>
          <p:cNvPr id="15" name="Rectangle 14">
            <a:extLst>
              <a:ext uri="{FF2B5EF4-FFF2-40B4-BE49-F238E27FC236}">
                <a16:creationId xmlns:a16="http://schemas.microsoft.com/office/drawing/2014/main" id="{C3E7B8F7-D12C-76AC-529F-29B85A519E41}"/>
              </a:ext>
            </a:extLst>
          </p:cNvPr>
          <p:cNvSpPr/>
          <p:nvPr/>
        </p:nvSpPr>
        <p:spPr>
          <a:xfrm>
            <a:off x="805864" y="4535202"/>
            <a:ext cx="10655113" cy="253907"/>
          </a:xfrm>
          <a:prstGeom prst="rect">
            <a:avLst/>
          </a:prstGeom>
          <a:solidFill>
            <a:srgbClr val="F16047">
              <a:alpha val="50196"/>
            </a:srgbClr>
          </a:solidFill>
          <a:ln w="38100">
            <a:solidFill>
              <a:srgbClr val="F16047">
                <a:alpha val="51373"/>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916853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114</a:t>
            </a:fld>
            <a:endParaRPr/>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Make The Assertion Specific</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dirty="0">
                <a:solidFill>
                  <a:srgbClr val="D6DEEB"/>
                </a:solidFill>
                <a:latin typeface="Impact"/>
                <a:ea typeface="Impact"/>
                <a:cs typeface="Impact"/>
                <a:sym typeface="Impact"/>
              </a:rPr>
              <a:t>@</a:t>
            </a:r>
            <a:r>
              <a:rPr lang="en" sz="4000" dirty="0" err="1">
                <a:solidFill>
                  <a:srgbClr val="D6DEEB"/>
                </a:solidFill>
                <a:latin typeface="Impact"/>
                <a:ea typeface="Impact"/>
                <a:cs typeface="Impact"/>
                <a:sym typeface="Impact"/>
              </a:rPr>
              <a:t>jmasonlee</a:t>
            </a:r>
            <a:endParaRPr sz="4000" dirty="0">
              <a:solidFill>
                <a:srgbClr val="D6DEEB"/>
              </a:solidFill>
              <a:latin typeface="Impact"/>
              <a:ea typeface="Impact"/>
              <a:cs typeface="Impact"/>
              <a:sym typeface="Impact"/>
            </a:endParaRPr>
          </a:p>
        </p:txBody>
      </p:sp>
      <p:sp>
        <p:nvSpPr>
          <p:cNvPr id="6" name="TextBox 5">
            <a:extLst>
              <a:ext uri="{FF2B5EF4-FFF2-40B4-BE49-F238E27FC236}">
                <a16:creationId xmlns:a16="http://schemas.microsoft.com/office/drawing/2014/main" id="{E413C292-B91D-2826-FED5-F1D6EF9013B6}"/>
              </a:ext>
            </a:extLst>
          </p:cNvPr>
          <p:cNvSpPr txBox="1"/>
          <p:nvPr/>
        </p:nvSpPr>
        <p:spPr>
          <a:xfrm>
            <a:off x="2684937" y="-2432592"/>
            <a:ext cx="7406775" cy="2554545"/>
          </a:xfrm>
          <a:prstGeom prst="rect">
            <a:avLst/>
          </a:prstGeom>
          <a:noFill/>
        </p:spPr>
        <p:txBody>
          <a:bodyPr wrap="square" rtlCol="0">
            <a:spAutoFit/>
          </a:bodyPr>
          <a:lstStyle/>
          <a:p>
            <a:r>
              <a:rPr lang="en-US" sz="2000" b="1" dirty="0">
                <a:solidFill>
                  <a:srgbClr val="0070C0"/>
                </a:solidFill>
                <a:latin typeface="Courier" pitchFamily="2" charset="0"/>
              </a:rPr>
              <a:t>def</a:t>
            </a:r>
            <a:r>
              <a:rPr lang="en-US" sz="2000" b="1" dirty="0">
                <a:latin typeface="Courier" pitchFamily="2" charset="0"/>
              </a:rPr>
              <a:t> </a:t>
            </a:r>
            <a:r>
              <a:rPr lang="en-US" sz="2000" dirty="0" err="1">
                <a:solidFill>
                  <a:srgbClr val="2F95A0"/>
                </a:solidFill>
                <a:latin typeface="Courier" pitchFamily="2" charset="0"/>
              </a:rPr>
              <a:t>test_will_do_the_right_thing</a:t>
            </a:r>
            <a:r>
              <a:rPr lang="en-US" sz="2000" b="1" dirty="0">
                <a:latin typeface="Courier" pitchFamily="2" charset="0"/>
              </a:rPr>
              <a:t>():</a:t>
            </a:r>
          </a:p>
          <a:p>
            <a:r>
              <a:rPr lang="en-US" sz="2000" dirty="0">
                <a:latin typeface="Courier" pitchFamily="2" charset="0"/>
              </a:rPr>
              <a:t>    </a:t>
            </a:r>
            <a:r>
              <a:rPr lang="en-US" sz="2000" dirty="0" err="1">
                <a:latin typeface="Courier" pitchFamily="2" charset="0"/>
              </a:rPr>
              <a:t>input_dfs</a:t>
            </a:r>
            <a:r>
              <a:rPr lang="en-US" sz="2000" dirty="0">
                <a:latin typeface="Courier" pitchFamily="2" charset="0"/>
              </a:rPr>
              <a:t> = </a:t>
            </a:r>
            <a:r>
              <a:rPr lang="en-US" sz="2000" dirty="0" err="1">
                <a:latin typeface="Courier" pitchFamily="2" charset="0"/>
              </a:rPr>
              <a:t>setup_dataframes</a:t>
            </a:r>
            <a:r>
              <a:rPr lang="en-US" sz="2000" dirty="0">
                <a:latin typeface="Courier" pitchFamily="2" charset="0"/>
              </a:rPr>
              <a:t>()</a:t>
            </a:r>
          </a:p>
          <a:p>
            <a:endParaRPr lang="en-US" sz="2000" dirty="0">
              <a:latin typeface="Courier" pitchFamily="2" charset="0"/>
            </a:endParaRPr>
          </a:p>
          <a:p>
            <a:r>
              <a:rPr lang="en-US" sz="2000" dirty="0">
                <a:latin typeface="Courier" pitchFamily="2" charset="0"/>
              </a:rPr>
              <a:t>    </a:t>
            </a:r>
            <a:r>
              <a:rPr lang="en-US" sz="2000" dirty="0" err="1">
                <a:latin typeface="Courier" pitchFamily="2" charset="0"/>
              </a:rPr>
              <a:t>output_df</a:t>
            </a:r>
            <a:r>
              <a:rPr lang="en-US" sz="2000" dirty="0">
                <a:latin typeface="Courier" pitchFamily="2" charset="0"/>
              </a:rPr>
              <a:t> = transform(</a:t>
            </a:r>
            <a:r>
              <a:rPr lang="en-US" sz="2000" dirty="0" err="1">
                <a:latin typeface="Courier" pitchFamily="2" charset="0"/>
              </a:rPr>
              <a:t>input_dfs</a:t>
            </a:r>
            <a:r>
              <a:rPr lang="en-US" sz="2000" dirty="0">
                <a:latin typeface="Courier" pitchFamily="2" charset="0"/>
              </a:rPr>
              <a:t>)</a:t>
            </a:r>
          </a:p>
          <a:p>
            <a:endParaRPr lang="en-US" sz="2000" dirty="0">
              <a:latin typeface="Courier" pitchFamily="2" charset="0"/>
            </a:endParaRPr>
          </a:p>
          <a:p>
            <a:r>
              <a:rPr lang="en-US" sz="2000" dirty="0">
                <a:latin typeface="Courier" pitchFamily="2" charset="0"/>
              </a:rPr>
              <a:t>    </a:t>
            </a:r>
            <a:r>
              <a:rPr lang="en-US" sz="2000" dirty="0" err="1">
                <a:latin typeface="Courier" pitchFamily="2" charset="0"/>
              </a:rPr>
              <a:t>output_json</a:t>
            </a:r>
            <a:r>
              <a:rPr lang="en-US" sz="2000" dirty="0">
                <a:latin typeface="Courier" pitchFamily="2" charset="0"/>
              </a:rPr>
              <a:t> = </a:t>
            </a:r>
            <a:r>
              <a:rPr lang="en-CA" sz="2000" dirty="0" err="1">
                <a:latin typeface="Courier" pitchFamily="2" charset="0"/>
              </a:rPr>
              <a:t>data_frame_to_json</a:t>
            </a:r>
            <a:r>
              <a:rPr lang="en-CA" sz="2000" dirty="0">
                <a:latin typeface="Courier" pitchFamily="2" charset="0"/>
              </a:rPr>
              <a:t>(</a:t>
            </a:r>
            <a:r>
              <a:rPr lang="en-CA" sz="2000" dirty="0" err="1">
                <a:latin typeface="Courier" pitchFamily="2" charset="0"/>
              </a:rPr>
              <a:t>actual_df</a:t>
            </a:r>
            <a:r>
              <a:rPr lang="en-CA" sz="2000" dirty="0">
                <a:latin typeface="Courier" pitchFamily="2" charset="0"/>
              </a:rPr>
              <a:t>) </a:t>
            </a:r>
            <a:endParaRPr lang="en-US" sz="2000" dirty="0">
              <a:latin typeface="Courier" pitchFamily="2" charset="0"/>
            </a:endParaRPr>
          </a:p>
          <a:p>
            <a:r>
              <a:rPr lang="en-US" sz="2000" dirty="0">
                <a:latin typeface="Courier" pitchFamily="2" charset="0"/>
              </a:rPr>
              <a:t>    assert </a:t>
            </a:r>
            <a:r>
              <a:rPr lang="en-CA" sz="2000" dirty="0" err="1">
                <a:latin typeface="Courier" pitchFamily="2" charset="0"/>
              </a:rPr>
              <a:t>output_json</a:t>
            </a:r>
            <a:r>
              <a:rPr lang="en-CA" sz="2000" dirty="0">
                <a:latin typeface="Courier" pitchFamily="2" charset="0"/>
              </a:rPr>
              <a:t>== </a:t>
            </a:r>
            <a:r>
              <a:rPr lang="en-CA" sz="2000" dirty="0" err="1">
                <a:latin typeface="Courier" pitchFamily="2" charset="0"/>
              </a:rPr>
              <a:t>expected_json</a:t>
            </a:r>
            <a:r>
              <a:rPr lang="en-CA" sz="2000" dirty="0">
                <a:latin typeface="Courier" pitchFamily="2" charset="0"/>
              </a:rPr>
              <a:t>()</a:t>
            </a:r>
            <a:endParaRPr lang="en-US" sz="2000" dirty="0">
              <a:latin typeface="Courier" pitchFamily="2" charset="0"/>
            </a:endParaRPr>
          </a:p>
          <a:p>
            <a:endParaRPr lang="en-US" sz="2000" b="1" dirty="0">
              <a:latin typeface="Courier" pitchFamily="2" charset="0"/>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751339" y="1032287"/>
            <a:ext cx="10655112" cy="338554"/>
          </a:xfrm>
          <a:prstGeom prst="rect">
            <a:avLst/>
          </a:prstGeom>
          <a:noFill/>
          <a:ln w="38100">
            <a:noFill/>
          </a:ln>
        </p:spPr>
        <p:txBody>
          <a:bodyPr wrap="square" rtlCol="0">
            <a:spAutoFit/>
          </a:bodyPr>
          <a:lstStyle/>
          <a:p>
            <a:pPr lvl="0"/>
            <a:r>
              <a:rPr lang="en-CA" sz="1600" b="1" dirty="0">
                <a:solidFill>
                  <a:srgbClr val="080808"/>
                </a:solidFill>
                <a:latin typeface="Courier New"/>
                <a:ea typeface="Courier New"/>
                <a:cs typeface="Courier New"/>
                <a:sym typeface="Courier New"/>
              </a:rPr>
              <a:t>  </a:t>
            </a:r>
            <a:endParaRPr lang="en-US" sz="2000" b="1" dirty="0">
              <a:latin typeface="Courier" pitchFamily="2" charset="0"/>
            </a:endParaRPr>
          </a:p>
        </p:txBody>
      </p:sp>
      <p:sp>
        <p:nvSpPr>
          <p:cNvPr id="12" name="TextBox 11">
            <a:extLst>
              <a:ext uri="{FF2B5EF4-FFF2-40B4-BE49-F238E27FC236}">
                <a16:creationId xmlns:a16="http://schemas.microsoft.com/office/drawing/2014/main" id="{2A334901-9D4E-FC5E-4A01-90B72E916FF6}"/>
              </a:ext>
            </a:extLst>
          </p:cNvPr>
          <p:cNvSpPr txBox="1"/>
          <p:nvPr/>
        </p:nvSpPr>
        <p:spPr>
          <a:xfrm>
            <a:off x="749245" y="3016450"/>
            <a:ext cx="10655112" cy="2308324"/>
          </a:xfrm>
          <a:prstGeom prst="rect">
            <a:avLst/>
          </a:prstGeom>
          <a:noFill/>
          <a:ln w="38100">
            <a:noFill/>
          </a:ln>
        </p:spPr>
        <p:txBody>
          <a:bodyPr wrap="square" rtlCol="0">
            <a:spAutoFit/>
          </a:bodyPr>
          <a:lstStyle/>
          <a:p>
            <a:pPr lvl="0"/>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"41189bbb4fb446a586b0d69aba01d39b"</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”Inglewood Pizza"</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63A35C"/>
                </a:solidFill>
                <a:latin typeface="DM Mono" panose="020B0509040201040103" pitchFamily="49" charset="77"/>
              </a:rPr>
              <a:t>},</a:t>
            </a:r>
            <a:endParaRPr lang="en-US" sz="1600" b="1" dirty="0">
              <a:latin typeface="DM Mono" panose="020B0509040201040103" pitchFamily="49" charset="77"/>
            </a:endParaRPr>
          </a:p>
        </p:txBody>
      </p:sp>
      <p:sp>
        <p:nvSpPr>
          <p:cNvPr id="10" name="Rectangle 9">
            <a:extLst>
              <a:ext uri="{FF2B5EF4-FFF2-40B4-BE49-F238E27FC236}">
                <a16:creationId xmlns:a16="http://schemas.microsoft.com/office/drawing/2014/main" id="{0FB1B5F0-7B68-C396-0878-AE3B590BDEBC}"/>
              </a:ext>
            </a:extLst>
          </p:cNvPr>
          <p:cNvSpPr/>
          <p:nvPr/>
        </p:nvSpPr>
        <p:spPr>
          <a:xfrm>
            <a:off x="784468" y="3302046"/>
            <a:ext cx="10655113" cy="253907"/>
          </a:xfrm>
          <a:prstGeom prst="rect">
            <a:avLst/>
          </a:prstGeom>
          <a:solidFill>
            <a:srgbClr val="F16047">
              <a:alpha val="50196"/>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assertion">
            <a:extLst>
              <a:ext uri="{FF2B5EF4-FFF2-40B4-BE49-F238E27FC236}">
                <a16:creationId xmlns:a16="http://schemas.microsoft.com/office/drawing/2014/main" id="{F14DCFBB-4E31-E9A4-6578-250D5E9FAA35}"/>
              </a:ext>
            </a:extLst>
          </p:cNvPr>
          <p:cNvSpPr/>
          <p:nvPr/>
        </p:nvSpPr>
        <p:spPr>
          <a:xfrm>
            <a:off x="749245" y="1454981"/>
            <a:ext cx="9815341" cy="584775"/>
          </a:xfrm>
          <a:prstGeom prst="rect">
            <a:avLst/>
          </a:prstGeom>
        </p:spPr>
        <p:txBody>
          <a:bodyPr wrap="square">
            <a:spAutoFit/>
          </a:bodyPr>
          <a:lstStyle/>
          <a:p>
            <a:endParaRPr lang="en-CA" sz="1600" b="1" dirty="0">
              <a:solidFill>
                <a:srgbClr val="A71D5D"/>
              </a:solidFill>
            </a:endParaRPr>
          </a:p>
          <a:p>
            <a:r>
              <a:rPr lang="en-CA" sz="1600" b="1" dirty="0">
                <a:solidFill>
                  <a:srgbClr val="A71D5D"/>
                </a:solidFill>
                <a:latin typeface="DM Mono" panose="020B0509040201040103" pitchFamily="49" charset="77"/>
              </a:rPr>
              <a:t>assert </a:t>
            </a:r>
            <a:r>
              <a:rPr lang="en-CA" sz="1600" b="1" dirty="0" err="1">
                <a:solidFill>
                  <a:srgbClr val="0086B3"/>
                </a:solidFill>
                <a:latin typeface="DM Mono" panose="020B0509040201040103" pitchFamily="49" charset="77"/>
              </a:rPr>
              <a:t>data_frame_to_json</a:t>
            </a:r>
            <a:r>
              <a:rPr lang="en-CA" sz="1600" b="1" dirty="0">
                <a:solidFill>
                  <a:srgbClr val="63A35C"/>
                </a:solidFill>
                <a:latin typeface="DM Mono" panose="020B0509040201040103" pitchFamily="49" charset="77"/>
              </a:rPr>
              <a:t>(</a:t>
            </a:r>
            <a:r>
              <a:rPr lang="en-CA" sz="1600" b="1" dirty="0" err="1">
                <a:latin typeface="DM Mono" panose="020B0509040201040103" pitchFamily="49" charset="77"/>
              </a:rPr>
              <a:t>actual_df</a:t>
            </a:r>
            <a:r>
              <a:rPr lang="en-CA" sz="1600" b="1" dirty="0">
                <a:solidFill>
                  <a:srgbClr val="63A35C"/>
                </a:solidFill>
                <a:latin typeface="DM Mono" panose="020B0509040201040103" pitchFamily="49" charset="77"/>
              </a:rPr>
              <a:t>)[0] </a:t>
            </a:r>
            <a:r>
              <a:rPr lang="en-CA" sz="1600" b="1" dirty="0">
                <a:solidFill>
                  <a:srgbClr val="A71D5D"/>
                </a:solidFill>
                <a:latin typeface="DM Mono" panose="020B0509040201040103" pitchFamily="49" charset="77"/>
              </a:rPr>
              <a:t>== </a:t>
            </a:r>
            <a:r>
              <a:rPr lang="en-CA" sz="1600" b="1" dirty="0" err="1">
                <a:latin typeface="DM Mono" panose="020B0509040201040103" pitchFamily="49" charset="77"/>
              </a:rPr>
              <a:t>expected_json</a:t>
            </a:r>
            <a:r>
              <a:rPr lang="en-CA" sz="1600" b="1" dirty="0">
                <a:solidFill>
                  <a:srgbClr val="63A35C"/>
                </a:solidFill>
                <a:latin typeface="DM Mono" panose="020B0509040201040103" pitchFamily="49" charset="77"/>
              </a:rPr>
              <a:t>[</a:t>
            </a:r>
            <a:r>
              <a:rPr lang="en-CA" sz="1600" b="1" dirty="0">
                <a:solidFill>
                  <a:srgbClr val="0086B3"/>
                </a:solidFill>
                <a:latin typeface="DM Mono" panose="020B0509040201040103" pitchFamily="49" charset="77"/>
              </a:rPr>
              <a:t>0</a:t>
            </a:r>
            <a:r>
              <a:rPr lang="en-CA" sz="1600" b="1" dirty="0">
                <a:solidFill>
                  <a:srgbClr val="63A35C"/>
                </a:solidFill>
                <a:latin typeface="DM Mono" panose="020B0509040201040103" pitchFamily="49" charset="77"/>
              </a:rPr>
              <a:t>]</a:t>
            </a:r>
          </a:p>
        </p:txBody>
      </p:sp>
      <p:sp>
        <p:nvSpPr>
          <p:cNvPr id="15" name="Rectangle 14">
            <a:extLst>
              <a:ext uri="{FF2B5EF4-FFF2-40B4-BE49-F238E27FC236}">
                <a16:creationId xmlns:a16="http://schemas.microsoft.com/office/drawing/2014/main" id="{C3E7B8F7-D12C-76AC-529F-29B85A519E41}"/>
              </a:ext>
            </a:extLst>
          </p:cNvPr>
          <p:cNvSpPr/>
          <p:nvPr/>
        </p:nvSpPr>
        <p:spPr>
          <a:xfrm>
            <a:off x="784468" y="4517158"/>
            <a:ext cx="10655113" cy="253907"/>
          </a:xfrm>
          <a:prstGeom prst="rect">
            <a:avLst/>
          </a:prstGeom>
          <a:solidFill>
            <a:srgbClr val="F16047">
              <a:alpha val="50196"/>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5802784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115</a:t>
            </a:fld>
            <a:endParaRPr/>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Make The Assertion Specific</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dirty="0">
                <a:solidFill>
                  <a:srgbClr val="D6DEEB"/>
                </a:solidFill>
                <a:latin typeface="Impact"/>
                <a:ea typeface="Impact"/>
                <a:cs typeface="Impact"/>
                <a:sym typeface="Impact"/>
              </a:rPr>
              <a:t>@</a:t>
            </a:r>
            <a:r>
              <a:rPr lang="en" sz="4000" dirty="0" err="1">
                <a:solidFill>
                  <a:srgbClr val="D6DEEB"/>
                </a:solidFill>
                <a:latin typeface="Impact"/>
                <a:ea typeface="Impact"/>
                <a:cs typeface="Impact"/>
                <a:sym typeface="Impact"/>
              </a:rPr>
              <a:t>jmasonlee</a:t>
            </a:r>
            <a:endParaRPr sz="4000" dirty="0">
              <a:solidFill>
                <a:srgbClr val="D6DEEB"/>
              </a:solidFill>
              <a:latin typeface="Impact"/>
              <a:ea typeface="Impact"/>
              <a:cs typeface="Impact"/>
              <a:sym typeface="Impact"/>
            </a:endParaRPr>
          </a:p>
        </p:txBody>
      </p:sp>
      <p:sp>
        <p:nvSpPr>
          <p:cNvPr id="6" name="TextBox 5">
            <a:extLst>
              <a:ext uri="{FF2B5EF4-FFF2-40B4-BE49-F238E27FC236}">
                <a16:creationId xmlns:a16="http://schemas.microsoft.com/office/drawing/2014/main" id="{E413C292-B91D-2826-FED5-F1D6EF9013B6}"/>
              </a:ext>
            </a:extLst>
          </p:cNvPr>
          <p:cNvSpPr txBox="1"/>
          <p:nvPr/>
        </p:nvSpPr>
        <p:spPr>
          <a:xfrm>
            <a:off x="2684937" y="-2432592"/>
            <a:ext cx="7406775" cy="2554545"/>
          </a:xfrm>
          <a:prstGeom prst="rect">
            <a:avLst/>
          </a:prstGeom>
          <a:noFill/>
        </p:spPr>
        <p:txBody>
          <a:bodyPr wrap="square" rtlCol="0">
            <a:spAutoFit/>
          </a:bodyPr>
          <a:lstStyle/>
          <a:p>
            <a:r>
              <a:rPr lang="en-US" sz="2000" b="1" dirty="0">
                <a:solidFill>
                  <a:srgbClr val="0070C0"/>
                </a:solidFill>
                <a:latin typeface="Courier" pitchFamily="2" charset="0"/>
              </a:rPr>
              <a:t>def</a:t>
            </a:r>
            <a:r>
              <a:rPr lang="en-US" sz="2000" b="1" dirty="0">
                <a:latin typeface="Courier" pitchFamily="2" charset="0"/>
              </a:rPr>
              <a:t> </a:t>
            </a:r>
            <a:r>
              <a:rPr lang="en-US" sz="2000" dirty="0" err="1">
                <a:solidFill>
                  <a:srgbClr val="2F95A0"/>
                </a:solidFill>
                <a:latin typeface="Courier" pitchFamily="2" charset="0"/>
              </a:rPr>
              <a:t>test_will_do_the_right_thing</a:t>
            </a:r>
            <a:r>
              <a:rPr lang="en-US" sz="2000" b="1" dirty="0">
                <a:latin typeface="Courier" pitchFamily="2" charset="0"/>
              </a:rPr>
              <a:t>():</a:t>
            </a:r>
          </a:p>
          <a:p>
            <a:r>
              <a:rPr lang="en-US" sz="2000" dirty="0">
                <a:latin typeface="Courier" pitchFamily="2" charset="0"/>
              </a:rPr>
              <a:t>    </a:t>
            </a:r>
            <a:r>
              <a:rPr lang="en-US" sz="2000" dirty="0" err="1">
                <a:latin typeface="Courier" pitchFamily="2" charset="0"/>
              </a:rPr>
              <a:t>input_dfs</a:t>
            </a:r>
            <a:r>
              <a:rPr lang="en-US" sz="2000" dirty="0">
                <a:latin typeface="Courier" pitchFamily="2" charset="0"/>
              </a:rPr>
              <a:t> = </a:t>
            </a:r>
            <a:r>
              <a:rPr lang="en-US" sz="2000" dirty="0" err="1">
                <a:latin typeface="Courier" pitchFamily="2" charset="0"/>
              </a:rPr>
              <a:t>setup_dataframes</a:t>
            </a:r>
            <a:r>
              <a:rPr lang="en-US" sz="2000" dirty="0">
                <a:latin typeface="Courier" pitchFamily="2" charset="0"/>
              </a:rPr>
              <a:t>()</a:t>
            </a:r>
          </a:p>
          <a:p>
            <a:endParaRPr lang="en-US" sz="2000" dirty="0">
              <a:latin typeface="Courier" pitchFamily="2" charset="0"/>
            </a:endParaRPr>
          </a:p>
          <a:p>
            <a:r>
              <a:rPr lang="en-US" sz="2000" dirty="0">
                <a:latin typeface="Courier" pitchFamily="2" charset="0"/>
              </a:rPr>
              <a:t>    </a:t>
            </a:r>
            <a:r>
              <a:rPr lang="en-US" sz="2000" dirty="0" err="1">
                <a:latin typeface="Courier" pitchFamily="2" charset="0"/>
              </a:rPr>
              <a:t>output_df</a:t>
            </a:r>
            <a:r>
              <a:rPr lang="en-US" sz="2000" dirty="0">
                <a:latin typeface="Courier" pitchFamily="2" charset="0"/>
              </a:rPr>
              <a:t> = transform(</a:t>
            </a:r>
            <a:r>
              <a:rPr lang="en-US" sz="2000" dirty="0" err="1">
                <a:latin typeface="Courier" pitchFamily="2" charset="0"/>
              </a:rPr>
              <a:t>input_dfs</a:t>
            </a:r>
            <a:r>
              <a:rPr lang="en-US" sz="2000" dirty="0">
                <a:latin typeface="Courier" pitchFamily="2" charset="0"/>
              </a:rPr>
              <a:t>)</a:t>
            </a:r>
          </a:p>
          <a:p>
            <a:endParaRPr lang="en-US" sz="2000" dirty="0">
              <a:latin typeface="Courier" pitchFamily="2" charset="0"/>
            </a:endParaRPr>
          </a:p>
          <a:p>
            <a:r>
              <a:rPr lang="en-US" sz="2000" dirty="0">
                <a:latin typeface="Courier" pitchFamily="2" charset="0"/>
              </a:rPr>
              <a:t>    </a:t>
            </a:r>
            <a:r>
              <a:rPr lang="en-US" sz="2000" dirty="0" err="1">
                <a:latin typeface="Courier" pitchFamily="2" charset="0"/>
              </a:rPr>
              <a:t>output_json</a:t>
            </a:r>
            <a:r>
              <a:rPr lang="en-US" sz="2000" dirty="0">
                <a:latin typeface="Courier" pitchFamily="2" charset="0"/>
              </a:rPr>
              <a:t> = </a:t>
            </a:r>
            <a:r>
              <a:rPr lang="en-CA" sz="2000" dirty="0" err="1">
                <a:latin typeface="Courier" pitchFamily="2" charset="0"/>
              </a:rPr>
              <a:t>data_frame_to_json</a:t>
            </a:r>
            <a:r>
              <a:rPr lang="en-CA" sz="2000" dirty="0">
                <a:latin typeface="Courier" pitchFamily="2" charset="0"/>
              </a:rPr>
              <a:t>(</a:t>
            </a:r>
            <a:r>
              <a:rPr lang="en-CA" sz="2000" dirty="0" err="1">
                <a:latin typeface="Courier" pitchFamily="2" charset="0"/>
              </a:rPr>
              <a:t>actual_df</a:t>
            </a:r>
            <a:r>
              <a:rPr lang="en-CA" sz="2000" dirty="0">
                <a:latin typeface="Courier" pitchFamily="2" charset="0"/>
              </a:rPr>
              <a:t>) </a:t>
            </a:r>
            <a:endParaRPr lang="en-US" sz="2000" dirty="0">
              <a:latin typeface="Courier" pitchFamily="2" charset="0"/>
            </a:endParaRPr>
          </a:p>
          <a:p>
            <a:r>
              <a:rPr lang="en-US" sz="2000" dirty="0">
                <a:latin typeface="Courier" pitchFamily="2" charset="0"/>
              </a:rPr>
              <a:t>    assert </a:t>
            </a:r>
            <a:r>
              <a:rPr lang="en-CA" sz="2000" dirty="0" err="1">
                <a:latin typeface="Courier" pitchFamily="2" charset="0"/>
              </a:rPr>
              <a:t>output_json</a:t>
            </a:r>
            <a:r>
              <a:rPr lang="en-CA" sz="2000" dirty="0">
                <a:latin typeface="Courier" pitchFamily="2" charset="0"/>
              </a:rPr>
              <a:t>== </a:t>
            </a:r>
            <a:r>
              <a:rPr lang="en-CA" sz="2000" dirty="0" err="1">
                <a:latin typeface="Courier" pitchFamily="2" charset="0"/>
              </a:rPr>
              <a:t>expected_json</a:t>
            </a:r>
            <a:r>
              <a:rPr lang="en-CA" sz="2000" dirty="0">
                <a:latin typeface="Courier" pitchFamily="2" charset="0"/>
              </a:rPr>
              <a:t>()</a:t>
            </a:r>
            <a:endParaRPr lang="en-US" sz="2000" dirty="0">
              <a:latin typeface="Courier" pitchFamily="2" charset="0"/>
            </a:endParaRPr>
          </a:p>
          <a:p>
            <a:endParaRPr lang="en-US" sz="2000" b="1" dirty="0">
              <a:latin typeface="Courier" pitchFamily="2" charset="0"/>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751339" y="1032287"/>
            <a:ext cx="10655112" cy="338554"/>
          </a:xfrm>
          <a:prstGeom prst="rect">
            <a:avLst/>
          </a:prstGeom>
          <a:noFill/>
          <a:ln w="38100">
            <a:noFill/>
          </a:ln>
        </p:spPr>
        <p:txBody>
          <a:bodyPr wrap="square" rtlCol="0">
            <a:spAutoFit/>
          </a:bodyPr>
          <a:lstStyle/>
          <a:p>
            <a:pPr lvl="0"/>
            <a:r>
              <a:rPr lang="en-CA" sz="1600" b="1" dirty="0">
                <a:solidFill>
                  <a:srgbClr val="080808"/>
                </a:solidFill>
                <a:latin typeface="Courier New"/>
                <a:ea typeface="Courier New"/>
                <a:cs typeface="Courier New"/>
                <a:sym typeface="Courier New"/>
              </a:rPr>
              <a:t>  </a:t>
            </a:r>
            <a:endParaRPr lang="en-US" sz="2000" b="1" dirty="0">
              <a:latin typeface="Courier" pitchFamily="2" charset="0"/>
            </a:endParaRPr>
          </a:p>
        </p:txBody>
      </p:sp>
      <p:sp>
        <p:nvSpPr>
          <p:cNvPr id="12" name="TextBox 11">
            <a:extLst>
              <a:ext uri="{FF2B5EF4-FFF2-40B4-BE49-F238E27FC236}">
                <a16:creationId xmlns:a16="http://schemas.microsoft.com/office/drawing/2014/main" id="{2A334901-9D4E-FC5E-4A01-90B72E916FF6}"/>
              </a:ext>
            </a:extLst>
          </p:cNvPr>
          <p:cNvSpPr txBox="1"/>
          <p:nvPr/>
        </p:nvSpPr>
        <p:spPr>
          <a:xfrm>
            <a:off x="749245" y="3016450"/>
            <a:ext cx="10655112" cy="2862322"/>
          </a:xfrm>
          <a:prstGeom prst="rect">
            <a:avLst/>
          </a:prstGeom>
          <a:noFill/>
          <a:ln w="38100">
            <a:noFill/>
          </a:ln>
        </p:spPr>
        <p:txBody>
          <a:bodyPr wrap="square" rtlCol="0">
            <a:spAutoFit/>
          </a:bodyPr>
          <a:lstStyle/>
          <a:p>
            <a:pPr lvl="0"/>
            <a:r>
              <a:rPr lang="en-CA" sz="2000" dirty="0">
                <a:solidFill>
                  <a:srgbClr val="63A35C"/>
                </a:solidFill>
              </a:rPr>
              <a:t>{</a:t>
            </a:r>
            <a:br>
              <a:rPr lang="en-CA" sz="2000" dirty="0">
                <a:solidFill>
                  <a:srgbClr val="63A35C"/>
                </a:solidFill>
              </a:rPr>
            </a:br>
            <a:r>
              <a:rPr lang="en-CA" sz="2000" dirty="0">
                <a:solidFill>
                  <a:srgbClr val="63A35C"/>
                </a:solidFill>
              </a:rPr>
              <a:t>  </a:t>
            </a:r>
            <a:r>
              <a:rPr lang="en-CA" sz="2000" dirty="0">
                <a:solidFill>
                  <a:srgbClr val="0086B3"/>
                </a:solidFill>
              </a:rPr>
              <a:t>"</a:t>
            </a:r>
            <a:r>
              <a:rPr lang="en-CA" sz="2000" dirty="0" err="1">
                <a:solidFill>
                  <a:srgbClr val="0086B3"/>
                </a:solidFill>
              </a:rPr>
              <a:t>business_id</a:t>
            </a:r>
            <a:r>
              <a:rPr lang="en-CA" sz="2000" dirty="0">
                <a:solidFill>
                  <a:srgbClr val="0086B3"/>
                </a:solidFill>
              </a:rPr>
              <a:t>"</a:t>
            </a:r>
            <a:r>
              <a:rPr lang="en-CA" sz="2000" dirty="0">
                <a:solidFill>
                  <a:srgbClr val="63A35C"/>
                </a:solidFill>
              </a:rPr>
              <a:t>: </a:t>
            </a:r>
            <a:r>
              <a:rPr lang="en-CA" sz="2000" dirty="0">
                <a:solidFill>
                  <a:srgbClr val="183691"/>
                </a:solidFill>
              </a:rPr>
              <a:t>"41189bbb4fb446a586b0d69aba01d39b"</a:t>
            </a:r>
            <a:r>
              <a:rPr lang="en-CA" sz="2000" dirty="0">
                <a:solidFill>
                  <a:srgbClr val="63A35C"/>
                </a:solidFill>
              </a:rPr>
              <a:t>,</a:t>
            </a:r>
            <a:br>
              <a:rPr lang="en-CA" sz="2000" dirty="0">
                <a:solidFill>
                  <a:srgbClr val="63A35C"/>
                </a:solidFill>
              </a:rPr>
            </a:br>
            <a:r>
              <a:rPr lang="en-CA" sz="2000" dirty="0">
                <a:solidFill>
                  <a:srgbClr val="63A35C"/>
                </a:solidFill>
              </a:rPr>
              <a:t>  </a:t>
            </a:r>
            <a:r>
              <a:rPr lang="en-CA" sz="2000" dirty="0">
                <a:solidFill>
                  <a:srgbClr val="0086B3"/>
                </a:solidFill>
              </a:rPr>
              <a:t>"name"</a:t>
            </a:r>
            <a:r>
              <a:rPr lang="en-CA" sz="2000" dirty="0">
                <a:solidFill>
                  <a:srgbClr val="63A35C"/>
                </a:solidFill>
              </a:rPr>
              <a:t>: </a:t>
            </a:r>
            <a:r>
              <a:rPr lang="en-CA" sz="2000" dirty="0">
                <a:solidFill>
                  <a:srgbClr val="183691"/>
                </a:solidFill>
              </a:rPr>
              <a:t>”Inglewood Pizza"</a:t>
            </a:r>
            <a:r>
              <a:rPr lang="en-CA" sz="2000" dirty="0">
                <a:solidFill>
                  <a:srgbClr val="63A35C"/>
                </a:solidFill>
              </a:rPr>
              <a:t>,</a:t>
            </a:r>
            <a:br>
              <a:rPr lang="en-CA" sz="2000" dirty="0">
                <a:solidFill>
                  <a:srgbClr val="63A35C"/>
                </a:solidFill>
              </a:rPr>
            </a:br>
            <a:r>
              <a:rPr lang="en-CA" sz="2000" dirty="0">
                <a:solidFill>
                  <a:srgbClr val="63A35C"/>
                </a:solidFill>
              </a:rPr>
              <a:t>  </a:t>
            </a:r>
            <a:r>
              <a:rPr lang="en-CA" sz="2000" dirty="0">
                <a:solidFill>
                  <a:srgbClr val="0086B3"/>
                </a:solidFill>
              </a:rPr>
              <a:t>"</a:t>
            </a:r>
            <a:r>
              <a:rPr lang="en-CA" sz="2000" dirty="0" err="1">
                <a:solidFill>
                  <a:srgbClr val="0086B3"/>
                </a:solidFill>
              </a:rPr>
              <a:t>num_tips</a:t>
            </a:r>
            <a:r>
              <a:rPr lang="en-CA" sz="2000" dirty="0">
                <a:solidFill>
                  <a:srgbClr val="0086B3"/>
                </a:solidFill>
              </a:rPr>
              <a:t>"</a:t>
            </a:r>
            <a:r>
              <a:rPr lang="en-CA" sz="2000" dirty="0">
                <a:solidFill>
                  <a:srgbClr val="63A35C"/>
                </a:solidFill>
              </a:rPr>
              <a:t>: </a:t>
            </a:r>
            <a:r>
              <a:rPr lang="en-CA" sz="2000" dirty="0">
                <a:solidFill>
                  <a:srgbClr val="0086B3"/>
                </a:solidFill>
              </a:rPr>
              <a:t>0</a:t>
            </a:r>
            <a:r>
              <a:rPr lang="en-CA" sz="2000" dirty="0">
                <a:solidFill>
                  <a:srgbClr val="63A35C"/>
                </a:solidFill>
              </a:rPr>
              <a:t>,</a:t>
            </a:r>
            <a:br>
              <a:rPr lang="en-CA" sz="2000" dirty="0">
                <a:solidFill>
                  <a:srgbClr val="63A35C"/>
                </a:solidFill>
              </a:rPr>
            </a:br>
            <a:r>
              <a:rPr lang="en-CA" sz="2000" dirty="0">
                <a:solidFill>
                  <a:srgbClr val="63A35C"/>
                </a:solidFill>
              </a:rPr>
              <a:t>  </a:t>
            </a:r>
            <a:r>
              <a:rPr lang="en-CA" sz="2000" dirty="0">
                <a:solidFill>
                  <a:srgbClr val="0086B3"/>
                </a:solidFill>
              </a:rPr>
              <a:t>"</a:t>
            </a:r>
            <a:r>
              <a:rPr lang="en-CA" sz="2000" dirty="0" err="1">
                <a:solidFill>
                  <a:srgbClr val="0086B3"/>
                </a:solidFill>
              </a:rPr>
              <a:t>num_checkins</a:t>
            </a:r>
            <a:r>
              <a:rPr lang="en-CA" sz="2000" dirty="0">
                <a:solidFill>
                  <a:srgbClr val="0086B3"/>
                </a:solidFill>
              </a:rPr>
              <a:t>"</a:t>
            </a:r>
            <a:r>
              <a:rPr lang="en-CA" sz="2000" dirty="0">
                <a:solidFill>
                  <a:srgbClr val="63A35C"/>
                </a:solidFill>
              </a:rPr>
              <a:t>: </a:t>
            </a:r>
            <a:r>
              <a:rPr lang="en-CA" sz="2000" dirty="0">
                <a:solidFill>
                  <a:srgbClr val="0086B3"/>
                </a:solidFill>
              </a:rPr>
              <a:t>0</a:t>
            </a:r>
            <a:r>
              <a:rPr lang="en-CA" sz="2000" dirty="0">
                <a:solidFill>
                  <a:srgbClr val="63A35C"/>
                </a:solidFill>
              </a:rPr>
              <a:t>,</a:t>
            </a:r>
            <a:br>
              <a:rPr lang="en-CA" sz="2000" dirty="0">
                <a:solidFill>
                  <a:srgbClr val="63A35C"/>
                </a:solidFill>
              </a:rPr>
            </a:br>
            <a:r>
              <a:rPr lang="en-CA" sz="2000" dirty="0">
                <a:solidFill>
                  <a:srgbClr val="63A35C"/>
                </a:solidFill>
              </a:rPr>
              <a:t>  </a:t>
            </a:r>
            <a:r>
              <a:rPr lang="en-CA" sz="2000" dirty="0">
                <a:solidFill>
                  <a:srgbClr val="0086B3"/>
                </a:solidFill>
              </a:rPr>
              <a:t>"</a:t>
            </a:r>
            <a:r>
              <a:rPr lang="en-CA" sz="2000" dirty="0" err="1">
                <a:solidFill>
                  <a:srgbClr val="0086B3"/>
                </a:solidFill>
              </a:rPr>
              <a:t>num_reviews</a:t>
            </a:r>
            <a:r>
              <a:rPr lang="en-CA" sz="2000" dirty="0">
                <a:solidFill>
                  <a:srgbClr val="0086B3"/>
                </a:solidFill>
              </a:rPr>
              <a:t>"</a:t>
            </a:r>
            <a:r>
              <a:rPr lang="en-CA" sz="2000" dirty="0">
                <a:solidFill>
                  <a:srgbClr val="63A35C"/>
                </a:solidFill>
              </a:rPr>
              <a:t>: </a:t>
            </a:r>
            <a:r>
              <a:rPr lang="en-CA" sz="2000" dirty="0">
                <a:solidFill>
                  <a:srgbClr val="0086B3"/>
                </a:solidFill>
              </a:rPr>
              <a:t>1</a:t>
            </a:r>
            <a:r>
              <a:rPr lang="en-CA" sz="2000" dirty="0">
                <a:solidFill>
                  <a:srgbClr val="63A35C"/>
                </a:solidFill>
              </a:rPr>
              <a:t>,</a:t>
            </a:r>
            <a:br>
              <a:rPr lang="en-CA" sz="2000" dirty="0">
                <a:solidFill>
                  <a:srgbClr val="63A35C"/>
                </a:solidFill>
              </a:rPr>
            </a:br>
            <a:r>
              <a:rPr lang="en-CA" sz="2000" dirty="0">
                <a:solidFill>
                  <a:srgbClr val="63A35C"/>
                </a:solidFill>
              </a:rPr>
              <a:t>  </a:t>
            </a:r>
            <a:r>
              <a:rPr lang="en-CA" sz="2000" dirty="0">
                <a:solidFill>
                  <a:srgbClr val="0086B3"/>
                </a:solidFill>
              </a:rPr>
              <a:t>"</a:t>
            </a:r>
            <a:r>
              <a:rPr lang="en-CA" sz="2000" dirty="0" err="1">
                <a:solidFill>
                  <a:srgbClr val="0086B3"/>
                </a:solidFill>
              </a:rPr>
              <a:t>num_interactions</a:t>
            </a:r>
            <a:r>
              <a:rPr lang="en-CA" sz="2000" dirty="0">
                <a:solidFill>
                  <a:srgbClr val="0086B3"/>
                </a:solidFill>
              </a:rPr>
              <a:t>"</a:t>
            </a:r>
            <a:r>
              <a:rPr lang="en-CA" sz="2000" dirty="0">
                <a:solidFill>
                  <a:srgbClr val="63A35C"/>
                </a:solidFill>
              </a:rPr>
              <a:t>: </a:t>
            </a:r>
            <a:r>
              <a:rPr lang="en-CA" sz="2000" dirty="0">
                <a:solidFill>
                  <a:srgbClr val="0086B3"/>
                </a:solidFill>
              </a:rPr>
              <a:t>1</a:t>
            </a:r>
            <a:r>
              <a:rPr lang="en-CA" sz="2000" dirty="0">
                <a:solidFill>
                  <a:srgbClr val="63A35C"/>
                </a:solidFill>
              </a:rPr>
              <a:t>,</a:t>
            </a:r>
            <a:br>
              <a:rPr lang="en-CA" sz="2000" dirty="0">
                <a:solidFill>
                  <a:srgbClr val="63A35C"/>
                </a:solidFill>
              </a:rPr>
            </a:br>
            <a:r>
              <a:rPr lang="en-CA" sz="2000" dirty="0">
                <a:solidFill>
                  <a:srgbClr val="63A35C"/>
                </a:solidFill>
              </a:rPr>
              <a:t>  </a:t>
            </a:r>
            <a:r>
              <a:rPr lang="en-CA" sz="2000" dirty="0">
                <a:solidFill>
                  <a:srgbClr val="0086B3"/>
                </a:solidFill>
              </a:rPr>
              <a:t>"dt"</a:t>
            </a:r>
            <a:r>
              <a:rPr lang="en-CA" sz="2000" dirty="0">
                <a:solidFill>
                  <a:srgbClr val="63A35C"/>
                </a:solidFill>
              </a:rPr>
              <a:t>: </a:t>
            </a:r>
            <a:r>
              <a:rPr lang="en-CA" sz="2000" dirty="0">
                <a:solidFill>
                  <a:srgbClr val="183691"/>
                </a:solidFill>
              </a:rPr>
              <a:t>"2022-04-14"</a:t>
            </a:r>
            <a:br>
              <a:rPr lang="en-CA" sz="2000" dirty="0">
                <a:solidFill>
                  <a:srgbClr val="183691"/>
                </a:solidFill>
              </a:rPr>
            </a:br>
            <a:r>
              <a:rPr lang="en-CA" sz="2000" dirty="0">
                <a:solidFill>
                  <a:srgbClr val="63A35C"/>
                </a:solidFill>
              </a:rPr>
              <a:t>},</a:t>
            </a:r>
            <a:endParaRPr lang="en-US" sz="2000" b="1" dirty="0">
              <a:latin typeface="Courier" pitchFamily="2" charset="0"/>
            </a:endParaRPr>
          </a:p>
        </p:txBody>
      </p:sp>
      <p:sp>
        <p:nvSpPr>
          <p:cNvPr id="10" name="Rectangle 9">
            <a:extLst>
              <a:ext uri="{FF2B5EF4-FFF2-40B4-BE49-F238E27FC236}">
                <a16:creationId xmlns:a16="http://schemas.microsoft.com/office/drawing/2014/main" id="{0FB1B5F0-7B68-C396-0878-AE3B590BDEBC}"/>
              </a:ext>
            </a:extLst>
          </p:cNvPr>
          <p:cNvSpPr/>
          <p:nvPr/>
        </p:nvSpPr>
        <p:spPr>
          <a:xfrm>
            <a:off x="784468" y="3331772"/>
            <a:ext cx="10655113" cy="338554"/>
          </a:xfrm>
          <a:prstGeom prst="rect">
            <a:avLst/>
          </a:prstGeom>
          <a:solidFill>
            <a:srgbClr val="F16047">
              <a:alpha val="50196"/>
            </a:srgbClr>
          </a:solidFill>
          <a:ln w="38100">
            <a:solidFill>
              <a:srgbClr val="F16047">
                <a:alpha val="51373"/>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assertion">
            <a:extLst>
              <a:ext uri="{FF2B5EF4-FFF2-40B4-BE49-F238E27FC236}">
                <a16:creationId xmlns:a16="http://schemas.microsoft.com/office/drawing/2014/main" id="{F14DCFBB-4E31-E9A4-6578-250D5E9FAA35}"/>
              </a:ext>
            </a:extLst>
          </p:cNvPr>
          <p:cNvSpPr/>
          <p:nvPr/>
        </p:nvSpPr>
        <p:spPr>
          <a:xfrm>
            <a:off x="749245" y="1454981"/>
            <a:ext cx="9815341" cy="830997"/>
          </a:xfrm>
          <a:prstGeom prst="rect">
            <a:avLst/>
          </a:prstGeom>
        </p:spPr>
        <p:txBody>
          <a:bodyPr wrap="square">
            <a:spAutoFit/>
          </a:bodyPr>
          <a:lstStyle/>
          <a:p>
            <a:endParaRPr lang="en-CA" sz="1600" b="1" dirty="0">
              <a:solidFill>
                <a:srgbClr val="A71D5D"/>
              </a:solidFill>
            </a:endParaRPr>
          </a:p>
          <a:p>
            <a:r>
              <a:rPr lang="en-CA" sz="1600" b="1" dirty="0">
                <a:solidFill>
                  <a:srgbClr val="A71D5D"/>
                </a:solidFill>
              </a:rPr>
              <a:t>assert </a:t>
            </a:r>
            <a:r>
              <a:rPr lang="en-CA" sz="1600" b="1" dirty="0" err="1">
                <a:solidFill>
                  <a:srgbClr val="0086B3"/>
                </a:solidFill>
              </a:rPr>
              <a:t>data_frame_to_json</a:t>
            </a:r>
            <a:r>
              <a:rPr lang="en-CA" sz="1600" b="1" dirty="0">
                <a:solidFill>
                  <a:srgbClr val="63A35C"/>
                </a:solidFill>
              </a:rPr>
              <a:t>(</a:t>
            </a:r>
            <a:r>
              <a:rPr lang="en-CA" sz="1600" b="1" dirty="0" err="1"/>
              <a:t>actual_df</a:t>
            </a:r>
            <a:r>
              <a:rPr lang="en-CA" sz="1600" b="1" dirty="0">
                <a:solidFill>
                  <a:srgbClr val="63A35C"/>
                </a:solidFill>
              </a:rPr>
              <a:t>)[0] </a:t>
            </a:r>
            <a:r>
              <a:rPr lang="en-CA" sz="1600" b="1" dirty="0">
                <a:solidFill>
                  <a:srgbClr val="63A35C"/>
                </a:solidFill>
                <a:highlight>
                  <a:srgbClr val="FFFF00"/>
                </a:highlight>
              </a:rPr>
              <a:t>[</a:t>
            </a:r>
            <a:r>
              <a:rPr lang="en-CA" sz="1600" b="1" dirty="0">
                <a:solidFill>
                  <a:srgbClr val="183691"/>
                </a:solidFill>
                <a:highlight>
                  <a:srgbClr val="FFFF00"/>
                </a:highlight>
              </a:rPr>
              <a:t>"</a:t>
            </a:r>
            <a:r>
              <a:rPr lang="en-CA" sz="1600" b="1" dirty="0" err="1">
                <a:solidFill>
                  <a:srgbClr val="183691"/>
                </a:solidFill>
                <a:highlight>
                  <a:srgbClr val="FFFF00"/>
                </a:highlight>
              </a:rPr>
              <a:t>business_id</a:t>
            </a:r>
            <a:r>
              <a:rPr lang="en-CA" sz="1600" b="1" dirty="0">
                <a:solidFill>
                  <a:srgbClr val="183691"/>
                </a:solidFill>
                <a:highlight>
                  <a:srgbClr val="FFFF00"/>
                </a:highlight>
              </a:rPr>
              <a:t>"</a:t>
            </a:r>
            <a:r>
              <a:rPr lang="en-CA" sz="1600" b="1" dirty="0">
                <a:solidFill>
                  <a:srgbClr val="63A35C"/>
                </a:solidFill>
                <a:highlight>
                  <a:srgbClr val="FFFF00"/>
                </a:highlight>
              </a:rPr>
              <a:t>]</a:t>
            </a:r>
            <a:r>
              <a:rPr lang="en-CA" sz="1600" b="1" dirty="0">
                <a:solidFill>
                  <a:srgbClr val="63A35C"/>
                </a:solidFill>
              </a:rPr>
              <a:t> </a:t>
            </a:r>
            <a:r>
              <a:rPr lang="en-CA" sz="1600" b="1" dirty="0">
                <a:solidFill>
                  <a:srgbClr val="A71D5D"/>
                </a:solidFill>
              </a:rPr>
              <a:t>== </a:t>
            </a:r>
            <a:r>
              <a:rPr lang="en-CA" sz="1600" b="1" dirty="0">
                <a:solidFill>
                  <a:srgbClr val="183691"/>
                </a:solidFill>
              </a:rPr>
              <a:t>"41189bbb4fb446a586b0d69aba01d39b”</a:t>
            </a:r>
          </a:p>
          <a:p>
            <a:r>
              <a:rPr lang="en-CA" sz="1600" b="1" dirty="0">
                <a:solidFill>
                  <a:srgbClr val="A71D5D"/>
                </a:solidFill>
              </a:rPr>
              <a:t>assert </a:t>
            </a:r>
            <a:r>
              <a:rPr lang="en-CA" sz="1600" b="1" dirty="0" err="1">
                <a:solidFill>
                  <a:srgbClr val="0086B3"/>
                </a:solidFill>
              </a:rPr>
              <a:t>data_frame_to_json</a:t>
            </a:r>
            <a:r>
              <a:rPr lang="en-CA" sz="1600" b="1" dirty="0">
                <a:solidFill>
                  <a:srgbClr val="63A35C"/>
                </a:solidFill>
              </a:rPr>
              <a:t>(</a:t>
            </a:r>
            <a:r>
              <a:rPr lang="en-CA" sz="1600" b="1" dirty="0" err="1"/>
              <a:t>actual_df</a:t>
            </a:r>
            <a:r>
              <a:rPr lang="en-CA" sz="1600" b="1" dirty="0">
                <a:solidFill>
                  <a:srgbClr val="63A35C"/>
                </a:solidFill>
              </a:rPr>
              <a:t>)[0] </a:t>
            </a:r>
            <a:r>
              <a:rPr lang="en-CA" sz="1600" b="1" dirty="0">
                <a:solidFill>
                  <a:srgbClr val="63A35C"/>
                </a:solidFill>
                <a:highlight>
                  <a:srgbClr val="FFFF00"/>
                </a:highlight>
              </a:rPr>
              <a:t>[</a:t>
            </a:r>
            <a:r>
              <a:rPr lang="en-CA" sz="1600" b="1" dirty="0">
                <a:solidFill>
                  <a:srgbClr val="183691"/>
                </a:solidFill>
                <a:highlight>
                  <a:srgbClr val="FFFF00"/>
                </a:highlight>
              </a:rPr>
              <a:t>”</a:t>
            </a:r>
            <a:r>
              <a:rPr lang="en-CA" sz="1600" b="1" dirty="0" err="1">
                <a:solidFill>
                  <a:srgbClr val="183691"/>
                </a:solidFill>
                <a:highlight>
                  <a:srgbClr val="FFFF00"/>
                </a:highlight>
              </a:rPr>
              <a:t>num_reviews</a:t>
            </a:r>
            <a:r>
              <a:rPr lang="en-CA" sz="1600" b="1" dirty="0">
                <a:solidFill>
                  <a:srgbClr val="183691"/>
                </a:solidFill>
                <a:highlight>
                  <a:srgbClr val="FFFF00"/>
                </a:highlight>
              </a:rPr>
              <a:t>"</a:t>
            </a:r>
            <a:r>
              <a:rPr lang="en-CA" sz="1600" b="1" dirty="0">
                <a:solidFill>
                  <a:srgbClr val="63A35C"/>
                </a:solidFill>
                <a:highlight>
                  <a:srgbClr val="FFFF00"/>
                </a:highlight>
              </a:rPr>
              <a:t>]</a:t>
            </a:r>
            <a:r>
              <a:rPr lang="en-CA" sz="1600" b="1" dirty="0">
                <a:solidFill>
                  <a:srgbClr val="63A35C"/>
                </a:solidFill>
              </a:rPr>
              <a:t> </a:t>
            </a:r>
            <a:r>
              <a:rPr lang="en-CA" sz="1600" b="1" dirty="0">
                <a:solidFill>
                  <a:srgbClr val="A71D5D"/>
                </a:solidFill>
              </a:rPr>
              <a:t>== </a:t>
            </a:r>
            <a:r>
              <a:rPr lang="en-CA" sz="1600" b="1" dirty="0">
                <a:solidFill>
                  <a:srgbClr val="63A35C"/>
                </a:solidFill>
              </a:rPr>
              <a:t>1</a:t>
            </a:r>
            <a:r>
              <a:rPr lang="en-CA" sz="1600" b="1" dirty="0">
                <a:solidFill>
                  <a:srgbClr val="A71D5D"/>
                </a:solidFill>
              </a:rPr>
              <a:t> </a:t>
            </a:r>
            <a:endParaRPr lang="en-CA" sz="1600" b="1" dirty="0">
              <a:solidFill>
                <a:srgbClr val="63A35C"/>
              </a:solidFill>
            </a:endParaRPr>
          </a:p>
        </p:txBody>
      </p:sp>
      <p:sp>
        <p:nvSpPr>
          <p:cNvPr id="11" name="Rectangle 10">
            <a:extLst>
              <a:ext uri="{FF2B5EF4-FFF2-40B4-BE49-F238E27FC236}">
                <a16:creationId xmlns:a16="http://schemas.microsoft.com/office/drawing/2014/main" id="{9D55CBE0-7C20-2A14-AA9E-9DA1BC89ECEB}"/>
              </a:ext>
            </a:extLst>
          </p:cNvPr>
          <p:cNvSpPr/>
          <p:nvPr/>
        </p:nvSpPr>
        <p:spPr>
          <a:xfrm>
            <a:off x="805864" y="4588823"/>
            <a:ext cx="10655113" cy="338554"/>
          </a:xfrm>
          <a:prstGeom prst="rect">
            <a:avLst/>
          </a:prstGeom>
          <a:solidFill>
            <a:srgbClr val="F16047">
              <a:alpha val="50196"/>
            </a:srgbClr>
          </a:solidFill>
          <a:ln w="38100">
            <a:solidFill>
              <a:srgbClr val="F16047">
                <a:alpha val="51373"/>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5069237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116</a:t>
            </a:fld>
            <a:endParaRPr/>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Make The Assertion Specific</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dirty="0">
                <a:solidFill>
                  <a:srgbClr val="D6DEEB"/>
                </a:solidFill>
                <a:latin typeface="Impact"/>
                <a:ea typeface="Impact"/>
                <a:cs typeface="Impact"/>
                <a:sym typeface="Impact"/>
              </a:rPr>
              <a:t>@</a:t>
            </a:r>
            <a:r>
              <a:rPr lang="en" sz="4000" dirty="0" err="1">
                <a:solidFill>
                  <a:srgbClr val="D6DEEB"/>
                </a:solidFill>
                <a:latin typeface="Impact"/>
                <a:ea typeface="Impact"/>
                <a:cs typeface="Impact"/>
                <a:sym typeface="Impact"/>
              </a:rPr>
              <a:t>jmasonlee</a:t>
            </a:r>
            <a:endParaRPr sz="4000" dirty="0">
              <a:solidFill>
                <a:srgbClr val="D6DEEB"/>
              </a:solidFill>
              <a:latin typeface="Impact"/>
              <a:ea typeface="Impact"/>
              <a:cs typeface="Impact"/>
              <a:sym typeface="Impact"/>
            </a:endParaRPr>
          </a:p>
        </p:txBody>
      </p:sp>
      <p:sp>
        <p:nvSpPr>
          <p:cNvPr id="6" name="TextBox 5">
            <a:extLst>
              <a:ext uri="{FF2B5EF4-FFF2-40B4-BE49-F238E27FC236}">
                <a16:creationId xmlns:a16="http://schemas.microsoft.com/office/drawing/2014/main" id="{E413C292-B91D-2826-FED5-F1D6EF9013B6}"/>
              </a:ext>
            </a:extLst>
          </p:cNvPr>
          <p:cNvSpPr txBox="1"/>
          <p:nvPr/>
        </p:nvSpPr>
        <p:spPr>
          <a:xfrm>
            <a:off x="2684937" y="-2432592"/>
            <a:ext cx="7406775" cy="2554545"/>
          </a:xfrm>
          <a:prstGeom prst="rect">
            <a:avLst/>
          </a:prstGeom>
          <a:noFill/>
        </p:spPr>
        <p:txBody>
          <a:bodyPr wrap="square" rtlCol="0">
            <a:spAutoFit/>
          </a:bodyPr>
          <a:lstStyle/>
          <a:p>
            <a:r>
              <a:rPr lang="en-US" sz="2000" b="1" dirty="0">
                <a:solidFill>
                  <a:srgbClr val="0070C0"/>
                </a:solidFill>
                <a:latin typeface="Courier" pitchFamily="2" charset="0"/>
              </a:rPr>
              <a:t>def</a:t>
            </a:r>
            <a:r>
              <a:rPr lang="en-US" sz="2000" b="1" dirty="0">
                <a:latin typeface="Courier" pitchFamily="2" charset="0"/>
              </a:rPr>
              <a:t> </a:t>
            </a:r>
            <a:r>
              <a:rPr lang="en-US" sz="2000" dirty="0" err="1">
                <a:solidFill>
                  <a:srgbClr val="2F95A0"/>
                </a:solidFill>
                <a:latin typeface="Courier" pitchFamily="2" charset="0"/>
              </a:rPr>
              <a:t>test_will_do_the_right_thing</a:t>
            </a:r>
            <a:r>
              <a:rPr lang="en-US" sz="2000" b="1" dirty="0">
                <a:latin typeface="Courier" pitchFamily="2" charset="0"/>
              </a:rPr>
              <a:t>():</a:t>
            </a:r>
          </a:p>
          <a:p>
            <a:r>
              <a:rPr lang="en-US" sz="2000" dirty="0">
                <a:latin typeface="Courier" pitchFamily="2" charset="0"/>
              </a:rPr>
              <a:t>    </a:t>
            </a:r>
            <a:r>
              <a:rPr lang="en-US" sz="2000" dirty="0" err="1">
                <a:latin typeface="Courier" pitchFamily="2" charset="0"/>
              </a:rPr>
              <a:t>input_dfs</a:t>
            </a:r>
            <a:r>
              <a:rPr lang="en-US" sz="2000" dirty="0">
                <a:latin typeface="Courier" pitchFamily="2" charset="0"/>
              </a:rPr>
              <a:t> = </a:t>
            </a:r>
            <a:r>
              <a:rPr lang="en-US" sz="2000" dirty="0" err="1">
                <a:latin typeface="Courier" pitchFamily="2" charset="0"/>
              </a:rPr>
              <a:t>setup_dataframes</a:t>
            </a:r>
            <a:r>
              <a:rPr lang="en-US" sz="2000" dirty="0">
                <a:latin typeface="Courier" pitchFamily="2" charset="0"/>
              </a:rPr>
              <a:t>()</a:t>
            </a:r>
          </a:p>
          <a:p>
            <a:endParaRPr lang="en-US" sz="2000" dirty="0">
              <a:latin typeface="Courier" pitchFamily="2" charset="0"/>
            </a:endParaRPr>
          </a:p>
          <a:p>
            <a:r>
              <a:rPr lang="en-US" sz="2000" dirty="0">
                <a:latin typeface="Courier" pitchFamily="2" charset="0"/>
              </a:rPr>
              <a:t>    </a:t>
            </a:r>
            <a:r>
              <a:rPr lang="en-US" sz="2000" dirty="0" err="1">
                <a:latin typeface="Courier" pitchFamily="2" charset="0"/>
              </a:rPr>
              <a:t>output_df</a:t>
            </a:r>
            <a:r>
              <a:rPr lang="en-US" sz="2000" dirty="0">
                <a:latin typeface="Courier" pitchFamily="2" charset="0"/>
              </a:rPr>
              <a:t> = transform(</a:t>
            </a:r>
            <a:r>
              <a:rPr lang="en-US" sz="2000" dirty="0" err="1">
                <a:latin typeface="Courier" pitchFamily="2" charset="0"/>
              </a:rPr>
              <a:t>input_dfs</a:t>
            </a:r>
            <a:r>
              <a:rPr lang="en-US" sz="2000" dirty="0">
                <a:latin typeface="Courier" pitchFamily="2" charset="0"/>
              </a:rPr>
              <a:t>)</a:t>
            </a:r>
          </a:p>
          <a:p>
            <a:endParaRPr lang="en-US" sz="2000" dirty="0">
              <a:latin typeface="Courier" pitchFamily="2" charset="0"/>
            </a:endParaRPr>
          </a:p>
          <a:p>
            <a:r>
              <a:rPr lang="en-US" sz="2000" dirty="0">
                <a:latin typeface="Courier" pitchFamily="2" charset="0"/>
              </a:rPr>
              <a:t>    </a:t>
            </a:r>
            <a:r>
              <a:rPr lang="en-US" sz="2000" dirty="0" err="1">
                <a:latin typeface="Courier" pitchFamily="2" charset="0"/>
              </a:rPr>
              <a:t>output_json</a:t>
            </a:r>
            <a:r>
              <a:rPr lang="en-US" sz="2000" dirty="0">
                <a:latin typeface="Courier" pitchFamily="2" charset="0"/>
              </a:rPr>
              <a:t> = </a:t>
            </a:r>
            <a:r>
              <a:rPr lang="en-CA" sz="2000" dirty="0" err="1">
                <a:latin typeface="Courier" pitchFamily="2" charset="0"/>
              </a:rPr>
              <a:t>data_frame_to_json</a:t>
            </a:r>
            <a:r>
              <a:rPr lang="en-CA" sz="2000" dirty="0">
                <a:latin typeface="Courier" pitchFamily="2" charset="0"/>
              </a:rPr>
              <a:t>(</a:t>
            </a:r>
            <a:r>
              <a:rPr lang="en-CA" sz="2000" dirty="0" err="1">
                <a:latin typeface="Courier" pitchFamily="2" charset="0"/>
              </a:rPr>
              <a:t>actual_df</a:t>
            </a:r>
            <a:r>
              <a:rPr lang="en-CA" sz="2000" dirty="0">
                <a:latin typeface="Courier" pitchFamily="2" charset="0"/>
              </a:rPr>
              <a:t>) </a:t>
            </a:r>
            <a:endParaRPr lang="en-US" sz="2000" dirty="0">
              <a:latin typeface="Courier" pitchFamily="2" charset="0"/>
            </a:endParaRPr>
          </a:p>
          <a:p>
            <a:r>
              <a:rPr lang="en-US" sz="2000" dirty="0">
                <a:latin typeface="Courier" pitchFamily="2" charset="0"/>
              </a:rPr>
              <a:t>    assert </a:t>
            </a:r>
            <a:r>
              <a:rPr lang="en-CA" sz="2000" dirty="0" err="1">
                <a:latin typeface="Courier" pitchFamily="2" charset="0"/>
              </a:rPr>
              <a:t>output_json</a:t>
            </a:r>
            <a:r>
              <a:rPr lang="en-CA" sz="2000" dirty="0">
                <a:latin typeface="Courier" pitchFamily="2" charset="0"/>
              </a:rPr>
              <a:t>== </a:t>
            </a:r>
            <a:r>
              <a:rPr lang="en-CA" sz="2000" dirty="0" err="1">
                <a:latin typeface="Courier" pitchFamily="2" charset="0"/>
              </a:rPr>
              <a:t>expected_json</a:t>
            </a:r>
            <a:r>
              <a:rPr lang="en-CA" sz="2000" dirty="0">
                <a:latin typeface="Courier" pitchFamily="2" charset="0"/>
              </a:rPr>
              <a:t>()</a:t>
            </a:r>
            <a:endParaRPr lang="en-US" sz="2000" dirty="0">
              <a:latin typeface="Courier" pitchFamily="2" charset="0"/>
            </a:endParaRPr>
          </a:p>
          <a:p>
            <a:endParaRPr lang="en-US" sz="2000" b="1" dirty="0">
              <a:latin typeface="Courier" pitchFamily="2" charset="0"/>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751339" y="1032287"/>
            <a:ext cx="10655112" cy="338554"/>
          </a:xfrm>
          <a:prstGeom prst="rect">
            <a:avLst/>
          </a:prstGeom>
          <a:noFill/>
          <a:ln w="38100">
            <a:noFill/>
          </a:ln>
        </p:spPr>
        <p:txBody>
          <a:bodyPr wrap="square" rtlCol="0">
            <a:spAutoFit/>
          </a:bodyPr>
          <a:lstStyle/>
          <a:p>
            <a:pPr lvl="0"/>
            <a:r>
              <a:rPr lang="en-CA" sz="1600" b="1" dirty="0">
                <a:solidFill>
                  <a:srgbClr val="080808"/>
                </a:solidFill>
                <a:latin typeface="Courier New"/>
                <a:ea typeface="Courier New"/>
                <a:cs typeface="Courier New"/>
                <a:sym typeface="Courier New"/>
              </a:rPr>
              <a:t>  </a:t>
            </a:r>
            <a:endParaRPr lang="en-US" sz="2000" b="1" dirty="0">
              <a:latin typeface="Courier" pitchFamily="2" charset="0"/>
            </a:endParaRPr>
          </a:p>
        </p:txBody>
      </p:sp>
      <p:sp>
        <p:nvSpPr>
          <p:cNvPr id="14" name="Rectangle 13">
            <a:extLst>
              <a:ext uri="{FF2B5EF4-FFF2-40B4-BE49-F238E27FC236}">
                <a16:creationId xmlns:a16="http://schemas.microsoft.com/office/drawing/2014/main" id="{F14DCFBB-4E31-E9A4-6578-250D5E9FAA35}"/>
              </a:ext>
            </a:extLst>
          </p:cNvPr>
          <p:cNvSpPr/>
          <p:nvPr/>
        </p:nvSpPr>
        <p:spPr>
          <a:xfrm>
            <a:off x="749245" y="1454981"/>
            <a:ext cx="9815341" cy="338554"/>
          </a:xfrm>
          <a:prstGeom prst="rect">
            <a:avLst/>
          </a:prstGeom>
          <a:ln w="38100">
            <a:noFill/>
          </a:ln>
        </p:spPr>
        <p:txBody>
          <a:bodyPr wrap="square">
            <a:spAutoFit/>
          </a:bodyPr>
          <a:lstStyle/>
          <a:p>
            <a:r>
              <a:rPr lang="en-CA" sz="1600" b="1" dirty="0" err="1">
                <a:solidFill>
                  <a:srgbClr val="0086B3"/>
                </a:solidFill>
              </a:rPr>
              <a:t>assert_inglewood_pizza_has_one_review</a:t>
            </a:r>
            <a:r>
              <a:rPr lang="en-CA" sz="1600" b="1" dirty="0">
                <a:solidFill>
                  <a:srgbClr val="63A35C"/>
                </a:solidFill>
              </a:rPr>
              <a:t>(</a:t>
            </a:r>
            <a:r>
              <a:rPr lang="en-CA" sz="1600" b="1" dirty="0" err="1"/>
              <a:t>actual_df</a:t>
            </a:r>
            <a:r>
              <a:rPr lang="en-CA" sz="1600" b="1" dirty="0">
                <a:solidFill>
                  <a:srgbClr val="63A35C"/>
                </a:solidFill>
              </a:rPr>
              <a:t>)</a:t>
            </a:r>
          </a:p>
        </p:txBody>
      </p:sp>
      <p:sp>
        <p:nvSpPr>
          <p:cNvPr id="3" name="!!assertion">
            <a:extLst>
              <a:ext uri="{FF2B5EF4-FFF2-40B4-BE49-F238E27FC236}">
                <a16:creationId xmlns:a16="http://schemas.microsoft.com/office/drawing/2014/main" id="{D7521D85-3407-61F6-17FC-41F7327A9D9A}"/>
              </a:ext>
            </a:extLst>
          </p:cNvPr>
          <p:cNvSpPr/>
          <p:nvPr/>
        </p:nvSpPr>
        <p:spPr>
          <a:xfrm>
            <a:off x="749245" y="2312875"/>
            <a:ext cx="10501140" cy="830997"/>
          </a:xfrm>
          <a:prstGeom prst="rect">
            <a:avLst/>
          </a:prstGeom>
        </p:spPr>
        <p:txBody>
          <a:bodyPr wrap="square">
            <a:spAutoFit/>
          </a:bodyPr>
          <a:lstStyle/>
          <a:p>
            <a:r>
              <a:rPr lang="en-CA" sz="1600" b="1" dirty="0">
                <a:solidFill>
                  <a:srgbClr val="A71D5D"/>
                </a:solidFill>
              </a:rPr>
              <a:t>def </a:t>
            </a:r>
            <a:r>
              <a:rPr lang="en-CA" sz="1600" b="1" dirty="0" err="1">
                <a:solidFill>
                  <a:srgbClr val="795DA3"/>
                </a:solidFill>
              </a:rPr>
              <a:t>assert_inglewood_pizza_has_one_review</a:t>
            </a:r>
            <a:r>
              <a:rPr lang="en-CA" sz="1600" b="1" dirty="0">
                <a:solidFill>
                  <a:srgbClr val="63A35C"/>
                </a:solidFill>
              </a:rPr>
              <a:t>(</a:t>
            </a:r>
            <a:r>
              <a:rPr lang="en-CA" sz="1600" b="1" dirty="0" err="1">
                <a:solidFill>
                  <a:srgbClr val="0086B3"/>
                </a:solidFill>
              </a:rPr>
              <a:t>actual_df</a:t>
            </a:r>
            <a:r>
              <a:rPr lang="en-CA" sz="1600" b="1" dirty="0">
                <a:solidFill>
                  <a:srgbClr val="63A35C"/>
                </a:solidFill>
              </a:rPr>
              <a:t>)</a:t>
            </a:r>
            <a:r>
              <a:rPr lang="en-CA" sz="1600" b="1" dirty="0">
                <a:solidFill>
                  <a:srgbClr val="A71D5D"/>
                </a:solidFill>
              </a:rPr>
              <a:t>:</a:t>
            </a:r>
            <a:br>
              <a:rPr lang="en-CA" sz="1600" b="1" dirty="0">
                <a:solidFill>
                  <a:srgbClr val="A71D5D"/>
                </a:solidFill>
              </a:rPr>
            </a:br>
            <a:r>
              <a:rPr lang="en-CA" sz="1600" b="1" dirty="0">
                <a:solidFill>
                  <a:srgbClr val="A71D5D"/>
                </a:solidFill>
              </a:rPr>
              <a:t>    assert </a:t>
            </a:r>
            <a:r>
              <a:rPr lang="en-CA" sz="1600" b="1" dirty="0" err="1">
                <a:solidFill>
                  <a:srgbClr val="0086B3"/>
                </a:solidFill>
              </a:rPr>
              <a:t>data_frame_to_json</a:t>
            </a:r>
            <a:r>
              <a:rPr lang="en-CA" sz="1600" b="1" dirty="0">
                <a:solidFill>
                  <a:srgbClr val="63A35C"/>
                </a:solidFill>
              </a:rPr>
              <a:t>(</a:t>
            </a:r>
            <a:r>
              <a:rPr lang="en-CA" sz="1600" b="1" dirty="0" err="1">
                <a:solidFill>
                  <a:srgbClr val="0086B3"/>
                </a:solidFill>
              </a:rPr>
              <a:t>actual_df</a:t>
            </a:r>
            <a:r>
              <a:rPr lang="en-CA" sz="1600" b="1" dirty="0">
                <a:solidFill>
                  <a:srgbClr val="63A35C"/>
                </a:solidFill>
              </a:rPr>
              <a:t>)[</a:t>
            </a:r>
            <a:r>
              <a:rPr lang="en-CA" sz="1600" b="1" dirty="0">
                <a:solidFill>
                  <a:srgbClr val="0086B3"/>
                </a:solidFill>
              </a:rPr>
              <a:t>0</a:t>
            </a:r>
            <a:r>
              <a:rPr lang="en-CA" sz="1600" b="1" dirty="0">
                <a:solidFill>
                  <a:srgbClr val="63A35C"/>
                </a:solidFill>
              </a:rPr>
              <a:t>][</a:t>
            </a:r>
            <a:r>
              <a:rPr lang="en-CA" sz="1600" b="1" dirty="0">
                <a:solidFill>
                  <a:srgbClr val="183691"/>
                </a:solidFill>
              </a:rPr>
              <a:t>"</a:t>
            </a:r>
            <a:r>
              <a:rPr lang="en-CA" sz="1600" b="1" dirty="0" err="1">
                <a:solidFill>
                  <a:srgbClr val="183691"/>
                </a:solidFill>
              </a:rPr>
              <a:t>business_id</a:t>
            </a:r>
            <a:r>
              <a:rPr lang="en-CA" sz="1600" b="1" dirty="0">
                <a:solidFill>
                  <a:srgbClr val="183691"/>
                </a:solidFill>
              </a:rPr>
              <a:t>"</a:t>
            </a:r>
            <a:r>
              <a:rPr lang="en-CA" sz="1600" b="1" dirty="0">
                <a:solidFill>
                  <a:srgbClr val="63A35C"/>
                </a:solidFill>
              </a:rPr>
              <a:t>] </a:t>
            </a:r>
            <a:r>
              <a:rPr lang="en-CA" sz="1600" b="1" dirty="0">
                <a:solidFill>
                  <a:srgbClr val="A71D5D"/>
                </a:solidFill>
              </a:rPr>
              <a:t>== </a:t>
            </a:r>
            <a:r>
              <a:rPr lang="en-CA" sz="1600" b="1" dirty="0">
                <a:solidFill>
                  <a:srgbClr val="183691"/>
                </a:solidFill>
              </a:rPr>
              <a:t>"41189bbb4fb446a586b0d69aba01d39b"</a:t>
            </a:r>
            <a:br>
              <a:rPr lang="en-CA" sz="1600" b="1" dirty="0">
                <a:solidFill>
                  <a:srgbClr val="183691"/>
                </a:solidFill>
              </a:rPr>
            </a:br>
            <a:r>
              <a:rPr lang="en-CA" sz="1600" b="1" dirty="0">
                <a:solidFill>
                  <a:srgbClr val="183691"/>
                </a:solidFill>
              </a:rPr>
              <a:t>    </a:t>
            </a:r>
            <a:r>
              <a:rPr lang="en-CA" sz="1600" b="1" dirty="0">
                <a:solidFill>
                  <a:srgbClr val="A71D5D"/>
                </a:solidFill>
              </a:rPr>
              <a:t>assert </a:t>
            </a:r>
            <a:r>
              <a:rPr lang="en-CA" sz="1600" b="1" dirty="0" err="1">
                <a:solidFill>
                  <a:srgbClr val="0086B3"/>
                </a:solidFill>
              </a:rPr>
              <a:t>data_frame_to_json</a:t>
            </a:r>
            <a:r>
              <a:rPr lang="en-CA" sz="1600" b="1" dirty="0">
                <a:solidFill>
                  <a:srgbClr val="63A35C"/>
                </a:solidFill>
              </a:rPr>
              <a:t>(</a:t>
            </a:r>
            <a:r>
              <a:rPr lang="en-CA" sz="1600" b="1" dirty="0" err="1">
                <a:solidFill>
                  <a:srgbClr val="0086B3"/>
                </a:solidFill>
              </a:rPr>
              <a:t>actual_df</a:t>
            </a:r>
            <a:r>
              <a:rPr lang="en-CA" sz="1600" b="1" dirty="0">
                <a:solidFill>
                  <a:srgbClr val="63A35C"/>
                </a:solidFill>
              </a:rPr>
              <a:t>)[</a:t>
            </a:r>
            <a:r>
              <a:rPr lang="en-CA" sz="1600" b="1" dirty="0">
                <a:solidFill>
                  <a:srgbClr val="0086B3"/>
                </a:solidFill>
              </a:rPr>
              <a:t>0</a:t>
            </a:r>
            <a:r>
              <a:rPr lang="en-CA" sz="1600" b="1" dirty="0">
                <a:solidFill>
                  <a:srgbClr val="63A35C"/>
                </a:solidFill>
              </a:rPr>
              <a:t>][</a:t>
            </a:r>
            <a:r>
              <a:rPr lang="en-CA" sz="1600" b="1" dirty="0">
                <a:solidFill>
                  <a:srgbClr val="183691"/>
                </a:solidFill>
              </a:rPr>
              <a:t>"</a:t>
            </a:r>
            <a:r>
              <a:rPr lang="en-CA" sz="1600" b="1" dirty="0" err="1">
                <a:solidFill>
                  <a:srgbClr val="183691"/>
                </a:solidFill>
              </a:rPr>
              <a:t>num_reviews</a:t>
            </a:r>
            <a:r>
              <a:rPr lang="en-CA" sz="1600" b="1" dirty="0">
                <a:solidFill>
                  <a:srgbClr val="183691"/>
                </a:solidFill>
              </a:rPr>
              <a:t>"</a:t>
            </a:r>
            <a:r>
              <a:rPr lang="en-CA" sz="1600" b="1" dirty="0">
                <a:solidFill>
                  <a:srgbClr val="63A35C"/>
                </a:solidFill>
              </a:rPr>
              <a:t>] </a:t>
            </a:r>
            <a:r>
              <a:rPr lang="en-CA" sz="1600" b="1" dirty="0">
                <a:solidFill>
                  <a:srgbClr val="A71D5D"/>
                </a:solidFill>
              </a:rPr>
              <a:t>== </a:t>
            </a:r>
            <a:r>
              <a:rPr lang="en-CA" sz="1600" b="1" dirty="0">
                <a:solidFill>
                  <a:srgbClr val="0086B3"/>
                </a:solidFill>
              </a:rPr>
              <a:t>1</a:t>
            </a:r>
            <a:endParaRPr lang="en-US" sz="1600" b="1" dirty="0"/>
          </a:p>
        </p:txBody>
      </p:sp>
    </p:spTree>
    <p:extLst>
      <p:ext uri="{BB962C8B-B14F-4D97-AF65-F5344CB8AC3E}">
        <p14:creationId xmlns:p14="http://schemas.microsoft.com/office/powerpoint/2010/main" val="1861263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117</a:t>
            </a:fld>
            <a:endParaRPr/>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Make The Assertion Specific</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dirty="0">
                <a:solidFill>
                  <a:srgbClr val="D6DEEB"/>
                </a:solidFill>
                <a:latin typeface="Impact"/>
                <a:ea typeface="Impact"/>
                <a:cs typeface="Impact"/>
                <a:sym typeface="Impact"/>
              </a:rPr>
              <a:t>@</a:t>
            </a:r>
            <a:r>
              <a:rPr lang="en" sz="4000" dirty="0" err="1">
                <a:solidFill>
                  <a:srgbClr val="D6DEEB"/>
                </a:solidFill>
                <a:latin typeface="Impact"/>
                <a:ea typeface="Impact"/>
                <a:cs typeface="Impact"/>
                <a:sym typeface="Impact"/>
              </a:rPr>
              <a:t>jmasonlee</a:t>
            </a:r>
            <a:endParaRPr sz="4000" dirty="0">
              <a:solidFill>
                <a:srgbClr val="D6DEEB"/>
              </a:solidFill>
              <a:latin typeface="Impact"/>
              <a:ea typeface="Impact"/>
              <a:cs typeface="Impact"/>
              <a:sym typeface="Impact"/>
            </a:endParaRPr>
          </a:p>
        </p:txBody>
      </p:sp>
      <p:sp>
        <p:nvSpPr>
          <p:cNvPr id="6" name="TextBox 5">
            <a:extLst>
              <a:ext uri="{FF2B5EF4-FFF2-40B4-BE49-F238E27FC236}">
                <a16:creationId xmlns:a16="http://schemas.microsoft.com/office/drawing/2014/main" id="{E413C292-B91D-2826-FED5-F1D6EF9013B6}"/>
              </a:ext>
            </a:extLst>
          </p:cNvPr>
          <p:cNvSpPr txBox="1"/>
          <p:nvPr/>
        </p:nvSpPr>
        <p:spPr>
          <a:xfrm>
            <a:off x="2684937" y="-2432592"/>
            <a:ext cx="7406775" cy="2554545"/>
          </a:xfrm>
          <a:prstGeom prst="rect">
            <a:avLst/>
          </a:prstGeom>
          <a:noFill/>
        </p:spPr>
        <p:txBody>
          <a:bodyPr wrap="square" rtlCol="0">
            <a:spAutoFit/>
          </a:bodyPr>
          <a:lstStyle/>
          <a:p>
            <a:r>
              <a:rPr lang="en-US" sz="2000" b="1" dirty="0">
                <a:solidFill>
                  <a:srgbClr val="0070C0"/>
                </a:solidFill>
                <a:latin typeface="Courier" pitchFamily="2" charset="0"/>
              </a:rPr>
              <a:t>def</a:t>
            </a:r>
            <a:r>
              <a:rPr lang="en-US" sz="2000" b="1" dirty="0">
                <a:latin typeface="Courier" pitchFamily="2" charset="0"/>
              </a:rPr>
              <a:t> </a:t>
            </a:r>
            <a:r>
              <a:rPr lang="en-US" sz="2000" dirty="0" err="1">
                <a:solidFill>
                  <a:srgbClr val="2F95A0"/>
                </a:solidFill>
                <a:latin typeface="Courier" pitchFamily="2" charset="0"/>
              </a:rPr>
              <a:t>test_will_do_the_right_thing</a:t>
            </a:r>
            <a:r>
              <a:rPr lang="en-US" sz="2000" b="1" dirty="0">
                <a:latin typeface="Courier" pitchFamily="2" charset="0"/>
              </a:rPr>
              <a:t>():</a:t>
            </a:r>
          </a:p>
          <a:p>
            <a:r>
              <a:rPr lang="en-US" sz="2000" dirty="0">
                <a:latin typeface="Courier" pitchFamily="2" charset="0"/>
              </a:rPr>
              <a:t>    </a:t>
            </a:r>
            <a:r>
              <a:rPr lang="en-US" sz="2000" dirty="0" err="1">
                <a:latin typeface="Courier" pitchFamily="2" charset="0"/>
              </a:rPr>
              <a:t>input_dfs</a:t>
            </a:r>
            <a:r>
              <a:rPr lang="en-US" sz="2000" dirty="0">
                <a:latin typeface="Courier" pitchFamily="2" charset="0"/>
              </a:rPr>
              <a:t> = </a:t>
            </a:r>
            <a:r>
              <a:rPr lang="en-US" sz="2000" dirty="0" err="1">
                <a:latin typeface="Courier" pitchFamily="2" charset="0"/>
              </a:rPr>
              <a:t>setup_dataframes</a:t>
            </a:r>
            <a:r>
              <a:rPr lang="en-US" sz="2000" dirty="0">
                <a:latin typeface="Courier" pitchFamily="2" charset="0"/>
              </a:rPr>
              <a:t>()</a:t>
            </a:r>
          </a:p>
          <a:p>
            <a:endParaRPr lang="en-US" sz="2000" dirty="0">
              <a:latin typeface="Courier" pitchFamily="2" charset="0"/>
            </a:endParaRPr>
          </a:p>
          <a:p>
            <a:r>
              <a:rPr lang="en-US" sz="2000" dirty="0">
                <a:latin typeface="Courier" pitchFamily="2" charset="0"/>
              </a:rPr>
              <a:t>    </a:t>
            </a:r>
            <a:r>
              <a:rPr lang="en-US" sz="2000" dirty="0" err="1">
                <a:latin typeface="Courier" pitchFamily="2" charset="0"/>
              </a:rPr>
              <a:t>output_df</a:t>
            </a:r>
            <a:r>
              <a:rPr lang="en-US" sz="2000" dirty="0">
                <a:latin typeface="Courier" pitchFamily="2" charset="0"/>
              </a:rPr>
              <a:t> = transform(</a:t>
            </a:r>
            <a:r>
              <a:rPr lang="en-US" sz="2000" dirty="0" err="1">
                <a:latin typeface="Courier" pitchFamily="2" charset="0"/>
              </a:rPr>
              <a:t>input_dfs</a:t>
            </a:r>
            <a:r>
              <a:rPr lang="en-US" sz="2000" dirty="0">
                <a:latin typeface="Courier" pitchFamily="2" charset="0"/>
              </a:rPr>
              <a:t>)</a:t>
            </a:r>
          </a:p>
          <a:p>
            <a:endParaRPr lang="en-US" sz="2000" dirty="0">
              <a:latin typeface="Courier" pitchFamily="2" charset="0"/>
            </a:endParaRPr>
          </a:p>
          <a:p>
            <a:r>
              <a:rPr lang="en-US" sz="2000" dirty="0">
                <a:latin typeface="Courier" pitchFamily="2" charset="0"/>
              </a:rPr>
              <a:t>    </a:t>
            </a:r>
            <a:r>
              <a:rPr lang="en-US" sz="2000" dirty="0" err="1">
                <a:latin typeface="Courier" pitchFamily="2" charset="0"/>
              </a:rPr>
              <a:t>output_json</a:t>
            </a:r>
            <a:r>
              <a:rPr lang="en-US" sz="2000" dirty="0">
                <a:latin typeface="Courier" pitchFamily="2" charset="0"/>
              </a:rPr>
              <a:t> = </a:t>
            </a:r>
            <a:r>
              <a:rPr lang="en-CA" sz="2000" dirty="0" err="1">
                <a:latin typeface="Courier" pitchFamily="2" charset="0"/>
              </a:rPr>
              <a:t>data_frame_to_json</a:t>
            </a:r>
            <a:r>
              <a:rPr lang="en-CA" sz="2000" dirty="0">
                <a:latin typeface="Courier" pitchFamily="2" charset="0"/>
              </a:rPr>
              <a:t>(</a:t>
            </a:r>
            <a:r>
              <a:rPr lang="en-CA" sz="2000" dirty="0" err="1">
                <a:latin typeface="Courier" pitchFamily="2" charset="0"/>
              </a:rPr>
              <a:t>actual_df</a:t>
            </a:r>
            <a:r>
              <a:rPr lang="en-CA" sz="2000" dirty="0">
                <a:latin typeface="Courier" pitchFamily="2" charset="0"/>
              </a:rPr>
              <a:t>) </a:t>
            </a:r>
            <a:endParaRPr lang="en-US" sz="2000" dirty="0">
              <a:latin typeface="Courier" pitchFamily="2" charset="0"/>
            </a:endParaRPr>
          </a:p>
          <a:p>
            <a:r>
              <a:rPr lang="en-US" sz="2000" dirty="0">
                <a:latin typeface="Courier" pitchFamily="2" charset="0"/>
              </a:rPr>
              <a:t>    assert </a:t>
            </a:r>
            <a:r>
              <a:rPr lang="en-CA" sz="2000" dirty="0" err="1">
                <a:latin typeface="Courier" pitchFamily="2" charset="0"/>
              </a:rPr>
              <a:t>output_json</a:t>
            </a:r>
            <a:r>
              <a:rPr lang="en-CA" sz="2000" dirty="0">
                <a:latin typeface="Courier" pitchFamily="2" charset="0"/>
              </a:rPr>
              <a:t>== </a:t>
            </a:r>
            <a:r>
              <a:rPr lang="en-CA" sz="2000" dirty="0" err="1">
                <a:latin typeface="Courier" pitchFamily="2" charset="0"/>
              </a:rPr>
              <a:t>expected_json</a:t>
            </a:r>
            <a:r>
              <a:rPr lang="en-CA" sz="2000" dirty="0">
                <a:latin typeface="Courier" pitchFamily="2" charset="0"/>
              </a:rPr>
              <a:t>()</a:t>
            </a:r>
            <a:endParaRPr lang="en-US" sz="2000" dirty="0">
              <a:latin typeface="Courier" pitchFamily="2" charset="0"/>
            </a:endParaRPr>
          </a:p>
          <a:p>
            <a:endParaRPr lang="en-US" sz="2000" b="1" dirty="0">
              <a:latin typeface="Courier" pitchFamily="2" charset="0"/>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751339" y="1032287"/>
            <a:ext cx="10655112" cy="338554"/>
          </a:xfrm>
          <a:prstGeom prst="rect">
            <a:avLst/>
          </a:prstGeom>
          <a:noFill/>
          <a:ln w="38100">
            <a:noFill/>
          </a:ln>
        </p:spPr>
        <p:txBody>
          <a:bodyPr wrap="square" rtlCol="0">
            <a:spAutoFit/>
          </a:bodyPr>
          <a:lstStyle/>
          <a:p>
            <a:pPr lvl="0"/>
            <a:r>
              <a:rPr lang="en-CA" sz="1600" b="1" dirty="0">
                <a:solidFill>
                  <a:srgbClr val="080808"/>
                </a:solidFill>
                <a:latin typeface="Courier New"/>
                <a:ea typeface="Courier New"/>
                <a:cs typeface="Courier New"/>
                <a:sym typeface="Courier New"/>
              </a:rPr>
              <a:t>  </a:t>
            </a:r>
            <a:endParaRPr lang="en-US" sz="2000" b="1" dirty="0">
              <a:latin typeface="Courier" pitchFamily="2" charset="0"/>
            </a:endParaRPr>
          </a:p>
        </p:txBody>
      </p:sp>
      <p:sp>
        <p:nvSpPr>
          <p:cNvPr id="14" name="Rectangle 13">
            <a:extLst>
              <a:ext uri="{FF2B5EF4-FFF2-40B4-BE49-F238E27FC236}">
                <a16:creationId xmlns:a16="http://schemas.microsoft.com/office/drawing/2014/main" id="{F14DCFBB-4E31-E9A4-6578-250D5E9FAA35}"/>
              </a:ext>
            </a:extLst>
          </p:cNvPr>
          <p:cNvSpPr/>
          <p:nvPr/>
        </p:nvSpPr>
        <p:spPr>
          <a:xfrm>
            <a:off x="749245" y="1454981"/>
            <a:ext cx="9815341" cy="338554"/>
          </a:xfrm>
          <a:prstGeom prst="rect">
            <a:avLst/>
          </a:prstGeom>
          <a:ln w="38100">
            <a:solidFill>
              <a:srgbClr val="F16047">
                <a:alpha val="50588"/>
              </a:srgbClr>
            </a:solidFill>
          </a:ln>
        </p:spPr>
        <p:txBody>
          <a:bodyPr wrap="square">
            <a:spAutoFit/>
          </a:bodyPr>
          <a:lstStyle/>
          <a:p>
            <a:r>
              <a:rPr lang="en-CA" sz="1600" b="1" dirty="0" err="1">
                <a:solidFill>
                  <a:srgbClr val="0086B3"/>
                </a:solidFill>
              </a:rPr>
              <a:t>assert_inglewood_pizza_has_one_review</a:t>
            </a:r>
            <a:r>
              <a:rPr lang="en-CA" sz="1600" b="1" dirty="0">
                <a:solidFill>
                  <a:srgbClr val="63A35C"/>
                </a:solidFill>
              </a:rPr>
              <a:t>(</a:t>
            </a:r>
            <a:r>
              <a:rPr lang="en-CA" sz="1600" b="1" dirty="0" err="1"/>
              <a:t>actual_df</a:t>
            </a:r>
            <a:r>
              <a:rPr lang="en-CA" sz="1600" b="1" dirty="0">
                <a:solidFill>
                  <a:srgbClr val="63A35C"/>
                </a:solidFill>
              </a:rPr>
              <a:t>)</a:t>
            </a:r>
          </a:p>
        </p:txBody>
      </p:sp>
      <p:sp>
        <p:nvSpPr>
          <p:cNvPr id="3" name="!!assertion">
            <a:extLst>
              <a:ext uri="{FF2B5EF4-FFF2-40B4-BE49-F238E27FC236}">
                <a16:creationId xmlns:a16="http://schemas.microsoft.com/office/drawing/2014/main" id="{D7521D85-3407-61F6-17FC-41F7327A9D9A}"/>
              </a:ext>
            </a:extLst>
          </p:cNvPr>
          <p:cNvSpPr/>
          <p:nvPr/>
        </p:nvSpPr>
        <p:spPr>
          <a:xfrm>
            <a:off x="749245" y="2312875"/>
            <a:ext cx="10501140" cy="830997"/>
          </a:xfrm>
          <a:prstGeom prst="rect">
            <a:avLst/>
          </a:prstGeom>
        </p:spPr>
        <p:txBody>
          <a:bodyPr wrap="square">
            <a:spAutoFit/>
          </a:bodyPr>
          <a:lstStyle/>
          <a:p>
            <a:r>
              <a:rPr lang="en-CA" sz="1600" b="1" dirty="0">
                <a:solidFill>
                  <a:srgbClr val="A71D5D"/>
                </a:solidFill>
              </a:rPr>
              <a:t>def </a:t>
            </a:r>
            <a:r>
              <a:rPr lang="en-CA" sz="1600" b="1" dirty="0" err="1">
                <a:solidFill>
                  <a:srgbClr val="795DA3"/>
                </a:solidFill>
              </a:rPr>
              <a:t>assert_inglewood_pizza_has_one_review</a:t>
            </a:r>
            <a:r>
              <a:rPr lang="en-CA" sz="1600" b="1" dirty="0">
                <a:solidFill>
                  <a:srgbClr val="63A35C"/>
                </a:solidFill>
              </a:rPr>
              <a:t>(</a:t>
            </a:r>
            <a:r>
              <a:rPr lang="en-CA" sz="1600" b="1" dirty="0" err="1">
                <a:solidFill>
                  <a:srgbClr val="0086B3"/>
                </a:solidFill>
              </a:rPr>
              <a:t>actual_df</a:t>
            </a:r>
            <a:r>
              <a:rPr lang="en-CA" sz="1600" b="1" dirty="0">
                <a:solidFill>
                  <a:srgbClr val="63A35C"/>
                </a:solidFill>
              </a:rPr>
              <a:t>)</a:t>
            </a:r>
            <a:r>
              <a:rPr lang="en-CA" sz="1600" b="1" dirty="0">
                <a:solidFill>
                  <a:srgbClr val="A71D5D"/>
                </a:solidFill>
              </a:rPr>
              <a:t>:</a:t>
            </a:r>
            <a:br>
              <a:rPr lang="en-CA" sz="1600" b="1" dirty="0">
                <a:solidFill>
                  <a:srgbClr val="A71D5D"/>
                </a:solidFill>
              </a:rPr>
            </a:br>
            <a:r>
              <a:rPr lang="en-CA" sz="1600" b="1" dirty="0">
                <a:solidFill>
                  <a:srgbClr val="A71D5D"/>
                </a:solidFill>
              </a:rPr>
              <a:t>    assert </a:t>
            </a:r>
            <a:r>
              <a:rPr lang="en-CA" sz="1600" b="1" dirty="0" err="1">
                <a:solidFill>
                  <a:srgbClr val="0086B3"/>
                </a:solidFill>
              </a:rPr>
              <a:t>data_frame_to_json</a:t>
            </a:r>
            <a:r>
              <a:rPr lang="en-CA" sz="1600" b="1" dirty="0">
                <a:solidFill>
                  <a:srgbClr val="63A35C"/>
                </a:solidFill>
              </a:rPr>
              <a:t>(</a:t>
            </a:r>
            <a:r>
              <a:rPr lang="en-CA" sz="1600" b="1" dirty="0" err="1">
                <a:solidFill>
                  <a:srgbClr val="0086B3"/>
                </a:solidFill>
              </a:rPr>
              <a:t>actual_df</a:t>
            </a:r>
            <a:r>
              <a:rPr lang="en-CA" sz="1600" b="1" dirty="0">
                <a:solidFill>
                  <a:srgbClr val="63A35C"/>
                </a:solidFill>
              </a:rPr>
              <a:t>)[</a:t>
            </a:r>
            <a:r>
              <a:rPr lang="en-CA" sz="1600" b="1" dirty="0">
                <a:solidFill>
                  <a:srgbClr val="0086B3"/>
                </a:solidFill>
              </a:rPr>
              <a:t>0</a:t>
            </a:r>
            <a:r>
              <a:rPr lang="en-CA" sz="1600" b="1" dirty="0">
                <a:solidFill>
                  <a:srgbClr val="63A35C"/>
                </a:solidFill>
              </a:rPr>
              <a:t>][</a:t>
            </a:r>
            <a:r>
              <a:rPr lang="en-CA" sz="1600" b="1" dirty="0">
                <a:solidFill>
                  <a:srgbClr val="183691"/>
                </a:solidFill>
              </a:rPr>
              <a:t>"</a:t>
            </a:r>
            <a:r>
              <a:rPr lang="en-CA" sz="1600" b="1" dirty="0" err="1">
                <a:solidFill>
                  <a:srgbClr val="183691"/>
                </a:solidFill>
              </a:rPr>
              <a:t>business_id</a:t>
            </a:r>
            <a:r>
              <a:rPr lang="en-CA" sz="1600" b="1" dirty="0">
                <a:solidFill>
                  <a:srgbClr val="183691"/>
                </a:solidFill>
              </a:rPr>
              <a:t>"</a:t>
            </a:r>
            <a:r>
              <a:rPr lang="en-CA" sz="1600" b="1" dirty="0">
                <a:solidFill>
                  <a:srgbClr val="63A35C"/>
                </a:solidFill>
              </a:rPr>
              <a:t>] </a:t>
            </a:r>
            <a:r>
              <a:rPr lang="en-CA" sz="1600" b="1" dirty="0">
                <a:solidFill>
                  <a:srgbClr val="A71D5D"/>
                </a:solidFill>
              </a:rPr>
              <a:t>== </a:t>
            </a:r>
            <a:r>
              <a:rPr lang="en-CA" sz="1600" b="1" dirty="0">
                <a:solidFill>
                  <a:srgbClr val="183691"/>
                </a:solidFill>
              </a:rPr>
              <a:t>"41189bbb4fb446a586b0d69aba01d39b"</a:t>
            </a:r>
            <a:br>
              <a:rPr lang="en-CA" sz="1600" b="1" dirty="0">
                <a:solidFill>
                  <a:srgbClr val="183691"/>
                </a:solidFill>
              </a:rPr>
            </a:br>
            <a:r>
              <a:rPr lang="en-CA" sz="1600" b="1" dirty="0">
                <a:solidFill>
                  <a:srgbClr val="183691"/>
                </a:solidFill>
              </a:rPr>
              <a:t>    </a:t>
            </a:r>
            <a:r>
              <a:rPr lang="en-CA" sz="1600" b="1" dirty="0">
                <a:solidFill>
                  <a:srgbClr val="A71D5D"/>
                </a:solidFill>
              </a:rPr>
              <a:t>assert </a:t>
            </a:r>
            <a:r>
              <a:rPr lang="en-CA" sz="1600" b="1" dirty="0" err="1">
                <a:solidFill>
                  <a:srgbClr val="0086B3"/>
                </a:solidFill>
              </a:rPr>
              <a:t>data_frame_to_json</a:t>
            </a:r>
            <a:r>
              <a:rPr lang="en-CA" sz="1600" b="1" dirty="0">
                <a:solidFill>
                  <a:srgbClr val="63A35C"/>
                </a:solidFill>
              </a:rPr>
              <a:t>(</a:t>
            </a:r>
            <a:r>
              <a:rPr lang="en-CA" sz="1600" b="1" dirty="0" err="1">
                <a:solidFill>
                  <a:srgbClr val="0086B3"/>
                </a:solidFill>
              </a:rPr>
              <a:t>actual_df</a:t>
            </a:r>
            <a:r>
              <a:rPr lang="en-CA" sz="1600" b="1" dirty="0">
                <a:solidFill>
                  <a:srgbClr val="63A35C"/>
                </a:solidFill>
              </a:rPr>
              <a:t>)[</a:t>
            </a:r>
            <a:r>
              <a:rPr lang="en-CA" sz="1600" b="1" dirty="0">
                <a:solidFill>
                  <a:srgbClr val="0086B3"/>
                </a:solidFill>
              </a:rPr>
              <a:t>0</a:t>
            </a:r>
            <a:r>
              <a:rPr lang="en-CA" sz="1600" b="1" dirty="0">
                <a:solidFill>
                  <a:srgbClr val="63A35C"/>
                </a:solidFill>
              </a:rPr>
              <a:t>][</a:t>
            </a:r>
            <a:r>
              <a:rPr lang="en-CA" sz="1600" b="1" dirty="0">
                <a:solidFill>
                  <a:srgbClr val="183691"/>
                </a:solidFill>
              </a:rPr>
              <a:t>"</a:t>
            </a:r>
            <a:r>
              <a:rPr lang="en-CA" sz="1600" b="1" dirty="0" err="1">
                <a:solidFill>
                  <a:srgbClr val="183691"/>
                </a:solidFill>
              </a:rPr>
              <a:t>num_reviews</a:t>
            </a:r>
            <a:r>
              <a:rPr lang="en-CA" sz="1600" b="1" dirty="0">
                <a:solidFill>
                  <a:srgbClr val="183691"/>
                </a:solidFill>
              </a:rPr>
              <a:t>"</a:t>
            </a:r>
            <a:r>
              <a:rPr lang="en-CA" sz="1600" b="1" dirty="0">
                <a:solidFill>
                  <a:srgbClr val="63A35C"/>
                </a:solidFill>
              </a:rPr>
              <a:t>] </a:t>
            </a:r>
            <a:r>
              <a:rPr lang="en-CA" sz="1600" b="1" dirty="0">
                <a:solidFill>
                  <a:srgbClr val="A71D5D"/>
                </a:solidFill>
              </a:rPr>
              <a:t>== </a:t>
            </a:r>
            <a:r>
              <a:rPr lang="en-CA" sz="1600" b="1" dirty="0">
                <a:solidFill>
                  <a:srgbClr val="0086B3"/>
                </a:solidFill>
              </a:rPr>
              <a:t>1</a:t>
            </a:r>
            <a:endParaRPr lang="en-US" sz="1600" b="1" dirty="0"/>
          </a:p>
        </p:txBody>
      </p:sp>
    </p:spTree>
    <p:extLst>
      <p:ext uri="{BB962C8B-B14F-4D97-AF65-F5344CB8AC3E}">
        <p14:creationId xmlns:p14="http://schemas.microsoft.com/office/powerpoint/2010/main" val="31409763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118</a:t>
            </a:fld>
            <a:endParaRPr/>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Make The Assertion Specific</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dirty="0">
                <a:solidFill>
                  <a:srgbClr val="D6DEEB"/>
                </a:solidFill>
                <a:latin typeface="Impact"/>
                <a:ea typeface="Impact"/>
                <a:cs typeface="Impact"/>
                <a:sym typeface="Impact"/>
              </a:rPr>
              <a:t>@</a:t>
            </a:r>
            <a:r>
              <a:rPr lang="en" sz="4000" dirty="0" err="1">
                <a:solidFill>
                  <a:srgbClr val="D6DEEB"/>
                </a:solidFill>
                <a:latin typeface="Impact"/>
                <a:ea typeface="Impact"/>
                <a:cs typeface="Impact"/>
                <a:sym typeface="Impact"/>
              </a:rPr>
              <a:t>jmasonlee</a:t>
            </a:r>
            <a:endParaRPr sz="4000" dirty="0">
              <a:solidFill>
                <a:srgbClr val="D6DEEB"/>
              </a:solidFill>
              <a:latin typeface="Impact"/>
              <a:ea typeface="Impact"/>
              <a:cs typeface="Impact"/>
              <a:sym typeface="Impact"/>
            </a:endParaRPr>
          </a:p>
        </p:txBody>
      </p:sp>
      <p:sp>
        <p:nvSpPr>
          <p:cNvPr id="6" name="TextBox 5">
            <a:extLst>
              <a:ext uri="{FF2B5EF4-FFF2-40B4-BE49-F238E27FC236}">
                <a16:creationId xmlns:a16="http://schemas.microsoft.com/office/drawing/2014/main" id="{E413C292-B91D-2826-FED5-F1D6EF9013B6}"/>
              </a:ext>
            </a:extLst>
          </p:cNvPr>
          <p:cNvSpPr txBox="1"/>
          <p:nvPr/>
        </p:nvSpPr>
        <p:spPr>
          <a:xfrm>
            <a:off x="2684937" y="-2432592"/>
            <a:ext cx="7406775" cy="2554545"/>
          </a:xfrm>
          <a:prstGeom prst="rect">
            <a:avLst/>
          </a:prstGeom>
          <a:noFill/>
        </p:spPr>
        <p:txBody>
          <a:bodyPr wrap="square" rtlCol="0">
            <a:spAutoFit/>
          </a:bodyPr>
          <a:lstStyle/>
          <a:p>
            <a:r>
              <a:rPr lang="en-US" sz="2000" b="1" dirty="0">
                <a:solidFill>
                  <a:srgbClr val="0070C0"/>
                </a:solidFill>
                <a:latin typeface="Courier" pitchFamily="2" charset="0"/>
              </a:rPr>
              <a:t>def</a:t>
            </a:r>
            <a:r>
              <a:rPr lang="en-US" sz="2000" b="1" dirty="0">
                <a:latin typeface="Courier" pitchFamily="2" charset="0"/>
              </a:rPr>
              <a:t> </a:t>
            </a:r>
            <a:r>
              <a:rPr lang="en-US" sz="2000" dirty="0" err="1">
                <a:solidFill>
                  <a:srgbClr val="2F95A0"/>
                </a:solidFill>
                <a:latin typeface="Courier" pitchFamily="2" charset="0"/>
              </a:rPr>
              <a:t>test_will_do_the_right_thing</a:t>
            </a:r>
            <a:r>
              <a:rPr lang="en-US" sz="2000" b="1" dirty="0">
                <a:latin typeface="Courier" pitchFamily="2" charset="0"/>
              </a:rPr>
              <a:t>():</a:t>
            </a:r>
          </a:p>
          <a:p>
            <a:r>
              <a:rPr lang="en-US" sz="2000" dirty="0">
                <a:latin typeface="Courier" pitchFamily="2" charset="0"/>
              </a:rPr>
              <a:t>    </a:t>
            </a:r>
            <a:r>
              <a:rPr lang="en-US" sz="2000" dirty="0" err="1">
                <a:latin typeface="Courier" pitchFamily="2" charset="0"/>
              </a:rPr>
              <a:t>input_dfs</a:t>
            </a:r>
            <a:r>
              <a:rPr lang="en-US" sz="2000" dirty="0">
                <a:latin typeface="Courier" pitchFamily="2" charset="0"/>
              </a:rPr>
              <a:t> = </a:t>
            </a:r>
            <a:r>
              <a:rPr lang="en-US" sz="2000" dirty="0" err="1">
                <a:latin typeface="Courier" pitchFamily="2" charset="0"/>
              </a:rPr>
              <a:t>setup_dataframes</a:t>
            </a:r>
            <a:r>
              <a:rPr lang="en-US" sz="2000" dirty="0">
                <a:latin typeface="Courier" pitchFamily="2" charset="0"/>
              </a:rPr>
              <a:t>()</a:t>
            </a:r>
          </a:p>
          <a:p>
            <a:endParaRPr lang="en-US" sz="2000" dirty="0">
              <a:latin typeface="Courier" pitchFamily="2" charset="0"/>
            </a:endParaRPr>
          </a:p>
          <a:p>
            <a:r>
              <a:rPr lang="en-US" sz="2000" dirty="0">
                <a:latin typeface="Courier" pitchFamily="2" charset="0"/>
              </a:rPr>
              <a:t>    </a:t>
            </a:r>
            <a:r>
              <a:rPr lang="en-US" sz="2000" dirty="0" err="1">
                <a:latin typeface="Courier" pitchFamily="2" charset="0"/>
              </a:rPr>
              <a:t>output_df</a:t>
            </a:r>
            <a:r>
              <a:rPr lang="en-US" sz="2000" dirty="0">
                <a:latin typeface="Courier" pitchFamily="2" charset="0"/>
              </a:rPr>
              <a:t> = transform(</a:t>
            </a:r>
            <a:r>
              <a:rPr lang="en-US" sz="2000" dirty="0" err="1">
                <a:latin typeface="Courier" pitchFamily="2" charset="0"/>
              </a:rPr>
              <a:t>input_dfs</a:t>
            </a:r>
            <a:r>
              <a:rPr lang="en-US" sz="2000" dirty="0">
                <a:latin typeface="Courier" pitchFamily="2" charset="0"/>
              </a:rPr>
              <a:t>)</a:t>
            </a:r>
          </a:p>
          <a:p>
            <a:endParaRPr lang="en-US" sz="2000" dirty="0">
              <a:latin typeface="Courier" pitchFamily="2" charset="0"/>
            </a:endParaRPr>
          </a:p>
          <a:p>
            <a:r>
              <a:rPr lang="en-US" sz="2000" dirty="0">
                <a:latin typeface="Courier" pitchFamily="2" charset="0"/>
              </a:rPr>
              <a:t>    </a:t>
            </a:r>
            <a:r>
              <a:rPr lang="en-US" sz="2000" dirty="0" err="1">
                <a:latin typeface="Courier" pitchFamily="2" charset="0"/>
              </a:rPr>
              <a:t>output_json</a:t>
            </a:r>
            <a:r>
              <a:rPr lang="en-US" sz="2000" dirty="0">
                <a:latin typeface="Courier" pitchFamily="2" charset="0"/>
              </a:rPr>
              <a:t> = </a:t>
            </a:r>
            <a:r>
              <a:rPr lang="en-CA" sz="2000" dirty="0" err="1">
                <a:latin typeface="Courier" pitchFamily="2" charset="0"/>
              </a:rPr>
              <a:t>data_frame_to_json</a:t>
            </a:r>
            <a:r>
              <a:rPr lang="en-CA" sz="2000" dirty="0">
                <a:latin typeface="Courier" pitchFamily="2" charset="0"/>
              </a:rPr>
              <a:t>(</a:t>
            </a:r>
            <a:r>
              <a:rPr lang="en-CA" sz="2000" dirty="0" err="1">
                <a:latin typeface="Courier" pitchFamily="2" charset="0"/>
              </a:rPr>
              <a:t>actual_df</a:t>
            </a:r>
            <a:r>
              <a:rPr lang="en-CA" sz="2000" dirty="0">
                <a:latin typeface="Courier" pitchFamily="2" charset="0"/>
              </a:rPr>
              <a:t>) </a:t>
            </a:r>
            <a:endParaRPr lang="en-US" sz="2000" dirty="0">
              <a:latin typeface="Courier" pitchFamily="2" charset="0"/>
            </a:endParaRPr>
          </a:p>
          <a:p>
            <a:r>
              <a:rPr lang="en-US" sz="2000" dirty="0">
                <a:latin typeface="Courier" pitchFamily="2" charset="0"/>
              </a:rPr>
              <a:t>    assert </a:t>
            </a:r>
            <a:r>
              <a:rPr lang="en-CA" sz="2000" dirty="0" err="1">
                <a:latin typeface="Courier" pitchFamily="2" charset="0"/>
              </a:rPr>
              <a:t>output_json</a:t>
            </a:r>
            <a:r>
              <a:rPr lang="en-CA" sz="2000" dirty="0">
                <a:latin typeface="Courier" pitchFamily="2" charset="0"/>
              </a:rPr>
              <a:t>== </a:t>
            </a:r>
            <a:r>
              <a:rPr lang="en-CA" sz="2000" dirty="0" err="1">
                <a:latin typeface="Courier" pitchFamily="2" charset="0"/>
              </a:rPr>
              <a:t>expected_json</a:t>
            </a:r>
            <a:r>
              <a:rPr lang="en-CA" sz="2000" dirty="0">
                <a:latin typeface="Courier" pitchFamily="2" charset="0"/>
              </a:rPr>
              <a:t>()</a:t>
            </a:r>
            <a:endParaRPr lang="en-US" sz="2000" dirty="0">
              <a:latin typeface="Courier" pitchFamily="2" charset="0"/>
            </a:endParaRPr>
          </a:p>
          <a:p>
            <a:endParaRPr lang="en-US" sz="2000" b="1" dirty="0">
              <a:latin typeface="Courier" pitchFamily="2" charset="0"/>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751339" y="1032287"/>
            <a:ext cx="10655112" cy="338554"/>
          </a:xfrm>
          <a:prstGeom prst="rect">
            <a:avLst/>
          </a:prstGeom>
          <a:noFill/>
          <a:ln w="38100">
            <a:noFill/>
          </a:ln>
        </p:spPr>
        <p:txBody>
          <a:bodyPr wrap="square" rtlCol="0">
            <a:spAutoFit/>
          </a:bodyPr>
          <a:lstStyle/>
          <a:p>
            <a:pPr lvl="0"/>
            <a:r>
              <a:rPr lang="en-CA" sz="1600" b="1" dirty="0">
                <a:solidFill>
                  <a:srgbClr val="080808"/>
                </a:solidFill>
                <a:latin typeface="Courier New"/>
                <a:ea typeface="Courier New"/>
                <a:cs typeface="Courier New"/>
                <a:sym typeface="Courier New"/>
              </a:rPr>
              <a:t>  </a:t>
            </a:r>
            <a:endParaRPr lang="en-US" sz="2000" b="1" dirty="0">
              <a:latin typeface="Courier" pitchFamily="2" charset="0"/>
            </a:endParaRPr>
          </a:p>
        </p:txBody>
      </p:sp>
      <p:sp>
        <p:nvSpPr>
          <p:cNvPr id="14" name="Rectangle 13">
            <a:extLst>
              <a:ext uri="{FF2B5EF4-FFF2-40B4-BE49-F238E27FC236}">
                <a16:creationId xmlns:a16="http://schemas.microsoft.com/office/drawing/2014/main" id="{F14DCFBB-4E31-E9A4-6578-250D5E9FAA35}"/>
              </a:ext>
            </a:extLst>
          </p:cNvPr>
          <p:cNvSpPr/>
          <p:nvPr/>
        </p:nvSpPr>
        <p:spPr>
          <a:xfrm>
            <a:off x="749245" y="1454981"/>
            <a:ext cx="9815341" cy="338554"/>
          </a:xfrm>
          <a:prstGeom prst="rect">
            <a:avLst/>
          </a:prstGeom>
          <a:ln w="38100">
            <a:solidFill>
              <a:srgbClr val="F16047">
                <a:alpha val="50588"/>
              </a:srgbClr>
            </a:solidFill>
          </a:ln>
        </p:spPr>
        <p:txBody>
          <a:bodyPr wrap="square">
            <a:spAutoFit/>
          </a:bodyPr>
          <a:lstStyle/>
          <a:p>
            <a:r>
              <a:rPr lang="en-CA" sz="1600" b="1" dirty="0" err="1">
                <a:solidFill>
                  <a:srgbClr val="0086B3"/>
                </a:solidFill>
              </a:rPr>
              <a:t>assert_inglewood_pizza_has_one_review</a:t>
            </a:r>
            <a:r>
              <a:rPr lang="en-CA" sz="1600" b="1" dirty="0">
                <a:solidFill>
                  <a:srgbClr val="63A35C"/>
                </a:solidFill>
              </a:rPr>
              <a:t>(</a:t>
            </a:r>
            <a:r>
              <a:rPr lang="en-CA" sz="1600" b="1" dirty="0" err="1"/>
              <a:t>actual_df</a:t>
            </a:r>
            <a:r>
              <a:rPr lang="en-CA" sz="1600" b="1" dirty="0">
                <a:solidFill>
                  <a:srgbClr val="63A35C"/>
                </a:solidFill>
              </a:rPr>
              <a:t>)</a:t>
            </a:r>
          </a:p>
        </p:txBody>
      </p:sp>
      <p:sp>
        <p:nvSpPr>
          <p:cNvPr id="11" name="TextBox 10">
            <a:extLst>
              <a:ext uri="{FF2B5EF4-FFF2-40B4-BE49-F238E27FC236}">
                <a16:creationId xmlns:a16="http://schemas.microsoft.com/office/drawing/2014/main" id="{D01FCA1B-520D-868C-FF93-9403278D4222}"/>
              </a:ext>
            </a:extLst>
          </p:cNvPr>
          <p:cNvSpPr txBox="1"/>
          <p:nvPr/>
        </p:nvSpPr>
        <p:spPr>
          <a:xfrm>
            <a:off x="751339" y="1032287"/>
            <a:ext cx="10655112" cy="4093428"/>
          </a:xfrm>
          <a:prstGeom prst="rect">
            <a:avLst/>
          </a:prstGeom>
          <a:noFill/>
          <a:ln w="38100">
            <a:noFill/>
          </a:ln>
        </p:spPr>
        <p:txBody>
          <a:bodyPr wrap="square" rtlCol="0">
            <a:spAutoFit/>
          </a:bodyPr>
          <a:lstStyle/>
          <a:p>
            <a:pPr lvl="0"/>
            <a:r>
              <a:rPr lang="en-CA" sz="1600" b="1" dirty="0">
                <a:solidFill>
                  <a:srgbClr val="A71D5D"/>
                </a:solidFill>
              </a:rPr>
              <a:t>def </a:t>
            </a:r>
            <a:r>
              <a:rPr lang="en-CA" sz="1600" b="1" dirty="0" err="1">
                <a:solidFill>
                  <a:srgbClr val="795DA3"/>
                </a:solidFill>
              </a:rPr>
              <a:t>test_only_counts_mobile_reviews_done_separately_from_checkins</a:t>
            </a:r>
            <a:r>
              <a:rPr lang="en-CA" sz="1600" b="1" dirty="0">
                <a:solidFill>
                  <a:srgbClr val="63A35C"/>
                </a:solidFill>
              </a:rPr>
              <a:t>(</a:t>
            </a:r>
            <a:r>
              <a:rPr lang="en-CA" sz="1600" b="1" dirty="0">
                <a:solidFill>
                  <a:srgbClr val="0086B3"/>
                </a:solidFill>
              </a:rPr>
              <a:t>spark</a:t>
            </a:r>
            <a:r>
              <a:rPr lang="en-CA" sz="1600" b="1" dirty="0">
                <a:solidFill>
                  <a:srgbClr val="A71D5D"/>
                </a:solidFill>
              </a:rPr>
              <a:t>: </a:t>
            </a:r>
            <a:r>
              <a:rPr lang="en-CA" sz="1600" b="1" dirty="0" err="1">
                <a:solidFill>
                  <a:srgbClr val="795DA3"/>
                </a:solidFill>
              </a:rPr>
              <a:t>SparkSession</a:t>
            </a:r>
            <a:r>
              <a:rPr lang="en-CA" sz="1600" b="1" dirty="0">
                <a:solidFill>
                  <a:srgbClr val="63A35C"/>
                </a:solidFill>
              </a:rPr>
              <a:t>) </a:t>
            </a:r>
            <a:r>
              <a:rPr lang="en-CA" sz="1600" b="1" dirty="0"/>
              <a:t>-&gt; </a:t>
            </a:r>
            <a:r>
              <a:rPr lang="en-CA" sz="1600" b="1" dirty="0">
                <a:solidFill>
                  <a:srgbClr val="A71D5D"/>
                </a:solidFill>
              </a:rPr>
              <a:t>None:</a:t>
            </a:r>
            <a:br>
              <a:rPr lang="en-CA" sz="1600" b="1" dirty="0">
                <a:solidFill>
                  <a:srgbClr val="A71D5D"/>
                </a:solidFill>
              </a:rPr>
            </a:br>
            <a:r>
              <a:rPr lang="en-CA" sz="1600" b="1" dirty="0">
                <a:solidFill>
                  <a:srgbClr val="A71D5D"/>
                </a:solidFill>
              </a:rPr>
              <a:t>    </a:t>
            </a:r>
            <a:r>
              <a:rPr lang="en-CA" sz="1600" b="1" dirty="0" err="1"/>
              <a:t>b_reviews_df</a:t>
            </a:r>
            <a:r>
              <a:rPr lang="en-CA" sz="1600" b="1" dirty="0"/>
              <a:t>   </a:t>
            </a:r>
            <a:r>
              <a:rPr lang="en-CA" sz="1600" b="1" dirty="0">
                <a:solidFill>
                  <a:srgbClr val="A71D5D"/>
                </a:solidFill>
              </a:rPr>
              <a:t>= </a:t>
            </a:r>
            <a:r>
              <a:rPr lang="en-CA" sz="1600" b="1" dirty="0" err="1">
                <a:solidFill>
                  <a:srgbClr val="0086B3"/>
                </a:solidFill>
              </a:rPr>
              <a:t>create_df_from_json</a:t>
            </a:r>
            <a:r>
              <a:rPr lang="en-CA" sz="1600" b="1" dirty="0">
                <a:solidFill>
                  <a:srgbClr val="63A35C"/>
                </a:solidFill>
              </a:rPr>
              <a:t>(</a:t>
            </a:r>
            <a:r>
              <a:rPr lang="en-CA" sz="1600" b="1" dirty="0">
                <a:solidFill>
                  <a:srgbClr val="183691"/>
                </a:solidFill>
              </a:rPr>
              <a:t>"fixtures/</a:t>
            </a:r>
            <a:r>
              <a:rPr lang="en-CA" sz="1600" b="1" dirty="0" err="1">
                <a:solidFill>
                  <a:srgbClr val="183691"/>
                </a:solidFill>
              </a:rPr>
              <a:t>browser_reviews.json</a:t>
            </a:r>
            <a:r>
              <a:rPr lang="en-CA" sz="1600" b="1" dirty="0">
                <a:solidFill>
                  <a:srgbClr val="183691"/>
                </a:solidFill>
              </a:rPr>
              <a:t>"</a:t>
            </a:r>
            <a:r>
              <a:rPr lang="en-CA" sz="1600" b="1" dirty="0">
                <a:solidFill>
                  <a:srgbClr val="63A35C"/>
                </a:solidFill>
              </a:rPr>
              <a:t>, </a:t>
            </a:r>
            <a:r>
              <a:rPr lang="en-CA" sz="1600" b="1" dirty="0">
                <a:solidFill>
                  <a:srgbClr val="0086B3"/>
                </a:solidFill>
              </a:rPr>
              <a:t>spark</a:t>
            </a:r>
            <a:r>
              <a:rPr lang="en-CA" sz="1600" b="1" dirty="0">
                <a:solidFill>
                  <a:srgbClr val="63A35C"/>
                </a:solidFill>
              </a:rPr>
              <a:t>)</a:t>
            </a:r>
            <a:br>
              <a:rPr lang="en-CA" sz="1600" b="1" dirty="0">
                <a:solidFill>
                  <a:srgbClr val="63A35C"/>
                </a:solidFill>
              </a:rPr>
            </a:br>
            <a:r>
              <a:rPr lang="en-CA" sz="1600" b="1" dirty="0">
                <a:solidFill>
                  <a:srgbClr val="63A35C"/>
                </a:solidFill>
              </a:rPr>
              <a:t>    </a:t>
            </a:r>
            <a:r>
              <a:rPr lang="en-CA" sz="1600" b="1" dirty="0" err="1"/>
              <a:t>checkin_df</a:t>
            </a:r>
            <a:r>
              <a:rPr lang="en-CA" sz="1600" b="1" dirty="0"/>
              <a:t>   </a:t>
            </a:r>
            <a:r>
              <a:rPr lang="en-CA" sz="1600" b="1" dirty="0">
                <a:solidFill>
                  <a:srgbClr val="A71D5D"/>
                </a:solidFill>
              </a:rPr>
              <a:t>= </a:t>
            </a:r>
            <a:r>
              <a:rPr lang="en-CA" sz="1600" b="1" dirty="0" err="1">
                <a:solidFill>
                  <a:srgbClr val="0086B3"/>
                </a:solidFill>
              </a:rPr>
              <a:t>create_df_from_json</a:t>
            </a:r>
            <a:r>
              <a:rPr lang="en-CA" sz="1600" b="1" dirty="0">
                <a:solidFill>
                  <a:srgbClr val="63A35C"/>
                </a:solidFill>
              </a:rPr>
              <a:t>(</a:t>
            </a:r>
            <a:r>
              <a:rPr lang="en-CA" sz="1600" b="1" dirty="0">
                <a:solidFill>
                  <a:srgbClr val="183691"/>
                </a:solidFill>
              </a:rPr>
              <a:t>"fixtures/</a:t>
            </a:r>
            <a:r>
              <a:rPr lang="en-CA" sz="1600" b="1" dirty="0" err="1">
                <a:solidFill>
                  <a:srgbClr val="183691"/>
                </a:solidFill>
              </a:rPr>
              <a:t>checkin.json</a:t>
            </a:r>
            <a:r>
              <a:rPr lang="en-CA" sz="1600" b="1" dirty="0">
                <a:solidFill>
                  <a:srgbClr val="183691"/>
                </a:solidFill>
              </a:rPr>
              <a:t>"</a:t>
            </a:r>
            <a:r>
              <a:rPr lang="en-CA" sz="1600" b="1" dirty="0">
                <a:solidFill>
                  <a:srgbClr val="63A35C"/>
                </a:solidFill>
              </a:rPr>
              <a:t>, </a:t>
            </a:r>
            <a:r>
              <a:rPr lang="en-CA" sz="1600" b="1" dirty="0">
                <a:solidFill>
                  <a:srgbClr val="0086B3"/>
                </a:solidFill>
              </a:rPr>
              <a:t>spark</a:t>
            </a:r>
            <a:r>
              <a:rPr lang="en-CA" sz="1600" b="1" dirty="0">
                <a:solidFill>
                  <a:srgbClr val="63A35C"/>
                </a:solidFill>
              </a:rPr>
              <a:t>)</a:t>
            </a:r>
            <a:br>
              <a:rPr lang="en-CA" sz="1600" b="1" dirty="0">
                <a:solidFill>
                  <a:srgbClr val="63A35C"/>
                </a:solidFill>
              </a:rPr>
            </a:br>
            <a:r>
              <a:rPr lang="en-CA" sz="1600" b="1" dirty="0">
                <a:solidFill>
                  <a:srgbClr val="63A35C"/>
                </a:solidFill>
              </a:rPr>
              <a:t>    </a:t>
            </a:r>
            <a:r>
              <a:rPr lang="en-CA" sz="1600" b="1" dirty="0" err="1"/>
              <a:t>tips_df</a:t>
            </a:r>
            <a:r>
              <a:rPr lang="en-CA" sz="1600" b="1" dirty="0"/>
              <a:t>      </a:t>
            </a:r>
            <a:r>
              <a:rPr lang="en-CA" sz="1600" b="1" dirty="0">
                <a:solidFill>
                  <a:srgbClr val="A71D5D"/>
                </a:solidFill>
              </a:rPr>
              <a:t>= </a:t>
            </a:r>
            <a:r>
              <a:rPr lang="en-CA" sz="1600" b="1" dirty="0" err="1">
                <a:solidFill>
                  <a:srgbClr val="0086B3"/>
                </a:solidFill>
              </a:rPr>
              <a:t>create_df_from_json</a:t>
            </a:r>
            <a:r>
              <a:rPr lang="en-CA" sz="1600" b="1" dirty="0">
                <a:solidFill>
                  <a:srgbClr val="63A35C"/>
                </a:solidFill>
              </a:rPr>
              <a:t>(</a:t>
            </a:r>
            <a:r>
              <a:rPr lang="en-CA" sz="1600" b="1" dirty="0">
                <a:solidFill>
                  <a:srgbClr val="183691"/>
                </a:solidFill>
              </a:rPr>
              <a:t>"fixtures/</a:t>
            </a:r>
            <a:r>
              <a:rPr lang="en-CA" sz="1600" b="1" dirty="0" err="1">
                <a:solidFill>
                  <a:srgbClr val="183691"/>
                </a:solidFill>
              </a:rPr>
              <a:t>tips.json</a:t>
            </a:r>
            <a:r>
              <a:rPr lang="en-CA" sz="1600" b="1" dirty="0">
                <a:solidFill>
                  <a:srgbClr val="183691"/>
                </a:solidFill>
              </a:rPr>
              <a:t>"</a:t>
            </a:r>
            <a:r>
              <a:rPr lang="en-CA" sz="1600" b="1" dirty="0">
                <a:solidFill>
                  <a:srgbClr val="63A35C"/>
                </a:solidFill>
              </a:rPr>
              <a:t>, </a:t>
            </a:r>
            <a:r>
              <a:rPr lang="en-CA" sz="1600" b="1" dirty="0">
                <a:solidFill>
                  <a:srgbClr val="0086B3"/>
                </a:solidFill>
              </a:rPr>
              <a:t>spark</a:t>
            </a:r>
            <a:r>
              <a:rPr lang="en-CA" sz="1600" b="1" dirty="0">
                <a:solidFill>
                  <a:srgbClr val="63A35C"/>
                </a:solidFill>
              </a:rPr>
              <a:t>)</a:t>
            </a:r>
            <a:br>
              <a:rPr lang="en-CA" sz="1600" b="1" dirty="0">
                <a:solidFill>
                  <a:srgbClr val="63A35C"/>
                </a:solidFill>
              </a:rPr>
            </a:br>
            <a:r>
              <a:rPr lang="en-CA" sz="1600" b="1" dirty="0">
                <a:solidFill>
                  <a:srgbClr val="63A35C"/>
                </a:solidFill>
              </a:rPr>
              <a:t>    </a:t>
            </a:r>
            <a:r>
              <a:rPr lang="en-CA" sz="1600" b="1" dirty="0" err="1"/>
              <a:t>business_df</a:t>
            </a:r>
            <a:r>
              <a:rPr lang="en-CA" sz="1600" b="1" dirty="0"/>
              <a:t>  </a:t>
            </a:r>
            <a:r>
              <a:rPr lang="en-CA" sz="1600" b="1" dirty="0">
                <a:solidFill>
                  <a:srgbClr val="A71D5D"/>
                </a:solidFill>
              </a:rPr>
              <a:t>= </a:t>
            </a:r>
            <a:r>
              <a:rPr lang="en-CA" sz="1600" b="1" dirty="0" err="1">
                <a:solidFill>
                  <a:srgbClr val="0086B3"/>
                </a:solidFill>
              </a:rPr>
              <a:t>create_df_from_json</a:t>
            </a:r>
            <a:r>
              <a:rPr lang="en-CA" sz="1600" b="1" dirty="0">
                <a:solidFill>
                  <a:srgbClr val="63A35C"/>
                </a:solidFill>
              </a:rPr>
              <a:t>(</a:t>
            </a:r>
            <a:r>
              <a:rPr lang="en-CA" sz="1600" b="1" dirty="0">
                <a:solidFill>
                  <a:srgbClr val="183691"/>
                </a:solidFill>
              </a:rPr>
              <a:t>"fixtures/</a:t>
            </a:r>
            <a:r>
              <a:rPr lang="en-CA" sz="1600" b="1" dirty="0" err="1">
                <a:solidFill>
                  <a:srgbClr val="183691"/>
                </a:solidFill>
              </a:rPr>
              <a:t>business.json</a:t>
            </a:r>
            <a:r>
              <a:rPr lang="en-CA" sz="1600" b="1" dirty="0">
                <a:solidFill>
                  <a:srgbClr val="183691"/>
                </a:solidFill>
              </a:rPr>
              <a:t>"</a:t>
            </a:r>
            <a:r>
              <a:rPr lang="en-CA" sz="1600" b="1" dirty="0">
                <a:solidFill>
                  <a:srgbClr val="63A35C"/>
                </a:solidFill>
              </a:rPr>
              <a:t>, </a:t>
            </a:r>
            <a:r>
              <a:rPr lang="en-CA" sz="1600" b="1" dirty="0">
                <a:solidFill>
                  <a:srgbClr val="0086B3"/>
                </a:solidFill>
              </a:rPr>
              <a:t>spark</a:t>
            </a:r>
            <a:r>
              <a:rPr lang="en-CA" sz="1600" b="1" dirty="0">
                <a:solidFill>
                  <a:srgbClr val="63A35C"/>
                </a:solidFill>
              </a:rPr>
              <a:t>)</a:t>
            </a:r>
            <a:br>
              <a:rPr lang="en-CA" sz="1600" b="1" dirty="0">
                <a:solidFill>
                  <a:srgbClr val="63A35C"/>
                </a:solidFill>
              </a:rPr>
            </a:br>
            <a:r>
              <a:rPr lang="en-CA" sz="1600" b="1" dirty="0">
                <a:solidFill>
                  <a:srgbClr val="63A35C"/>
                </a:solidFill>
              </a:rPr>
              <a:t>    </a:t>
            </a:r>
            <a:r>
              <a:rPr lang="en-CA" sz="1600" b="1" dirty="0" err="1"/>
              <a:t>m_reviews_df</a:t>
            </a:r>
            <a:r>
              <a:rPr lang="en-CA" sz="1600" b="1" dirty="0"/>
              <a:t> </a:t>
            </a:r>
            <a:r>
              <a:rPr lang="en-CA" sz="1600" b="1" dirty="0">
                <a:solidFill>
                  <a:srgbClr val="A71D5D"/>
                </a:solidFill>
              </a:rPr>
              <a:t>= </a:t>
            </a:r>
            <a:r>
              <a:rPr lang="en-CA" sz="1600" b="1" dirty="0" err="1">
                <a:solidFill>
                  <a:srgbClr val="0086B3"/>
                </a:solidFill>
              </a:rPr>
              <a:t>create_df_from_json</a:t>
            </a:r>
            <a:r>
              <a:rPr lang="en-CA" sz="1600" b="1" dirty="0">
                <a:solidFill>
                  <a:srgbClr val="63A35C"/>
                </a:solidFill>
              </a:rPr>
              <a:t>(</a:t>
            </a:r>
            <a:r>
              <a:rPr lang="en-CA" sz="1600" b="1" dirty="0">
                <a:solidFill>
                  <a:srgbClr val="183691"/>
                </a:solidFill>
              </a:rPr>
              <a:t>"fixtures/</a:t>
            </a:r>
            <a:r>
              <a:rPr lang="en-CA" sz="1600" b="1" dirty="0" err="1">
                <a:solidFill>
                  <a:srgbClr val="183691"/>
                </a:solidFill>
              </a:rPr>
              <a:t>mobile_reviews.json</a:t>
            </a:r>
            <a:r>
              <a:rPr lang="en-CA" sz="1600" b="1" dirty="0">
                <a:solidFill>
                  <a:srgbClr val="183691"/>
                </a:solidFill>
              </a:rPr>
              <a:t>"</a:t>
            </a:r>
            <a:r>
              <a:rPr lang="en-CA" sz="1600" b="1" dirty="0">
                <a:solidFill>
                  <a:srgbClr val="63A35C"/>
                </a:solidFill>
              </a:rPr>
              <a:t>, </a:t>
            </a:r>
            <a:r>
              <a:rPr lang="en-CA" sz="1600" b="1" dirty="0">
                <a:solidFill>
                  <a:srgbClr val="0086B3"/>
                </a:solidFill>
              </a:rPr>
              <a:t>spark</a:t>
            </a:r>
            <a:r>
              <a:rPr lang="en-CA" sz="1600" b="1" dirty="0">
                <a:solidFill>
                  <a:srgbClr val="63A35C"/>
                </a:solidFill>
              </a:rPr>
              <a:t>)</a:t>
            </a:r>
            <a:br>
              <a:rPr lang="en-CA" sz="1600" b="1" dirty="0">
                <a:solidFill>
                  <a:srgbClr val="63A35C"/>
                </a:solidFill>
              </a:rPr>
            </a:br>
            <a:br>
              <a:rPr lang="en-CA" sz="1600" b="1" dirty="0">
                <a:solidFill>
                  <a:srgbClr val="63A35C"/>
                </a:solidFill>
              </a:rPr>
            </a:br>
            <a:r>
              <a:rPr lang="en-CA" sz="1600" b="1" dirty="0">
                <a:solidFill>
                  <a:srgbClr val="63A35C"/>
                </a:solidFill>
              </a:rPr>
              <a:t>   </a:t>
            </a:r>
            <a:r>
              <a:rPr lang="en-CA" sz="1600" b="1" dirty="0" err="1"/>
              <a:t>actual_df</a:t>
            </a:r>
            <a:r>
              <a:rPr lang="en-CA" sz="1600" b="1" dirty="0"/>
              <a:t> </a:t>
            </a:r>
            <a:r>
              <a:rPr lang="en-CA" sz="1600" b="1" dirty="0">
                <a:solidFill>
                  <a:srgbClr val="A71D5D"/>
                </a:solidFill>
              </a:rPr>
              <a:t>= </a:t>
            </a:r>
            <a:r>
              <a:rPr lang="en-CA" sz="1600" b="1" dirty="0">
                <a:solidFill>
                  <a:srgbClr val="0086B3"/>
                </a:solidFill>
              </a:rPr>
              <a:t>transform</a:t>
            </a:r>
            <a:r>
              <a:rPr lang="en-CA" sz="1600" b="1" dirty="0">
                <a:solidFill>
                  <a:srgbClr val="63A35C"/>
                </a:solidFill>
              </a:rPr>
              <a:t>(</a:t>
            </a:r>
            <a:br>
              <a:rPr lang="en-CA" sz="1600" b="1" dirty="0">
                <a:solidFill>
                  <a:srgbClr val="63A35C"/>
                </a:solidFill>
              </a:rPr>
            </a:br>
            <a:r>
              <a:rPr lang="en-CA" sz="1600" b="1" dirty="0">
                <a:solidFill>
                  <a:srgbClr val="63A35C"/>
                </a:solidFill>
              </a:rPr>
              <a:t>        </a:t>
            </a:r>
            <a:r>
              <a:rPr lang="en-CA" sz="1600" b="1" dirty="0" err="1"/>
              <a:t>business_df</a:t>
            </a:r>
            <a:r>
              <a:rPr lang="en-CA" sz="1600" b="1" dirty="0">
                <a:solidFill>
                  <a:srgbClr val="63A35C"/>
                </a:solidFill>
              </a:rPr>
              <a:t>,</a:t>
            </a:r>
            <a:br>
              <a:rPr lang="en-CA" sz="1600" b="1" dirty="0">
                <a:solidFill>
                  <a:srgbClr val="63A35C"/>
                </a:solidFill>
              </a:rPr>
            </a:br>
            <a:r>
              <a:rPr lang="en-CA" sz="1600" b="1" dirty="0">
                <a:solidFill>
                  <a:srgbClr val="63A35C"/>
                </a:solidFill>
              </a:rPr>
              <a:t>        </a:t>
            </a:r>
            <a:r>
              <a:rPr lang="en-CA" sz="1600" b="1" dirty="0" err="1"/>
              <a:t>checkin_df</a:t>
            </a:r>
            <a:r>
              <a:rPr lang="en-CA" sz="1600" b="1" dirty="0">
                <a:solidFill>
                  <a:srgbClr val="63A35C"/>
                </a:solidFill>
              </a:rPr>
              <a:t>,</a:t>
            </a:r>
            <a:br>
              <a:rPr lang="en-CA" sz="1600" b="1" dirty="0">
                <a:solidFill>
                  <a:srgbClr val="63A35C"/>
                </a:solidFill>
              </a:rPr>
            </a:br>
            <a:r>
              <a:rPr lang="en-CA" sz="1600" b="1" dirty="0">
                <a:solidFill>
                  <a:srgbClr val="63A35C"/>
                </a:solidFill>
              </a:rPr>
              <a:t>        </a:t>
            </a:r>
            <a:r>
              <a:rPr lang="en-CA" sz="1600" b="1" dirty="0" err="1"/>
              <a:t>b_reviews_df</a:t>
            </a:r>
            <a:r>
              <a:rPr lang="en-CA" sz="1600" b="1" dirty="0">
                <a:solidFill>
                  <a:srgbClr val="63A35C"/>
                </a:solidFill>
              </a:rPr>
              <a:t>,</a:t>
            </a:r>
            <a:br>
              <a:rPr lang="en-CA" sz="1600" b="1" dirty="0">
                <a:solidFill>
                  <a:srgbClr val="63A35C"/>
                </a:solidFill>
              </a:rPr>
            </a:br>
            <a:r>
              <a:rPr lang="en-CA" sz="1600" b="1" dirty="0">
                <a:solidFill>
                  <a:srgbClr val="63A35C"/>
                </a:solidFill>
              </a:rPr>
              <a:t>        </a:t>
            </a:r>
            <a:r>
              <a:rPr lang="en-CA" sz="1600" b="1" dirty="0" err="1"/>
              <a:t>tips_df</a:t>
            </a:r>
            <a:r>
              <a:rPr lang="en-CA" sz="1600" b="1" dirty="0">
                <a:solidFill>
                  <a:srgbClr val="63A35C"/>
                </a:solidFill>
              </a:rPr>
              <a:t>,</a:t>
            </a:r>
            <a:br>
              <a:rPr lang="en-CA" sz="1600" b="1" dirty="0">
                <a:solidFill>
                  <a:srgbClr val="63A35C"/>
                </a:solidFill>
              </a:rPr>
            </a:br>
            <a:r>
              <a:rPr lang="en-CA" sz="1600" b="1" dirty="0">
                <a:solidFill>
                  <a:srgbClr val="63A35C"/>
                </a:solidFill>
              </a:rPr>
              <a:t>        </a:t>
            </a:r>
            <a:r>
              <a:rPr lang="en-CA" sz="1600" b="1" dirty="0" err="1"/>
              <a:t>m_reviews_df</a:t>
            </a:r>
            <a:r>
              <a:rPr lang="en-CA" sz="1600" b="1" dirty="0">
                <a:solidFill>
                  <a:srgbClr val="63A35C"/>
                </a:solidFill>
              </a:rPr>
              <a:t>,</a:t>
            </a:r>
            <a:br>
              <a:rPr lang="en-CA" sz="1600" b="1" dirty="0">
                <a:solidFill>
                  <a:srgbClr val="63A35C"/>
                </a:solidFill>
              </a:rPr>
            </a:br>
            <a:r>
              <a:rPr lang="en-CA" sz="1600" b="1" dirty="0">
                <a:solidFill>
                  <a:srgbClr val="63A35C"/>
                </a:solidFill>
              </a:rPr>
              <a:t>        </a:t>
            </a:r>
            <a:r>
              <a:rPr lang="en-CA" sz="1600" b="1" dirty="0">
                <a:solidFill>
                  <a:srgbClr val="0086B3"/>
                </a:solidFill>
              </a:rPr>
              <a:t>datetime</a:t>
            </a:r>
            <a:r>
              <a:rPr lang="en-CA" sz="1600" b="1" dirty="0">
                <a:solidFill>
                  <a:srgbClr val="63A35C"/>
                </a:solidFill>
              </a:rPr>
              <a:t>(</a:t>
            </a:r>
            <a:r>
              <a:rPr lang="en-CA" sz="1600" b="1" dirty="0">
                <a:solidFill>
                  <a:srgbClr val="0086B3"/>
                </a:solidFill>
              </a:rPr>
              <a:t>2022</a:t>
            </a:r>
            <a:r>
              <a:rPr lang="en-CA" sz="1600" b="1" dirty="0">
                <a:solidFill>
                  <a:srgbClr val="63A35C"/>
                </a:solidFill>
              </a:rPr>
              <a:t>, </a:t>
            </a:r>
            <a:r>
              <a:rPr lang="en-CA" sz="1600" b="1" dirty="0">
                <a:solidFill>
                  <a:srgbClr val="0086B3"/>
                </a:solidFill>
              </a:rPr>
              <a:t>4</a:t>
            </a:r>
            <a:r>
              <a:rPr lang="en-CA" sz="1600" b="1" dirty="0">
                <a:solidFill>
                  <a:srgbClr val="63A35C"/>
                </a:solidFill>
              </a:rPr>
              <a:t>, </a:t>
            </a:r>
            <a:r>
              <a:rPr lang="en-CA" sz="1600" b="1" dirty="0">
                <a:solidFill>
                  <a:srgbClr val="0086B3"/>
                </a:solidFill>
              </a:rPr>
              <a:t>14</a:t>
            </a:r>
            <a:r>
              <a:rPr lang="en-CA" sz="1600" b="1" dirty="0">
                <a:solidFill>
                  <a:srgbClr val="63A35C"/>
                </a:solidFill>
              </a:rPr>
              <a:t>)</a:t>
            </a:r>
            <a:br>
              <a:rPr lang="en-CA" sz="1600" b="1" dirty="0">
                <a:solidFill>
                  <a:srgbClr val="63A35C"/>
                </a:solidFill>
              </a:rPr>
            </a:br>
            <a:r>
              <a:rPr lang="en-CA" sz="1600" b="1" dirty="0">
                <a:solidFill>
                  <a:srgbClr val="63A35C"/>
                </a:solidFill>
              </a:rPr>
              <a:t>    )</a:t>
            </a:r>
            <a:br>
              <a:rPr lang="en-CA" sz="1600" b="1" dirty="0">
                <a:solidFill>
                  <a:srgbClr val="63A35C"/>
                </a:solidFill>
              </a:rPr>
            </a:br>
            <a:endParaRPr lang="en-US" sz="2000" b="1" dirty="0">
              <a:latin typeface="Courier" pitchFamily="2" charset="0"/>
            </a:endParaRPr>
          </a:p>
        </p:txBody>
      </p:sp>
      <p:grpSp>
        <p:nvGrpSpPr>
          <p:cNvPr id="12" name="Google Shape;783;p76">
            <a:extLst>
              <a:ext uri="{FF2B5EF4-FFF2-40B4-BE49-F238E27FC236}">
                <a16:creationId xmlns:a16="http://schemas.microsoft.com/office/drawing/2014/main" id="{8B20D6CD-C444-E684-6433-6B2D9BA22AF5}"/>
              </a:ext>
            </a:extLst>
          </p:cNvPr>
          <p:cNvGrpSpPr/>
          <p:nvPr/>
        </p:nvGrpSpPr>
        <p:grpSpPr>
          <a:xfrm>
            <a:off x="10091712" y="5075866"/>
            <a:ext cx="625166" cy="614978"/>
            <a:chOff x="7813889" y="2330318"/>
            <a:chExt cx="517800" cy="517800"/>
          </a:xfrm>
          <a:solidFill>
            <a:srgbClr val="12CB5A"/>
          </a:solidFill>
        </p:grpSpPr>
        <p:sp>
          <p:nvSpPr>
            <p:cNvPr id="13" name="Google Shape;784;p76">
              <a:extLst>
                <a:ext uri="{FF2B5EF4-FFF2-40B4-BE49-F238E27FC236}">
                  <a16:creationId xmlns:a16="http://schemas.microsoft.com/office/drawing/2014/main" id="{764CE35E-FC62-F618-06A6-0B9C20F4BEDF}"/>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15" name="Google Shape;785;p76">
              <a:extLst>
                <a:ext uri="{FF2B5EF4-FFF2-40B4-BE49-F238E27FC236}">
                  <a16:creationId xmlns:a16="http://schemas.microsoft.com/office/drawing/2014/main" id="{156C9C35-B783-F18E-C737-404AE5D226AF}"/>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Sans"/>
                <a:ea typeface="DM Sans"/>
                <a:cs typeface="DM Sans"/>
                <a:sym typeface="DM Sans"/>
              </a:endParaRPr>
            </a:p>
          </p:txBody>
        </p:sp>
      </p:grpSp>
    </p:spTree>
    <p:extLst>
      <p:ext uri="{BB962C8B-B14F-4D97-AF65-F5344CB8AC3E}">
        <p14:creationId xmlns:p14="http://schemas.microsoft.com/office/powerpoint/2010/main" val="6703904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grpId="0" nodeType="withEffect">
                                  <p:stCondLst>
                                    <p:cond delay="0"/>
                                  </p:stCondLst>
                                  <p:childTnLst>
                                    <p:animMotion origin="layout" path="M -3.13884E-6 4.44444E-6 L -0.00052 0.55092 " pathEditMode="relative" rAng="0" ptsTypes="AA">
                                      <p:cBhvr>
                                        <p:cTn id="6" dur="2000" fill="hold"/>
                                        <p:tgtEl>
                                          <p:spTgt spid="14"/>
                                        </p:tgtEl>
                                        <p:attrNameLst>
                                          <p:attrName>ppt_x</p:attrName>
                                          <p:attrName>ppt_y</p:attrName>
                                        </p:attrNameLst>
                                      </p:cBhvr>
                                      <p:rCtr x="-26" y="27546"/>
                                    </p:animMotion>
                                  </p:childTnLst>
                                </p:cTn>
                              </p:par>
                            </p:childTnLst>
                          </p:cTn>
                        </p:par>
                        <p:par>
                          <p:cTn id="7" fill="hold">
                            <p:stCondLst>
                              <p:cond delay="2000"/>
                            </p:stCondLst>
                            <p:childTnLst>
                              <p:par>
                                <p:cTn id="8" presetID="1" presetClass="entr" presetSubtype="0" fill="hold" grpId="0" nodeType="afterEffect">
                                  <p:stCondLst>
                                    <p:cond delay="0"/>
                                  </p:stCondLst>
                                  <p:childTnLst>
                                    <p:set>
                                      <p:cBhvr>
                                        <p:cTn id="9" dur="1" fill="hold">
                                          <p:stCondLst>
                                            <p:cond delay="0"/>
                                          </p:stCondLst>
                                        </p:cTn>
                                        <p:tgtEl>
                                          <p:spTgt spid="11"/>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1" grpId="0"/>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119</a:t>
            </a:fld>
            <a:endParaRPr/>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2" name="TextBox 11">
            <a:extLst>
              <a:ext uri="{FF2B5EF4-FFF2-40B4-BE49-F238E27FC236}">
                <a16:creationId xmlns:a16="http://schemas.microsoft.com/office/drawing/2014/main" id="{2A334901-9D4E-FC5E-4A01-90B72E916FF6}"/>
              </a:ext>
            </a:extLst>
          </p:cNvPr>
          <p:cNvSpPr txBox="1"/>
          <p:nvPr/>
        </p:nvSpPr>
        <p:spPr>
          <a:xfrm>
            <a:off x="751339" y="1032287"/>
            <a:ext cx="10655112" cy="1877437"/>
          </a:xfrm>
          <a:prstGeom prst="rect">
            <a:avLst/>
          </a:prstGeom>
          <a:noFill/>
          <a:ln w="38100">
            <a:noFill/>
          </a:ln>
        </p:spPr>
        <p:txBody>
          <a:bodyPr wrap="square" rtlCol="0">
            <a:spAutoFit/>
          </a:bodyPr>
          <a:lstStyle/>
          <a:p>
            <a:pPr lvl="0"/>
            <a:r>
              <a:rPr lang="en-CA" sz="1600" b="1" dirty="0">
                <a:solidFill>
                  <a:srgbClr val="A71D5D"/>
                </a:solidFill>
              </a:rPr>
              <a:t>def </a:t>
            </a:r>
            <a:r>
              <a:rPr lang="en-CA" sz="1600" b="1" dirty="0" err="1">
                <a:solidFill>
                  <a:srgbClr val="795DA3"/>
                </a:solidFill>
              </a:rPr>
              <a:t>test_only_counts_mobile_reviews_done_separately_from_checkins</a:t>
            </a:r>
            <a:r>
              <a:rPr lang="en-CA" sz="1600" b="1" dirty="0">
                <a:solidFill>
                  <a:srgbClr val="63A35C"/>
                </a:solidFill>
              </a:rPr>
              <a:t>(</a:t>
            </a:r>
            <a:r>
              <a:rPr lang="en-CA" sz="1600" b="1" dirty="0">
                <a:solidFill>
                  <a:srgbClr val="0086B3"/>
                </a:solidFill>
              </a:rPr>
              <a:t>spark</a:t>
            </a:r>
            <a:r>
              <a:rPr lang="en-CA" sz="1600" b="1" dirty="0">
                <a:solidFill>
                  <a:srgbClr val="A71D5D"/>
                </a:solidFill>
              </a:rPr>
              <a:t>: </a:t>
            </a:r>
            <a:r>
              <a:rPr lang="en-CA" sz="1600" b="1" dirty="0" err="1">
                <a:solidFill>
                  <a:srgbClr val="795DA3"/>
                </a:solidFill>
              </a:rPr>
              <a:t>SparkSession</a:t>
            </a:r>
            <a:r>
              <a:rPr lang="en-CA" sz="1600" b="1" dirty="0">
                <a:solidFill>
                  <a:srgbClr val="63A35C"/>
                </a:solidFill>
              </a:rPr>
              <a:t>) </a:t>
            </a:r>
            <a:r>
              <a:rPr lang="en-CA" sz="1600" b="1" dirty="0"/>
              <a:t>-&gt; </a:t>
            </a:r>
            <a:r>
              <a:rPr lang="en-CA" sz="1600" b="1" dirty="0">
                <a:solidFill>
                  <a:srgbClr val="A71D5D"/>
                </a:solidFill>
              </a:rPr>
              <a:t>None:</a:t>
            </a:r>
            <a:br>
              <a:rPr lang="en-CA" sz="1600" b="1" dirty="0">
                <a:solidFill>
                  <a:srgbClr val="A71D5D"/>
                </a:solidFill>
              </a:rPr>
            </a:br>
            <a:r>
              <a:rPr lang="en-CA" sz="1600" b="1" dirty="0">
                <a:solidFill>
                  <a:srgbClr val="A71D5D"/>
                </a:solidFill>
              </a:rPr>
              <a:t>    </a:t>
            </a:r>
            <a:r>
              <a:rPr lang="en-CA" sz="1600" b="1" dirty="0" err="1"/>
              <a:t>b_reviews_df</a:t>
            </a:r>
            <a:r>
              <a:rPr lang="en-CA" sz="1600" b="1" dirty="0"/>
              <a:t>   </a:t>
            </a:r>
            <a:r>
              <a:rPr lang="en-CA" sz="1600" b="1" dirty="0">
                <a:solidFill>
                  <a:srgbClr val="A71D5D"/>
                </a:solidFill>
              </a:rPr>
              <a:t>= </a:t>
            </a:r>
            <a:r>
              <a:rPr lang="en-CA" sz="1600" b="1" dirty="0" err="1">
                <a:solidFill>
                  <a:srgbClr val="0086B3"/>
                </a:solidFill>
              </a:rPr>
              <a:t>create_df_from_json</a:t>
            </a:r>
            <a:r>
              <a:rPr lang="en-CA" sz="1600" b="1" dirty="0">
                <a:solidFill>
                  <a:srgbClr val="63A35C"/>
                </a:solidFill>
              </a:rPr>
              <a:t>(</a:t>
            </a:r>
            <a:r>
              <a:rPr lang="en-CA" sz="1600" b="1" dirty="0">
                <a:solidFill>
                  <a:srgbClr val="183691"/>
                </a:solidFill>
              </a:rPr>
              <a:t>"fixtures/</a:t>
            </a:r>
            <a:r>
              <a:rPr lang="en-CA" sz="1600" b="1" dirty="0" err="1">
                <a:solidFill>
                  <a:srgbClr val="183691"/>
                </a:solidFill>
              </a:rPr>
              <a:t>browser_reviews.json</a:t>
            </a:r>
            <a:r>
              <a:rPr lang="en-CA" sz="1600" b="1" dirty="0">
                <a:solidFill>
                  <a:srgbClr val="183691"/>
                </a:solidFill>
              </a:rPr>
              <a:t>"</a:t>
            </a:r>
            <a:r>
              <a:rPr lang="en-CA" sz="1600" b="1" dirty="0">
                <a:solidFill>
                  <a:srgbClr val="63A35C"/>
                </a:solidFill>
              </a:rPr>
              <a:t>, </a:t>
            </a:r>
            <a:r>
              <a:rPr lang="en-CA" sz="1600" b="1" dirty="0">
                <a:solidFill>
                  <a:srgbClr val="0086B3"/>
                </a:solidFill>
              </a:rPr>
              <a:t>spark</a:t>
            </a:r>
            <a:r>
              <a:rPr lang="en-CA" sz="1600" b="1" dirty="0">
                <a:solidFill>
                  <a:srgbClr val="63A35C"/>
                </a:solidFill>
              </a:rPr>
              <a:t>)</a:t>
            </a:r>
            <a:br>
              <a:rPr lang="en-CA" sz="1600" b="1" dirty="0">
                <a:solidFill>
                  <a:srgbClr val="63A35C"/>
                </a:solidFill>
              </a:rPr>
            </a:br>
            <a:r>
              <a:rPr lang="en-CA" sz="1600" b="1" dirty="0">
                <a:solidFill>
                  <a:srgbClr val="63A35C"/>
                </a:solidFill>
              </a:rPr>
              <a:t>    </a:t>
            </a:r>
            <a:r>
              <a:rPr lang="en-CA" sz="1600" b="1" dirty="0" err="1"/>
              <a:t>checkin_df</a:t>
            </a:r>
            <a:r>
              <a:rPr lang="en-CA" sz="1600" b="1" dirty="0"/>
              <a:t>   </a:t>
            </a:r>
            <a:r>
              <a:rPr lang="en-CA" sz="1600" b="1" dirty="0">
                <a:solidFill>
                  <a:srgbClr val="A71D5D"/>
                </a:solidFill>
              </a:rPr>
              <a:t>= </a:t>
            </a:r>
            <a:r>
              <a:rPr lang="en-CA" sz="1600" b="1" dirty="0" err="1">
                <a:solidFill>
                  <a:srgbClr val="0086B3"/>
                </a:solidFill>
              </a:rPr>
              <a:t>create_df_from_json</a:t>
            </a:r>
            <a:r>
              <a:rPr lang="en-CA" sz="1600" b="1" dirty="0">
                <a:solidFill>
                  <a:srgbClr val="63A35C"/>
                </a:solidFill>
              </a:rPr>
              <a:t>(</a:t>
            </a:r>
            <a:r>
              <a:rPr lang="en-CA" sz="1600" b="1" dirty="0">
                <a:solidFill>
                  <a:srgbClr val="183691"/>
                </a:solidFill>
              </a:rPr>
              <a:t>"fixtures/</a:t>
            </a:r>
            <a:r>
              <a:rPr lang="en-CA" sz="1600" b="1" dirty="0" err="1">
                <a:solidFill>
                  <a:srgbClr val="183691"/>
                </a:solidFill>
              </a:rPr>
              <a:t>checkin.json</a:t>
            </a:r>
            <a:r>
              <a:rPr lang="en-CA" sz="1600" b="1" dirty="0">
                <a:solidFill>
                  <a:srgbClr val="183691"/>
                </a:solidFill>
              </a:rPr>
              <a:t>"</a:t>
            </a:r>
            <a:r>
              <a:rPr lang="en-CA" sz="1600" b="1" dirty="0">
                <a:solidFill>
                  <a:srgbClr val="63A35C"/>
                </a:solidFill>
              </a:rPr>
              <a:t>, </a:t>
            </a:r>
            <a:r>
              <a:rPr lang="en-CA" sz="1600" b="1" dirty="0">
                <a:solidFill>
                  <a:srgbClr val="0086B3"/>
                </a:solidFill>
              </a:rPr>
              <a:t>spark</a:t>
            </a:r>
            <a:r>
              <a:rPr lang="en-CA" sz="1600" b="1" dirty="0">
                <a:solidFill>
                  <a:srgbClr val="63A35C"/>
                </a:solidFill>
              </a:rPr>
              <a:t>)</a:t>
            </a:r>
            <a:br>
              <a:rPr lang="en-CA" sz="1600" b="1" dirty="0">
                <a:solidFill>
                  <a:srgbClr val="63A35C"/>
                </a:solidFill>
              </a:rPr>
            </a:br>
            <a:r>
              <a:rPr lang="en-CA" sz="1600" b="1" dirty="0">
                <a:solidFill>
                  <a:srgbClr val="63A35C"/>
                </a:solidFill>
              </a:rPr>
              <a:t>    </a:t>
            </a:r>
            <a:r>
              <a:rPr lang="en-CA" sz="1600" b="1" dirty="0" err="1"/>
              <a:t>tips_df</a:t>
            </a:r>
            <a:r>
              <a:rPr lang="en-CA" sz="1600" b="1" dirty="0"/>
              <a:t>      </a:t>
            </a:r>
            <a:r>
              <a:rPr lang="en-CA" sz="1600" b="1" dirty="0">
                <a:solidFill>
                  <a:srgbClr val="A71D5D"/>
                </a:solidFill>
              </a:rPr>
              <a:t>= </a:t>
            </a:r>
            <a:r>
              <a:rPr lang="en-CA" sz="1600" b="1" dirty="0" err="1">
                <a:solidFill>
                  <a:srgbClr val="0086B3"/>
                </a:solidFill>
              </a:rPr>
              <a:t>create_df_from_json</a:t>
            </a:r>
            <a:r>
              <a:rPr lang="en-CA" sz="1600" b="1" dirty="0">
                <a:solidFill>
                  <a:srgbClr val="63A35C"/>
                </a:solidFill>
              </a:rPr>
              <a:t>(</a:t>
            </a:r>
            <a:r>
              <a:rPr lang="en-CA" sz="1600" b="1" dirty="0">
                <a:solidFill>
                  <a:srgbClr val="183691"/>
                </a:solidFill>
              </a:rPr>
              <a:t>"fixtures/</a:t>
            </a:r>
            <a:r>
              <a:rPr lang="en-CA" sz="1600" b="1" dirty="0" err="1">
                <a:solidFill>
                  <a:srgbClr val="183691"/>
                </a:solidFill>
              </a:rPr>
              <a:t>tips.json</a:t>
            </a:r>
            <a:r>
              <a:rPr lang="en-CA" sz="1600" b="1" dirty="0">
                <a:solidFill>
                  <a:srgbClr val="183691"/>
                </a:solidFill>
              </a:rPr>
              <a:t>"</a:t>
            </a:r>
            <a:r>
              <a:rPr lang="en-CA" sz="1600" b="1" dirty="0">
                <a:solidFill>
                  <a:srgbClr val="63A35C"/>
                </a:solidFill>
              </a:rPr>
              <a:t>, </a:t>
            </a:r>
            <a:r>
              <a:rPr lang="en-CA" sz="1600" b="1" dirty="0">
                <a:solidFill>
                  <a:srgbClr val="0086B3"/>
                </a:solidFill>
              </a:rPr>
              <a:t>spark</a:t>
            </a:r>
            <a:r>
              <a:rPr lang="en-CA" sz="1600" b="1" dirty="0">
                <a:solidFill>
                  <a:srgbClr val="63A35C"/>
                </a:solidFill>
              </a:rPr>
              <a:t>)</a:t>
            </a:r>
            <a:br>
              <a:rPr lang="en-CA" sz="1600" b="1" dirty="0">
                <a:solidFill>
                  <a:srgbClr val="63A35C"/>
                </a:solidFill>
              </a:rPr>
            </a:br>
            <a:r>
              <a:rPr lang="en-CA" sz="1600" b="1" dirty="0">
                <a:solidFill>
                  <a:srgbClr val="63A35C"/>
                </a:solidFill>
              </a:rPr>
              <a:t>    </a:t>
            </a:r>
            <a:r>
              <a:rPr lang="en-CA" sz="1600" b="1" dirty="0" err="1"/>
              <a:t>business_df</a:t>
            </a:r>
            <a:r>
              <a:rPr lang="en-CA" sz="1600" b="1" dirty="0"/>
              <a:t>  </a:t>
            </a:r>
            <a:r>
              <a:rPr lang="en-CA" sz="1600" b="1" dirty="0">
                <a:solidFill>
                  <a:srgbClr val="A71D5D"/>
                </a:solidFill>
              </a:rPr>
              <a:t>= </a:t>
            </a:r>
            <a:r>
              <a:rPr lang="en-CA" sz="1600" b="1" dirty="0" err="1">
                <a:solidFill>
                  <a:srgbClr val="0086B3"/>
                </a:solidFill>
              </a:rPr>
              <a:t>create_df_from_json</a:t>
            </a:r>
            <a:r>
              <a:rPr lang="en-CA" sz="1600" b="1" dirty="0">
                <a:solidFill>
                  <a:srgbClr val="63A35C"/>
                </a:solidFill>
              </a:rPr>
              <a:t>(</a:t>
            </a:r>
            <a:r>
              <a:rPr lang="en-CA" sz="1600" b="1" dirty="0">
                <a:solidFill>
                  <a:srgbClr val="183691"/>
                </a:solidFill>
              </a:rPr>
              <a:t>"fixtures/</a:t>
            </a:r>
            <a:r>
              <a:rPr lang="en-CA" sz="1600" b="1" dirty="0" err="1">
                <a:solidFill>
                  <a:srgbClr val="183691"/>
                </a:solidFill>
              </a:rPr>
              <a:t>business.json</a:t>
            </a:r>
            <a:r>
              <a:rPr lang="en-CA" sz="1600" b="1" dirty="0">
                <a:solidFill>
                  <a:srgbClr val="183691"/>
                </a:solidFill>
              </a:rPr>
              <a:t>"</a:t>
            </a:r>
            <a:r>
              <a:rPr lang="en-CA" sz="1600" b="1" dirty="0">
                <a:solidFill>
                  <a:srgbClr val="63A35C"/>
                </a:solidFill>
              </a:rPr>
              <a:t>, </a:t>
            </a:r>
            <a:r>
              <a:rPr lang="en-CA" sz="1600" b="1" dirty="0">
                <a:solidFill>
                  <a:srgbClr val="0086B3"/>
                </a:solidFill>
              </a:rPr>
              <a:t>spark</a:t>
            </a:r>
            <a:r>
              <a:rPr lang="en-CA" sz="1600" b="1" dirty="0">
                <a:solidFill>
                  <a:srgbClr val="63A35C"/>
                </a:solidFill>
              </a:rPr>
              <a:t>)</a:t>
            </a:r>
            <a:br>
              <a:rPr lang="en-CA" sz="1600" b="1" dirty="0">
                <a:solidFill>
                  <a:srgbClr val="63A35C"/>
                </a:solidFill>
              </a:rPr>
            </a:br>
            <a:r>
              <a:rPr lang="en-CA" sz="1600" b="1" dirty="0">
                <a:solidFill>
                  <a:srgbClr val="63A35C"/>
                </a:solidFill>
              </a:rPr>
              <a:t>    </a:t>
            </a:r>
            <a:r>
              <a:rPr lang="en-CA" sz="1600" b="1" dirty="0" err="1"/>
              <a:t>m_reviews_df</a:t>
            </a:r>
            <a:r>
              <a:rPr lang="en-CA" sz="1600" b="1" dirty="0"/>
              <a:t> </a:t>
            </a:r>
            <a:r>
              <a:rPr lang="en-CA" sz="1600" b="1" dirty="0">
                <a:solidFill>
                  <a:srgbClr val="A71D5D"/>
                </a:solidFill>
              </a:rPr>
              <a:t>= </a:t>
            </a:r>
            <a:r>
              <a:rPr lang="en-CA" sz="1600" b="1" dirty="0" err="1">
                <a:solidFill>
                  <a:srgbClr val="0086B3"/>
                </a:solidFill>
              </a:rPr>
              <a:t>create_df_from_json</a:t>
            </a:r>
            <a:r>
              <a:rPr lang="en-CA" sz="1600" b="1" dirty="0">
                <a:solidFill>
                  <a:srgbClr val="63A35C"/>
                </a:solidFill>
              </a:rPr>
              <a:t>(</a:t>
            </a:r>
            <a:r>
              <a:rPr lang="en-CA" sz="1600" b="1" dirty="0">
                <a:solidFill>
                  <a:srgbClr val="183691"/>
                </a:solidFill>
              </a:rPr>
              <a:t>"fixtures/</a:t>
            </a:r>
            <a:r>
              <a:rPr lang="en-CA" sz="1600" b="1" dirty="0" err="1">
                <a:solidFill>
                  <a:srgbClr val="183691"/>
                </a:solidFill>
              </a:rPr>
              <a:t>mobile_reviews.json</a:t>
            </a:r>
            <a:r>
              <a:rPr lang="en-CA" sz="1600" b="1" dirty="0">
                <a:solidFill>
                  <a:srgbClr val="183691"/>
                </a:solidFill>
              </a:rPr>
              <a:t>"</a:t>
            </a:r>
            <a:r>
              <a:rPr lang="en-CA" sz="1600" b="1" dirty="0">
                <a:solidFill>
                  <a:srgbClr val="63A35C"/>
                </a:solidFill>
              </a:rPr>
              <a:t>, </a:t>
            </a:r>
            <a:r>
              <a:rPr lang="en-CA" sz="1600" b="1" dirty="0">
                <a:solidFill>
                  <a:srgbClr val="0086B3"/>
                </a:solidFill>
              </a:rPr>
              <a:t>spark</a:t>
            </a:r>
            <a:r>
              <a:rPr lang="en-CA" sz="1600" b="1" dirty="0">
                <a:solidFill>
                  <a:srgbClr val="63A35C"/>
                </a:solidFill>
              </a:rPr>
              <a:t>)</a:t>
            </a:r>
            <a:br>
              <a:rPr lang="en-CA" sz="1600" b="1" dirty="0">
                <a:solidFill>
                  <a:srgbClr val="63A35C"/>
                </a:solidFill>
              </a:rPr>
            </a:br>
            <a:endParaRPr lang="en-US" sz="2000" b="1" dirty="0">
              <a:latin typeface="Courier" pitchFamily="2" charset="0"/>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961516" y="5235382"/>
            <a:ext cx="9815341" cy="338554"/>
          </a:xfrm>
          <a:prstGeom prst="rect">
            <a:avLst/>
          </a:prstGeom>
          <a:ln w="38100">
            <a:noFill/>
          </a:ln>
        </p:spPr>
        <p:txBody>
          <a:bodyPr wrap="square">
            <a:spAutoFit/>
          </a:bodyPr>
          <a:lstStyle/>
          <a:p>
            <a:r>
              <a:rPr lang="en-CA" sz="1600" b="1" dirty="0" err="1">
                <a:solidFill>
                  <a:srgbClr val="0086B3"/>
                </a:solidFill>
              </a:rPr>
              <a:t>assert_inglewood_pizza_has_one_review</a:t>
            </a:r>
            <a:r>
              <a:rPr lang="en-CA" sz="1600" b="1" dirty="0">
                <a:solidFill>
                  <a:srgbClr val="63A35C"/>
                </a:solidFill>
              </a:rPr>
              <a:t>(</a:t>
            </a:r>
            <a:r>
              <a:rPr lang="en-CA" sz="1600" b="1" dirty="0" err="1"/>
              <a:t>actual_df</a:t>
            </a:r>
            <a:r>
              <a:rPr lang="en-CA" sz="1600" b="1" dirty="0">
                <a:solidFill>
                  <a:srgbClr val="63A35C"/>
                </a:solidFill>
              </a:rPr>
              <a:t>)</a:t>
            </a:r>
          </a:p>
        </p:txBody>
      </p:sp>
      <p:sp>
        <p:nvSpPr>
          <p:cNvPr id="3" name="TextBox 2">
            <a:extLst>
              <a:ext uri="{FF2B5EF4-FFF2-40B4-BE49-F238E27FC236}">
                <a16:creationId xmlns:a16="http://schemas.microsoft.com/office/drawing/2014/main" id="{ED1C9E6D-CC55-51A0-4D8E-09694853783E}"/>
              </a:ext>
            </a:extLst>
          </p:cNvPr>
          <p:cNvSpPr txBox="1"/>
          <p:nvPr/>
        </p:nvSpPr>
        <p:spPr>
          <a:xfrm>
            <a:off x="961516" y="2750924"/>
            <a:ext cx="10655111" cy="2062103"/>
          </a:xfrm>
          <a:prstGeom prst="rect">
            <a:avLst/>
          </a:prstGeom>
          <a:noFill/>
          <a:ln w="38100">
            <a:noFill/>
          </a:ln>
        </p:spPr>
        <p:txBody>
          <a:bodyPr wrap="square" rtlCol="0">
            <a:spAutoFit/>
          </a:bodyPr>
          <a:lstStyle/>
          <a:p>
            <a:r>
              <a:rPr lang="en-CA" sz="1600" b="1" dirty="0" err="1"/>
              <a:t>actual_df</a:t>
            </a:r>
            <a:r>
              <a:rPr lang="en-CA" sz="1600" b="1" dirty="0"/>
              <a:t> </a:t>
            </a:r>
            <a:r>
              <a:rPr lang="en-CA" sz="1600" b="1" dirty="0">
                <a:solidFill>
                  <a:srgbClr val="A71D5D"/>
                </a:solidFill>
              </a:rPr>
              <a:t>= </a:t>
            </a:r>
            <a:r>
              <a:rPr lang="en-CA" sz="1600" b="1" dirty="0">
                <a:solidFill>
                  <a:srgbClr val="0086B3"/>
                </a:solidFill>
              </a:rPr>
              <a:t>transform</a:t>
            </a:r>
            <a:r>
              <a:rPr lang="en-CA" sz="1600" b="1" dirty="0">
                <a:solidFill>
                  <a:srgbClr val="63A35C"/>
                </a:solidFill>
              </a:rPr>
              <a:t>(</a:t>
            </a:r>
            <a:br>
              <a:rPr lang="en-CA" sz="1600" b="1" dirty="0">
                <a:solidFill>
                  <a:srgbClr val="63A35C"/>
                </a:solidFill>
              </a:rPr>
            </a:br>
            <a:r>
              <a:rPr lang="en-CA" sz="1600" b="1" dirty="0">
                <a:solidFill>
                  <a:srgbClr val="63A35C"/>
                </a:solidFill>
              </a:rPr>
              <a:t>     </a:t>
            </a:r>
            <a:r>
              <a:rPr lang="en-CA" sz="1600" b="1" dirty="0" err="1"/>
              <a:t>business_df</a:t>
            </a:r>
            <a:r>
              <a:rPr lang="en-CA" sz="1600" b="1" dirty="0">
                <a:solidFill>
                  <a:srgbClr val="63A35C"/>
                </a:solidFill>
              </a:rPr>
              <a:t>,</a:t>
            </a:r>
            <a:br>
              <a:rPr lang="en-CA" sz="1600" b="1" dirty="0">
                <a:solidFill>
                  <a:srgbClr val="63A35C"/>
                </a:solidFill>
              </a:rPr>
            </a:br>
            <a:r>
              <a:rPr lang="en-CA" sz="1600" b="1" dirty="0">
                <a:solidFill>
                  <a:srgbClr val="63A35C"/>
                </a:solidFill>
              </a:rPr>
              <a:t>     </a:t>
            </a:r>
            <a:r>
              <a:rPr lang="en-CA" sz="1600" b="1" dirty="0" err="1"/>
              <a:t>checkin_df</a:t>
            </a:r>
            <a:r>
              <a:rPr lang="en-CA" sz="1600" b="1" dirty="0">
                <a:solidFill>
                  <a:srgbClr val="63A35C"/>
                </a:solidFill>
              </a:rPr>
              <a:t>,</a:t>
            </a:r>
            <a:br>
              <a:rPr lang="en-CA" sz="1600" b="1" dirty="0">
                <a:solidFill>
                  <a:srgbClr val="63A35C"/>
                </a:solidFill>
              </a:rPr>
            </a:br>
            <a:r>
              <a:rPr lang="en-CA" sz="1600" b="1" dirty="0">
                <a:solidFill>
                  <a:srgbClr val="63A35C"/>
                </a:solidFill>
              </a:rPr>
              <a:t>     </a:t>
            </a:r>
            <a:r>
              <a:rPr lang="en-CA" sz="1600" b="1" dirty="0" err="1"/>
              <a:t>b_reviews_df</a:t>
            </a:r>
            <a:r>
              <a:rPr lang="en-CA" sz="1600" b="1" dirty="0">
                <a:solidFill>
                  <a:srgbClr val="63A35C"/>
                </a:solidFill>
              </a:rPr>
              <a:t>,</a:t>
            </a:r>
            <a:br>
              <a:rPr lang="en-CA" sz="1600" b="1" dirty="0">
                <a:solidFill>
                  <a:srgbClr val="63A35C"/>
                </a:solidFill>
              </a:rPr>
            </a:br>
            <a:r>
              <a:rPr lang="en-CA" sz="1600" b="1" dirty="0">
                <a:solidFill>
                  <a:srgbClr val="63A35C"/>
                </a:solidFill>
              </a:rPr>
              <a:t>     </a:t>
            </a:r>
            <a:r>
              <a:rPr lang="en-CA" sz="1600" b="1" dirty="0" err="1"/>
              <a:t>tips_df</a:t>
            </a:r>
            <a:r>
              <a:rPr lang="en-CA" sz="1600" b="1" dirty="0">
                <a:solidFill>
                  <a:srgbClr val="63A35C"/>
                </a:solidFill>
              </a:rPr>
              <a:t>,</a:t>
            </a:r>
            <a:br>
              <a:rPr lang="en-CA" sz="1600" b="1" dirty="0">
                <a:solidFill>
                  <a:srgbClr val="63A35C"/>
                </a:solidFill>
              </a:rPr>
            </a:br>
            <a:r>
              <a:rPr lang="en-CA" sz="1600" b="1" dirty="0">
                <a:solidFill>
                  <a:srgbClr val="63A35C"/>
                </a:solidFill>
              </a:rPr>
              <a:t>     </a:t>
            </a:r>
            <a:r>
              <a:rPr lang="en-CA" sz="1600" b="1" dirty="0" err="1"/>
              <a:t>m_reviews_df</a:t>
            </a:r>
            <a:r>
              <a:rPr lang="en-CA" sz="1600" b="1" dirty="0">
                <a:solidFill>
                  <a:srgbClr val="63A35C"/>
                </a:solidFill>
              </a:rPr>
              <a:t>,</a:t>
            </a:r>
            <a:br>
              <a:rPr lang="en-CA" sz="1600" b="1" dirty="0">
                <a:solidFill>
                  <a:srgbClr val="63A35C"/>
                </a:solidFill>
              </a:rPr>
            </a:br>
            <a:r>
              <a:rPr lang="en-CA" sz="1600" b="1" dirty="0">
                <a:solidFill>
                  <a:srgbClr val="63A35C"/>
                </a:solidFill>
              </a:rPr>
              <a:t>     </a:t>
            </a:r>
            <a:r>
              <a:rPr lang="en-CA" sz="1600" b="1" dirty="0">
                <a:solidFill>
                  <a:srgbClr val="0086B3"/>
                </a:solidFill>
              </a:rPr>
              <a:t>datetime</a:t>
            </a:r>
            <a:r>
              <a:rPr lang="en-CA" sz="1600" b="1" dirty="0">
                <a:solidFill>
                  <a:srgbClr val="63A35C"/>
                </a:solidFill>
              </a:rPr>
              <a:t>(</a:t>
            </a:r>
            <a:r>
              <a:rPr lang="en-CA" sz="1600" b="1" dirty="0">
                <a:solidFill>
                  <a:srgbClr val="0086B3"/>
                </a:solidFill>
              </a:rPr>
              <a:t>2022</a:t>
            </a:r>
            <a:r>
              <a:rPr lang="en-CA" sz="1600" b="1" dirty="0">
                <a:solidFill>
                  <a:srgbClr val="63A35C"/>
                </a:solidFill>
              </a:rPr>
              <a:t>, </a:t>
            </a:r>
            <a:r>
              <a:rPr lang="en-CA" sz="1600" b="1" dirty="0">
                <a:solidFill>
                  <a:srgbClr val="0086B3"/>
                </a:solidFill>
              </a:rPr>
              <a:t>4</a:t>
            </a:r>
            <a:r>
              <a:rPr lang="en-CA" sz="1600" b="1" dirty="0">
                <a:solidFill>
                  <a:srgbClr val="63A35C"/>
                </a:solidFill>
              </a:rPr>
              <a:t>, </a:t>
            </a:r>
            <a:r>
              <a:rPr lang="en-CA" sz="1600" b="1" dirty="0">
                <a:solidFill>
                  <a:srgbClr val="0086B3"/>
                </a:solidFill>
              </a:rPr>
              <a:t>14</a:t>
            </a:r>
            <a:r>
              <a:rPr lang="en-CA" sz="1600" b="1" dirty="0">
                <a:solidFill>
                  <a:srgbClr val="63A35C"/>
                </a:solidFill>
              </a:rPr>
              <a:t>)</a:t>
            </a:r>
            <a:br>
              <a:rPr lang="en-CA" sz="1600" b="1" dirty="0">
                <a:solidFill>
                  <a:srgbClr val="63A35C"/>
                </a:solidFill>
              </a:rPr>
            </a:br>
            <a:r>
              <a:rPr lang="en-CA" sz="1600" b="1" dirty="0">
                <a:solidFill>
                  <a:srgbClr val="63A35C"/>
                </a:solidFill>
              </a:rPr>
              <a:t> )</a:t>
            </a:r>
            <a:endParaRPr lang="en-US" dirty="0"/>
          </a:p>
        </p:txBody>
      </p:sp>
    </p:spTree>
    <p:extLst>
      <p:ext uri="{BB962C8B-B14F-4D97-AF65-F5344CB8AC3E}">
        <p14:creationId xmlns:p14="http://schemas.microsoft.com/office/powerpoint/2010/main" val="35599595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Shape 871"/>
        <p:cNvGrpSpPr/>
        <p:nvPr/>
      </p:nvGrpSpPr>
      <p:grpSpPr>
        <a:xfrm>
          <a:off x="0" y="0"/>
          <a:ext cx="0" cy="0"/>
          <a:chOff x="0" y="0"/>
          <a:chExt cx="0" cy="0"/>
        </a:xfrm>
      </p:grpSpPr>
      <p:cxnSp>
        <p:nvCxnSpPr>
          <p:cNvPr id="26" name="Curved Connector 25">
            <a:extLst>
              <a:ext uri="{FF2B5EF4-FFF2-40B4-BE49-F238E27FC236}">
                <a16:creationId xmlns:a16="http://schemas.microsoft.com/office/drawing/2014/main" id="{4004A64D-EFAA-36C4-01D9-C303854AB2AC}"/>
              </a:ext>
            </a:extLst>
          </p:cNvPr>
          <p:cNvCxnSpPr>
            <a:cxnSpLocks/>
            <a:stCxn id="2" idx="3"/>
            <a:endCxn id="25" idx="0"/>
          </p:cNvCxnSpPr>
          <p:nvPr/>
        </p:nvCxnSpPr>
        <p:spPr>
          <a:xfrm>
            <a:off x="7871688" y="870335"/>
            <a:ext cx="1423074" cy="1797723"/>
          </a:xfrm>
          <a:prstGeom prst="curvedConnector2">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urved Connector 22">
            <a:extLst>
              <a:ext uri="{FF2B5EF4-FFF2-40B4-BE49-F238E27FC236}">
                <a16:creationId xmlns:a16="http://schemas.microsoft.com/office/drawing/2014/main" id="{36ECD531-46F7-4861-D8CE-EA26782132CD}"/>
              </a:ext>
            </a:extLst>
          </p:cNvPr>
          <p:cNvCxnSpPr>
            <a:cxnSpLocks/>
            <a:stCxn id="2" idx="1"/>
            <a:endCxn id="21" idx="0"/>
          </p:cNvCxnSpPr>
          <p:nvPr/>
        </p:nvCxnSpPr>
        <p:spPr>
          <a:xfrm rot="10800000" flipV="1">
            <a:off x="2620280" y="870335"/>
            <a:ext cx="1696856" cy="1690336"/>
          </a:xfrm>
          <a:prstGeom prst="curvedConnector2">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872" name="Google Shape;872;p79"/>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12</a:t>
            </a:fld>
            <a:endParaRPr/>
          </a:p>
        </p:txBody>
      </p:sp>
      <p:sp>
        <p:nvSpPr>
          <p:cNvPr id="874" name="Google Shape;874;p79"/>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2" name="TextBox 1">
            <a:extLst>
              <a:ext uri="{FF2B5EF4-FFF2-40B4-BE49-F238E27FC236}">
                <a16:creationId xmlns:a16="http://schemas.microsoft.com/office/drawing/2014/main" id="{76B1B2BA-0990-F959-F845-C2D3F858FD1B}"/>
              </a:ext>
            </a:extLst>
          </p:cNvPr>
          <p:cNvSpPr txBox="1"/>
          <p:nvPr/>
        </p:nvSpPr>
        <p:spPr>
          <a:xfrm>
            <a:off x="4317136" y="454836"/>
            <a:ext cx="3554552" cy="830997"/>
          </a:xfrm>
          <a:prstGeom prst="rect">
            <a:avLst/>
          </a:prstGeom>
          <a:noFill/>
          <a:ln w="38100">
            <a:solidFill>
              <a:schemeClr val="bg2"/>
            </a:solidFill>
          </a:ln>
        </p:spPr>
        <p:txBody>
          <a:bodyPr wrap="square" rtlCol="0">
            <a:spAutoFit/>
          </a:bodyPr>
          <a:lstStyle/>
          <a:p>
            <a:pPr algn="ctr"/>
            <a:r>
              <a:rPr lang="en-US" sz="2400" dirty="0">
                <a:latin typeface="DM Sans" pitchFamily="2" charset="77"/>
              </a:rPr>
              <a:t>Automated Tests</a:t>
            </a:r>
          </a:p>
          <a:p>
            <a:pPr algn="ctr"/>
            <a:r>
              <a:rPr lang="en-US" sz="2400" dirty="0">
                <a:latin typeface="DM Sans" pitchFamily="2" charset="77"/>
              </a:rPr>
              <a:t>For Data Pipelines</a:t>
            </a:r>
          </a:p>
        </p:txBody>
      </p:sp>
      <p:graphicFrame>
        <p:nvGraphicFramePr>
          <p:cNvPr id="3" name="Table 3">
            <a:extLst>
              <a:ext uri="{FF2B5EF4-FFF2-40B4-BE49-F238E27FC236}">
                <a16:creationId xmlns:a16="http://schemas.microsoft.com/office/drawing/2014/main" id="{F7EC2900-D164-8E83-9D3B-8D9CB8628DDE}"/>
              </a:ext>
            </a:extLst>
          </p:cNvPr>
          <p:cNvGraphicFramePr>
            <a:graphicFrameLocks noGrp="1"/>
          </p:cNvGraphicFramePr>
          <p:nvPr/>
        </p:nvGraphicFramePr>
        <p:xfrm>
          <a:off x="448284" y="4124266"/>
          <a:ext cx="4343992" cy="1713606"/>
        </p:xfrm>
        <a:graphic>
          <a:graphicData uri="http://schemas.openxmlformats.org/drawingml/2006/table">
            <a:tbl>
              <a:tblPr firstRow="1" bandRow="1">
                <a:tableStyleId>{D7E440C0-9F9F-4B7A-B09E-0B7364B92A36}</a:tableStyleId>
              </a:tblPr>
              <a:tblGrid>
                <a:gridCol w="1085998">
                  <a:extLst>
                    <a:ext uri="{9D8B030D-6E8A-4147-A177-3AD203B41FA5}">
                      <a16:colId xmlns:a16="http://schemas.microsoft.com/office/drawing/2014/main" val="3153912135"/>
                    </a:ext>
                  </a:extLst>
                </a:gridCol>
                <a:gridCol w="1085998">
                  <a:extLst>
                    <a:ext uri="{9D8B030D-6E8A-4147-A177-3AD203B41FA5}">
                      <a16:colId xmlns:a16="http://schemas.microsoft.com/office/drawing/2014/main" val="2067168834"/>
                    </a:ext>
                  </a:extLst>
                </a:gridCol>
                <a:gridCol w="1085998">
                  <a:extLst>
                    <a:ext uri="{9D8B030D-6E8A-4147-A177-3AD203B41FA5}">
                      <a16:colId xmlns:a16="http://schemas.microsoft.com/office/drawing/2014/main" val="3520864782"/>
                    </a:ext>
                  </a:extLst>
                </a:gridCol>
                <a:gridCol w="1085998">
                  <a:extLst>
                    <a:ext uri="{9D8B030D-6E8A-4147-A177-3AD203B41FA5}">
                      <a16:colId xmlns:a16="http://schemas.microsoft.com/office/drawing/2014/main" val="1762378831"/>
                    </a:ext>
                  </a:extLst>
                </a:gridCol>
              </a:tblGrid>
              <a:tr h="0">
                <a:tc>
                  <a:txBody>
                    <a:bodyPr/>
                    <a:lstStyle/>
                    <a:p>
                      <a:r>
                        <a:rPr lang="en-US" sz="1600" b="1" dirty="0">
                          <a:solidFill>
                            <a:schemeClr val="bg2"/>
                          </a:solidFill>
                          <a:latin typeface="DM Sans" pitchFamily="2" charset="77"/>
                        </a:rPr>
                        <a:t>ID</a:t>
                      </a:r>
                    </a:p>
                  </a:txBody>
                  <a:tcPr marL="85341" marR="85341" marT="42671" marB="42671">
                    <a:solidFill>
                      <a:schemeClr val="accent6"/>
                    </a:solidFill>
                  </a:tcPr>
                </a:tc>
                <a:tc>
                  <a:txBody>
                    <a:bodyPr/>
                    <a:lstStyle/>
                    <a:p>
                      <a:r>
                        <a:rPr lang="en-US" sz="1600" b="1" dirty="0">
                          <a:solidFill>
                            <a:schemeClr val="bg2"/>
                          </a:solidFill>
                          <a:latin typeface="DM Sans" pitchFamily="2" charset="77"/>
                        </a:rPr>
                        <a:t>Name</a:t>
                      </a:r>
                    </a:p>
                  </a:txBody>
                  <a:tcPr marL="85341" marR="85341" marT="42671" marB="42671">
                    <a:solidFill>
                      <a:schemeClr val="accent6"/>
                    </a:solidFill>
                  </a:tcPr>
                </a:tc>
                <a:tc>
                  <a:txBody>
                    <a:bodyPr/>
                    <a:lstStyle/>
                    <a:p>
                      <a:r>
                        <a:rPr lang="en-US" sz="1600" b="1" dirty="0">
                          <a:solidFill>
                            <a:schemeClr val="bg2"/>
                          </a:solidFill>
                          <a:latin typeface="DM Sans" pitchFamily="2" charset="77"/>
                        </a:rPr>
                        <a:t>Age</a:t>
                      </a:r>
                    </a:p>
                  </a:txBody>
                  <a:tcPr marL="85341" marR="85341" marT="42671" marB="42671">
                    <a:solidFill>
                      <a:schemeClr val="accent6"/>
                    </a:solidFill>
                  </a:tcPr>
                </a:tc>
                <a:tc>
                  <a:txBody>
                    <a:bodyPr/>
                    <a:lstStyle/>
                    <a:p>
                      <a:r>
                        <a:rPr lang="en-US" sz="1600" b="1" dirty="0">
                          <a:solidFill>
                            <a:schemeClr val="bg2"/>
                          </a:solidFill>
                          <a:latin typeface="DM Sans" pitchFamily="2" charset="77"/>
                        </a:rPr>
                        <a:t>Eye color</a:t>
                      </a:r>
                    </a:p>
                  </a:txBody>
                  <a:tcPr marL="85341" marR="85341" marT="42671" marB="42671">
                    <a:solidFill>
                      <a:schemeClr val="accent6"/>
                    </a:solidFill>
                  </a:tcPr>
                </a:tc>
                <a:extLst>
                  <a:ext uri="{0D108BD9-81ED-4DB2-BD59-A6C34878D82A}">
                    <a16:rowId xmlns:a16="http://schemas.microsoft.com/office/drawing/2014/main" val="829607364"/>
                  </a:ext>
                </a:extLst>
              </a:tr>
              <a:tr h="346106">
                <a:tc>
                  <a:txBody>
                    <a:bodyPr/>
                    <a:lstStyle/>
                    <a:p>
                      <a:r>
                        <a:rPr lang="en-US" sz="1600" dirty="0">
                          <a:latin typeface="DM Sans" pitchFamily="2" charset="77"/>
                        </a:rPr>
                        <a:t>01452</a:t>
                      </a:r>
                    </a:p>
                  </a:txBody>
                  <a:tcPr marL="85341" marR="85341" marT="42671" marB="42671"/>
                </a:tc>
                <a:tc>
                  <a:txBody>
                    <a:bodyPr/>
                    <a:lstStyle/>
                    <a:p>
                      <a:r>
                        <a:rPr lang="en-US" sz="1600" dirty="0">
                          <a:latin typeface="DM Sans" pitchFamily="2" charset="77"/>
                        </a:rPr>
                        <a:t>Alan</a:t>
                      </a:r>
                    </a:p>
                  </a:txBody>
                  <a:tcPr marL="85341" marR="85341" marT="42671" marB="42671"/>
                </a:tc>
                <a:tc>
                  <a:txBody>
                    <a:bodyPr/>
                    <a:lstStyle/>
                    <a:p>
                      <a:r>
                        <a:rPr lang="en-US" sz="1600" dirty="0">
                          <a:latin typeface="DM Sans" pitchFamily="2" charset="77"/>
                        </a:rPr>
                        <a:t>452</a:t>
                      </a:r>
                    </a:p>
                  </a:txBody>
                  <a:tcPr marL="85341" marR="85341" marT="42671" marB="42671"/>
                </a:tc>
                <a:tc>
                  <a:txBody>
                    <a:bodyPr/>
                    <a:lstStyle/>
                    <a:p>
                      <a:r>
                        <a:rPr lang="en-US" sz="1600" dirty="0">
                          <a:latin typeface="DM Sans" pitchFamily="2" charset="77"/>
                        </a:rPr>
                        <a:t>blue</a:t>
                      </a:r>
                    </a:p>
                  </a:txBody>
                  <a:tcPr marL="85341" marR="85341" marT="42671" marB="42671"/>
                </a:tc>
                <a:extLst>
                  <a:ext uri="{0D108BD9-81ED-4DB2-BD59-A6C34878D82A}">
                    <a16:rowId xmlns:a16="http://schemas.microsoft.com/office/drawing/2014/main" val="3423060112"/>
                  </a:ext>
                </a:extLst>
              </a:tr>
              <a:tr h="346106">
                <a:tc>
                  <a:txBody>
                    <a:bodyPr/>
                    <a:lstStyle/>
                    <a:p>
                      <a:r>
                        <a:rPr lang="en-US" sz="1600" dirty="0">
                          <a:latin typeface="DM Sans" pitchFamily="2" charset="77"/>
                        </a:rPr>
                        <a:t>64521</a:t>
                      </a:r>
                    </a:p>
                  </a:txBody>
                  <a:tcPr marL="85341" marR="85341" marT="42671" marB="42671"/>
                </a:tc>
                <a:tc>
                  <a:txBody>
                    <a:bodyPr/>
                    <a:lstStyle/>
                    <a:p>
                      <a:r>
                        <a:rPr lang="en-US" sz="1600" dirty="0">
                          <a:latin typeface="DM Sans" pitchFamily="2" charset="77"/>
                        </a:rPr>
                        <a:t>NULL</a:t>
                      </a:r>
                    </a:p>
                  </a:txBody>
                  <a:tcPr marL="85341" marR="85341" marT="42671" marB="42671"/>
                </a:tc>
                <a:tc>
                  <a:txBody>
                    <a:bodyPr/>
                    <a:lstStyle/>
                    <a:p>
                      <a:r>
                        <a:rPr lang="en-US" sz="1600" dirty="0">
                          <a:latin typeface="DM Sans" pitchFamily="2" charset="77"/>
                        </a:rPr>
                        <a:t>29</a:t>
                      </a:r>
                    </a:p>
                  </a:txBody>
                  <a:tcPr marL="85341" marR="85341" marT="42671" marB="42671"/>
                </a:tc>
                <a:tc>
                  <a:txBody>
                    <a:bodyPr/>
                    <a:lstStyle/>
                    <a:p>
                      <a:r>
                        <a:rPr lang="en-US" sz="1600" dirty="0">
                          <a:latin typeface="DM Sans" pitchFamily="2" charset="77"/>
                        </a:rPr>
                        <a:t>green</a:t>
                      </a:r>
                    </a:p>
                  </a:txBody>
                  <a:tcPr marL="85341" marR="85341" marT="42671" marB="42671"/>
                </a:tc>
                <a:extLst>
                  <a:ext uri="{0D108BD9-81ED-4DB2-BD59-A6C34878D82A}">
                    <a16:rowId xmlns:a16="http://schemas.microsoft.com/office/drawing/2014/main" val="3020610891"/>
                  </a:ext>
                </a:extLst>
              </a:tr>
              <a:tr h="346106">
                <a:tc>
                  <a:txBody>
                    <a:bodyPr/>
                    <a:lstStyle/>
                    <a:p>
                      <a:r>
                        <a:rPr lang="en-US" sz="1600" dirty="0">
                          <a:latin typeface="DM Sans" pitchFamily="2" charset="77"/>
                        </a:rPr>
                        <a:t>49031</a:t>
                      </a:r>
                    </a:p>
                  </a:txBody>
                  <a:tcPr marL="85341" marR="85341" marT="42671" marB="42671"/>
                </a:tc>
                <a:tc>
                  <a:txBody>
                    <a:bodyPr/>
                    <a:lstStyle/>
                    <a:p>
                      <a:r>
                        <a:rPr lang="en-US" sz="1600" dirty="0">
                          <a:latin typeface="DM Sans" pitchFamily="2" charset="77"/>
                        </a:rPr>
                        <a:t>Margaret</a:t>
                      </a:r>
                    </a:p>
                  </a:txBody>
                  <a:tcPr marL="85341" marR="85341" marT="42671" marB="42671"/>
                </a:tc>
                <a:tc>
                  <a:txBody>
                    <a:bodyPr/>
                    <a:lstStyle/>
                    <a:p>
                      <a:r>
                        <a:rPr lang="en-US" sz="1600" dirty="0">
                          <a:latin typeface="DM Sans" pitchFamily="2" charset="77"/>
                        </a:rPr>
                        <a:t>45</a:t>
                      </a:r>
                    </a:p>
                  </a:txBody>
                  <a:tcPr marL="85341" marR="85341" marT="42671" marB="42671"/>
                </a:tc>
                <a:tc>
                  <a:txBody>
                    <a:bodyPr/>
                    <a:lstStyle/>
                    <a:p>
                      <a:r>
                        <a:rPr lang="en-US" sz="1600" dirty="0">
                          <a:latin typeface="DM Sans" pitchFamily="2" charset="77"/>
                        </a:rPr>
                        <a:t>brown</a:t>
                      </a:r>
                    </a:p>
                  </a:txBody>
                  <a:tcPr marL="85341" marR="85341" marT="42671" marB="42671"/>
                </a:tc>
                <a:extLst>
                  <a:ext uri="{0D108BD9-81ED-4DB2-BD59-A6C34878D82A}">
                    <a16:rowId xmlns:a16="http://schemas.microsoft.com/office/drawing/2014/main" val="2125337847"/>
                  </a:ext>
                </a:extLst>
              </a:tr>
              <a:tr h="346106">
                <a:tc>
                  <a:txBody>
                    <a:bodyPr/>
                    <a:lstStyle/>
                    <a:p>
                      <a:r>
                        <a:rPr lang="en-US" sz="1600" dirty="0">
                          <a:latin typeface="DM Sans" pitchFamily="2" charset="77"/>
                        </a:rPr>
                        <a:t>49031</a:t>
                      </a:r>
                    </a:p>
                  </a:txBody>
                  <a:tcPr marL="85341" marR="85341" marT="42671" marB="42671"/>
                </a:tc>
                <a:tc>
                  <a:txBody>
                    <a:bodyPr/>
                    <a:lstStyle/>
                    <a:p>
                      <a:r>
                        <a:rPr lang="en-US" sz="1600" dirty="0">
                          <a:latin typeface="DM Sans" pitchFamily="2" charset="77"/>
                        </a:rPr>
                        <a:t>Margaret</a:t>
                      </a:r>
                    </a:p>
                  </a:txBody>
                  <a:tcPr marL="85341" marR="85341" marT="42671" marB="42671"/>
                </a:tc>
                <a:tc>
                  <a:txBody>
                    <a:bodyPr/>
                    <a:lstStyle/>
                    <a:p>
                      <a:r>
                        <a:rPr lang="en-US" sz="1600" dirty="0">
                          <a:latin typeface="DM Sans" pitchFamily="2" charset="77"/>
                        </a:rPr>
                        <a:t>45</a:t>
                      </a:r>
                    </a:p>
                  </a:txBody>
                  <a:tcPr marL="85341" marR="85341" marT="42671" marB="42671"/>
                </a:tc>
                <a:tc>
                  <a:txBody>
                    <a:bodyPr/>
                    <a:lstStyle/>
                    <a:p>
                      <a:r>
                        <a:rPr lang="en-US" sz="1600" dirty="0">
                          <a:latin typeface="DM Sans" pitchFamily="2" charset="77"/>
                        </a:rPr>
                        <a:t>brown</a:t>
                      </a:r>
                    </a:p>
                  </a:txBody>
                  <a:tcPr marL="85341" marR="85341" marT="42671" marB="42671"/>
                </a:tc>
                <a:extLst>
                  <a:ext uri="{0D108BD9-81ED-4DB2-BD59-A6C34878D82A}">
                    <a16:rowId xmlns:a16="http://schemas.microsoft.com/office/drawing/2014/main" val="3417541705"/>
                  </a:ext>
                </a:extLst>
              </a:tr>
            </a:tbl>
          </a:graphicData>
        </a:graphic>
      </p:graphicFrame>
      <p:grpSp>
        <p:nvGrpSpPr>
          <p:cNvPr id="7" name="Google Shape;1073;p95">
            <a:extLst>
              <a:ext uri="{FF2B5EF4-FFF2-40B4-BE49-F238E27FC236}">
                <a16:creationId xmlns:a16="http://schemas.microsoft.com/office/drawing/2014/main" id="{73B4825E-4751-CC55-A285-64D7DCB3CA7B}"/>
              </a:ext>
            </a:extLst>
          </p:cNvPr>
          <p:cNvGrpSpPr/>
          <p:nvPr/>
        </p:nvGrpSpPr>
        <p:grpSpPr>
          <a:xfrm>
            <a:off x="8678683" y="4311025"/>
            <a:ext cx="1085758" cy="1074498"/>
            <a:chOff x="4629601" y="2780598"/>
            <a:chExt cx="2150002" cy="2127705"/>
          </a:xfrm>
        </p:grpSpPr>
        <p:pic>
          <p:nvPicPr>
            <p:cNvPr id="8" name="Google Shape;1074;p95">
              <a:extLst>
                <a:ext uri="{FF2B5EF4-FFF2-40B4-BE49-F238E27FC236}">
                  <a16:creationId xmlns:a16="http://schemas.microsoft.com/office/drawing/2014/main" id="{80D8707E-DD9F-0791-CDDE-B3A64AA6728F}"/>
                </a:ext>
              </a:extLst>
            </p:cNvPr>
            <p:cNvPicPr preferRelativeResize="0"/>
            <p:nvPr/>
          </p:nvPicPr>
          <p:blipFill>
            <a:blip r:embed="rId3">
              <a:alphaModFix/>
            </a:blip>
            <a:stretch>
              <a:fillRect/>
            </a:stretch>
          </p:blipFill>
          <p:spPr>
            <a:xfrm>
              <a:off x="5384976" y="3460900"/>
              <a:ext cx="639250" cy="767096"/>
            </a:xfrm>
            <a:prstGeom prst="rect">
              <a:avLst/>
            </a:prstGeom>
            <a:noFill/>
            <a:ln>
              <a:noFill/>
            </a:ln>
          </p:spPr>
        </p:pic>
        <p:sp>
          <p:nvSpPr>
            <p:cNvPr id="9" name="Google Shape;1075;p95">
              <a:extLst>
                <a:ext uri="{FF2B5EF4-FFF2-40B4-BE49-F238E27FC236}">
                  <a16:creationId xmlns:a16="http://schemas.microsoft.com/office/drawing/2014/main" id="{23918353-9283-8AC2-2E6D-3263B71A42E4}"/>
                </a:ext>
              </a:extLst>
            </p:cNvPr>
            <p:cNvSpPr/>
            <p:nvPr/>
          </p:nvSpPr>
          <p:spPr>
            <a:xfrm>
              <a:off x="5167150" y="3320038"/>
              <a:ext cx="1074900" cy="1048800"/>
            </a:xfrm>
            <a:prstGeom prst="ellipse">
              <a:avLst/>
            </a:prstGeom>
            <a:noFill/>
            <a:ln w="952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 name="Google Shape;1076;p95">
              <a:extLst>
                <a:ext uri="{FF2B5EF4-FFF2-40B4-BE49-F238E27FC236}">
                  <a16:creationId xmlns:a16="http://schemas.microsoft.com/office/drawing/2014/main" id="{F7DCCE5C-B803-F79C-A6F0-13E4161371F8}"/>
                </a:ext>
              </a:extLst>
            </p:cNvPr>
            <p:cNvGrpSpPr/>
            <p:nvPr/>
          </p:nvGrpSpPr>
          <p:grpSpPr>
            <a:xfrm>
              <a:off x="4629601" y="2780598"/>
              <a:ext cx="2150002" cy="2127705"/>
              <a:chOff x="4374339" y="2714600"/>
              <a:chExt cx="1772613" cy="1748176"/>
            </a:xfrm>
          </p:grpSpPr>
          <p:sp>
            <p:nvSpPr>
              <p:cNvPr id="11" name="Google Shape;1077;p95">
                <a:extLst>
                  <a:ext uri="{FF2B5EF4-FFF2-40B4-BE49-F238E27FC236}">
                    <a16:creationId xmlns:a16="http://schemas.microsoft.com/office/drawing/2014/main" id="{E95626A4-3D05-261F-1979-CB5300DFDEC1}"/>
                  </a:ext>
                </a:extLst>
              </p:cNvPr>
              <p:cNvSpPr/>
              <p:nvPr/>
            </p:nvSpPr>
            <p:spPr>
              <a:xfrm>
                <a:off x="4487850" y="2714600"/>
                <a:ext cx="828900" cy="7671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078;p95">
                <a:extLst>
                  <a:ext uri="{FF2B5EF4-FFF2-40B4-BE49-F238E27FC236}">
                    <a16:creationId xmlns:a16="http://schemas.microsoft.com/office/drawing/2014/main" id="{B4C81F41-10AF-0DA6-2FC7-A1EC8BE79E43}"/>
                  </a:ext>
                </a:extLst>
              </p:cNvPr>
              <p:cNvSpPr/>
              <p:nvPr/>
            </p:nvSpPr>
            <p:spPr>
              <a:xfrm rot="5400000">
                <a:off x="5349101" y="282472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079;p95">
                <a:extLst>
                  <a:ext uri="{FF2B5EF4-FFF2-40B4-BE49-F238E27FC236}">
                    <a16:creationId xmlns:a16="http://schemas.microsoft.com/office/drawing/2014/main" id="{7EADBDDD-D9ED-01FA-FACE-A986F533E4CE}"/>
                  </a:ext>
                </a:extLst>
              </p:cNvPr>
              <p:cNvSpPr/>
              <p:nvPr/>
            </p:nvSpPr>
            <p:spPr>
              <a:xfrm rot="10800000">
                <a:off x="5218214" y="369597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080;p95">
                <a:extLst>
                  <a:ext uri="{FF2B5EF4-FFF2-40B4-BE49-F238E27FC236}">
                    <a16:creationId xmlns:a16="http://schemas.microsoft.com/office/drawing/2014/main" id="{BF056028-A44E-28DB-D7FC-376263BB0F2A}"/>
                  </a:ext>
                </a:extLst>
              </p:cNvPr>
              <p:cNvSpPr/>
              <p:nvPr/>
            </p:nvSpPr>
            <p:spPr>
              <a:xfrm rot="-5400000">
                <a:off x="4343289" y="3571001"/>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6" name="Table 14">
            <a:extLst>
              <a:ext uri="{FF2B5EF4-FFF2-40B4-BE49-F238E27FC236}">
                <a16:creationId xmlns:a16="http://schemas.microsoft.com/office/drawing/2014/main" id="{67C557B3-00DD-187B-66C6-43DE816E7BFC}"/>
              </a:ext>
            </a:extLst>
          </p:cNvPr>
          <p:cNvGraphicFramePr>
            <a:graphicFrameLocks noGrp="1"/>
          </p:cNvGraphicFramePr>
          <p:nvPr/>
        </p:nvGraphicFramePr>
        <p:xfrm>
          <a:off x="6553482" y="4124367"/>
          <a:ext cx="1556391" cy="1447800"/>
        </p:xfrm>
        <a:graphic>
          <a:graphicData uri="http://schemas.openxmlformats.org/drawingml/2006/table">
            <a:tbl>
              <a:tblPr firstRow="1">
                <a:tableStyleId>{D7E440C0-9F9F-4B7A-B09E-0B7364B92A36}</a:tableStyleId>
              </a:tblPr>
              <a:tblGrid>
                <a:gridCol w="1556391">
                  <a:extLst>
                    <a:ext uri="{9D8B030D-6E8A-4147-A177-3AD203B41FA5}">
                      <a16:colId xmlns:a16="http://schemas.microsoft.com/office/drawing/2014/main" val="3278155462"/>
                    </a:ext>
                  </a:extLst>
                </a:gridCol>
              </a:tblGrid>
              <a:tr h="370840">
                <a:tc>
                  <a:txBody>
                    <a:bodyPr/>
                    <a:lstStyle/>
                    <a:p>
                      <a:r>
                        <a:rPr lang="en-US" sz="1600" b="1" dirty="0">
                          <a:solidFill>
                            <a:schemeClr val="bg2"/>
                          </a:solidFill>
                        </a:rPr>
                        <a:t>City</a:t>
                      </a:r>
                      <a:endParaRPr lang="en-US" sz="1600" b="1" dirty="0">
                        <a:solidFill>
                          <a:schemeClr val="bg2"/>
                        </a:solidFill>
                        <a:latin typeface="DM Sans" pitchFamily="2" charset="77"/>
                      </a:endParaRPr>
                    </a:p>
                  </a:txBody>
                  <a:tcPr>
                    <a:solidFill>
                      <a:schemeClr val="accent2"/>
                    </a:solidFill>
                  </a:tcPr>
                </a:tc>
                <a:extLst>
                  <a:ext uri="{0D108BD9-81ED-4DB2-BD59-A6C34878D82A}">
                    <a16:rowId xmlns:a16="http://schemas.microsoft.com/office/drawing/2014/main" val="889787297"/>
                  </a:ext>
                </a:extLst>
              </a:tr>
              <a:tr h="370840">
                <a:tc>
                  <a:txBody>
                    <a:bodyPr/>
                    <a:lstStyle/>
                    <a:p>
                      <a:r>
                        <a:rPr lang="en-US" sz="1600" dirty="0" err="1"/>
                        <a:t>Trono</a:t>
                      </a:r>
                      <a:endParaRPr lang="en-US" sz="1600" dirty="0">
                        <a:latin typeface="DM Sans" pitchFamily="2" charset="77"/>
                      </a:endParaRPr>
                    </a:p>
                  </a:txBody>
                  <a:tcPr/>
                </a:tc>
                <a:extLst>
                  <a:ext uri="{0D108BD9-81ED-4DB2-BD59-A6C34878D82A}">
                    <a16:rowId xmlns:a16="http://schemas.microsoft.com/office/drawing/2014/main" val="3962945806"/>
                  </a:ext>
                </a:extLst>
              </a:tr>
              <a:tr h="370840">
                <a:tc>
                  <a:txBody>
                    <a:bodyPr/>
                    <a:lstStyle/>
                    <a:p>
                      <a:r>
                        <a:rPr lang="en-US" sz="1600" dirty="0" err="1"/>
                        <a:t>Calgry</a:t>
                      </a:r>
                      <a:endParaRPr lang="en-US" sz="1600" dirty="0">
                        <a:latin typeface="DM Sans" pitchFamily="2" charset="77"/>
                      </a:endParaRPr>
                    </a:p>
                  </a:txBody>
                  <a:tcPr/>
                </a:tc>
                <a:extLst>
                  <a:ext uri="{0D108BD9-81ED-4DB2-BD59-A6C34878D82A}">
                    <a16:rowId xmlns:a16="http://schemas.microsoft.com/office/drawing/2014/main" val="1598786701"/>
                  </a:ext>
                </a:extLst>
              </a:tr>
              <a:tr h="0">
                <a:tc>
                  <a:txBody>
                    <a:bodyPr/>
                    <a:lstStyle/>
                    <a:p>
                      <a:r>
                        <a:rPr lang="en-US" sz="1600" dirty="0" err="1"/>
                        <a:t>Vancover</a:t>
                      </a:r>
                      <a:endParaRPr lang="en-US" sz="1600" dirty="0"/>
                    </a:p>
                  </a:txBody>
                  <a:tcPr/>
                </a:tc>
                <a:extLst>
                  <a:ext uri="{0D108BD9-81ED-4DB2-BD59-A6C34878D82A}">
                    <a16:rowId xmlns:a16="http://schemas.microsoft.com/office/drawing/2014/main" val="2188610504"/>
                  </a:ext>
                </a:extLst>
              </a:tr>
            </a:tbl>
          </a:graphicData>
        </a:graphic>
      </p:graphicFrame>
      <p:graphicFrame>
        <p:nvGraphicFramePr>
          <p:cNvPr id="20" name="Table 14">
            <a:extLst>
              <a:ext uri="{FF2B5EF4-FFF2-40B4-BE49-F238E27FC236}">
                <a16:creationId xmlns:a16="http://schemas.microsoft.com/office/drawing/2014/main" id="{6CFF751C-AE4B-6FC9-DA8B-8EA4373F9B6E}"/>
              </a:ext>
            </a:extLst>
          </p:cNvPr>
          <p:cNvGraphicFramePr>
            <a:graphicFrameLocks noGrp="1"/>
          </p:cNvGraphicFramePr>
          <p:nvPr/>
        </p:nvGraphicFramePr>
        <p:xfrm>
          <a:off x="10333249" y="4124266"/>
          <a:ext cx="1556391" cy="1483360"/>
        </p:xfrm>
        <a:graphic>
          <a:graphicData uri="http://schemas.openxmlformats.org/drawingml/2006/table">
            <a:tbl>
              <a:tblPr firstRow="1" bandRow="1">
                <a:tableStyleId>{D7E440C0-9F9F-4B7A-B09E-0B7364B92A36}</a:tableStyleId>
              </a:tblPr>
              <a:tblGrid>
                <a:gridCol w="1556391">
                  <a:extLst>
                    <a:ext uri="{9D8B030D-6E8A-4147-A177-3AD203B41FA5}">
                      <a16:colId xmlns:a16="http://schemas.microsoft.com/office/drawing/2014/main" val="3278155462"/>
                    </a:ext>
                  </a:extLst>
                </a:gridCol>
              </a:tblGrid>
              <a:tr h="370840">
                <a:tc>
                  <a:txBody>
                    <a:bodyPr/>
                    <a:lstStyle/>
                    <a:p>
                      <a:r>
                        <a:rPr lang="en-US" sz="1600" b="1" dirty="0">
                          <a:solidFill>
                            <a:schemeClr val="bg2"/>
                          </a:solidFill>
                        </a:rPr>
                        <a:t>City</a:t>
                      </a:r>
                      <a:endParaRPr lang="en-US" sz="1600" b="1" dirty="0">
                        <a:solidFill>
                          <a:schemeClr val="bg2"/>
                        </a:solidFill>
                        <a:latin typeface="DM Sans" pitchFamily="2" charset="77"/>
                      </a:endParaRPr>
                    </a:p>
                  </a:txBody>
                  <a:tcPr>
                    <a:solidFill>
                      <a:schemeClr val="accent2"/>
                    </a:solidFill>
                  </a:tcPr>
                </a:tc>
                <a:extLst>
                  <a:ext uri="{0D108BD9-81ED-4DB2-BD59-A6C34878D82A}">
                    <a16:rowId xmlns:a16="http://schemas.microsoft.com/office/drawing/2014/main" val="889787297"/>
                  </a:ext>
                </a:extLst>
              </a:tr>
              <a:tr h="370840">
                <a:tc>
                  <a:txBody>
                    <a:bodyPr/>
                    <a:lstStyle/>
                    <a:p>
                      <a:r>
                        <a:rPr lang="en-US" sz="1600" dirty="0"/>
                        <a:t>Toronto</a:t>
                      </a:r>
                      <a:endParaRPr lang="en-US" sz="1600" dirty="0">
                        <a:latin typeface="DM Sans" pitchFamily="2" charset="77"/>
                      </a:endParaRPr>
                    </a:p>
                  </a:txBody>
                  <a:tcPr/>
                </a:tc>
                <a:extLst>
                  <a:ext uri="{0D108BD9-81ED-4DB2-BD59-A6C34878D82A}">
                    <a16:rowId xmlns:a16="http://schemas.microsoft.com/office/drawing/2014/main" val="3962945806"/>
                  </a:ext>
                </a:extLst>
              </a:tr>
              <a:tr h="370840">
                <a:tc>
                  <a:txBody>
                    <a:bodyPr/>
                    <a:lstStyle/>
                    <a:p>
                      <a:r>
                        <a:rPr lang="en-US" sz="1600" dirty="0"/>
                        <a:t>Calgary</a:t>
                      </a:r>
                      <a:endParaRPr lang="en-US" sz="1600" dirty="0">
                        <a:latin typeface="DM Sans" pitchFamily="2" charset="77"/>
                      </a:endParaRPr>
                    </a:p>
                  </a:txBody>
                  <a:tcPr/>
                </a:tc>
                <a:extLst>
                  <a:ext uri="{0D108BD9-81ED-4DB2-BD59-A6C34878D82A}">
                    <a16:rowId xmlns:a16="http://schemas.microsoft.com/office/drawing/2014/main" val="1598786701"/>
                  </a:ext>
                </a:extLst>
              </a:tr>
              <a:tr h="370840">
                <a:tc>
                  <a:txBody>
                    <a:bodyPr/>
                    <a:lstStyle/>
                    <a:p>
                      <a:r>
                        <a:rPr lang="en-US" sz="1600" dirty="0"/>
                        <a:t>Vancouver</a:t>
                      </a:r>
                      <a:endParaRPr lang="en-US" sz="1600" dirty="0">
                        <a:latin typeface="DM Sans" pitchFamily="2" charset="77"/>
                      </a:endParaRPr>
                    </a:p>
                  </a:txBody>
                  <a:tcPr/>
                </a:tc>
                <a:extLst>
                  <a:ext uri="{0D108BD9-81ED-4DB2-BD59-A6C34878D82A}">
                    <a16:rowId xmlns:a16="http://schemas.microsoft.com/office/drawing/2014/main" val="2188610504"/>
                  </a:ext>
                </a:extLst>
              </a:tr>
            </a:tbl>
          </a:graphicData>
        </a:graphic>
      </p:graphicFrame>
      <p:sp>
        <p:nvSpPr>
          <p:cNvPr id="21" name="TextBox 20">
            <a:extLst>
              <a:ext uri="{FF2B5EF4-FFF2-40B4-BE49-F238E27FC236}">
                <a16:creationId xmlns:a16="http://schemas.microsoft.com/office/drawing/2014/main" id="{0E29CD7D-9B58-0D42-CD10-498A8187CECB}"/>
              </a:ext>
            </a:extLst>
          </p:cNvPr>
          <p:cNvSpPr txBox="1"/>
          <p:nvPr/>
        </p:nvSpPr>
        <p:spPr>
          <a:xfrm>
            <a:off x="2118109" y="2560671"/>
            <a:ext cx="1004341" cy="830997"/>
          </a:xfrm>
          <a:prstGeom prst="rect">
            <a:avLst/>
          </a:prstGeom>
          <a:noFill/>
          <a:ln w="38100">
            <a:solidFill>
              <a:schemeClr val="accent5"/>
            </a:solidFill>
          </a:ln>
        </p:spPr>
        <p:txBody>
          <a:bodyPr wrap="square" rtlCol="0">
            <a:spAutoFit/>
          </a:bodyPr>
          <a:lstStyle/>
          <a:p>
            <a:r>
              <a:rPr lang="en-US" sz="2400" dirty="0">
                <a:latin typeface="DM Sans" pitchFamily="2" charset="77"/>
              </a:rPr>
              <a:t>Data Tests</a:t>
            </a:r>
          </a:p>
        </p:txBody>
      </p:sp>
      <p:sp>
        <p:nvSpPr>
          <p:cNvPr id="25" name="TextBox 24">
            <a:extLst>
              <a:ext uri="{FF2B5EF4-FFF2-40B4-BE49-F238E27FC236}">
                <a16:creationId xmlns:a16="http://schemas.microsoft.com/office/drawing/2014/main" id="{251896F1-830C-2E0C-EACD-4ECBE235C49D}"/>
              </a:ext>
            </a:extLst>
          </p:cNvPr>
          <p:cNvSpPr txBox="1"/>
          <p:nvPr/>
        </p:nvSpPr>
        <p:spPr>
          <a:xfrm>
            <a:off x="8792591" y="2668058"/>
            <a:ext cx="1004341" cy="830997"/>
          </a:xfrm>
          <a:prstGeom prst="rect">
            <a:avLst/>
          </a:prstGeom>
          <a:noFill/>
          <a:ln w="38100">
            <a:solidFill>
              <a:schemeClr val="accent2"/>
            </a:solidFill>
          </a:ln>
        </p:spPr>
        <p:txBody>
          <a:bodyPr wrap="square" rtlCol="0">
            <a:spAutoFit/>
          </a:bodyPr>
          <a:lstStyle/>
          <a:p>
            <a:r>
              <a:rPr lang="en-US" sz="2400" dirty="0">
                <a:latin typeface="DM Sans" pitchFamily="2" charset="77"/>
              </a:rPr>
              <a:t>Logic Tests</a:t>
            </a:r>
          </a:p>
        </p:txBody>
      </p:sp>
      <p:sp>
        <p:nvSpPr>
          <p:cNvPr id="28" name="Rectangle 27">
            <a:extLst>
              <a:ext uri="{FF2B5EF4-FFF2-40B4-BE49-F238E27FC236}">
                <a16:creationId xmlns:a16="http://schemas.microsoft.com/office/drawing/2014/main" id="{BD425AB3-3850-9C49-C2EA-33526C20A822}"/>
              </a:ext>
            </a:extLst>
          </p:cNvPr>
          <p:cNvSpPr/>
          <p:nvPr/>
        </p:nvSpPr>
        <p:spPr>
          <a:xfrm>
            <a:off x="450248" y="5135355"/>
            <a:ext cx="1076998" cy="688872"/>
          </a:xfrm>
          <a:prstGeom prst="rect">
            <a:avLst/>
          </a:prstGeom>
          <a:solidFill>
            <a:srgbClr val="F16047">
              <a:alpha val="32157"/>
            </a:srgbClr>
          </a:solidFill>
          <a:ln>
            <a:solidFill>
              <a:srgbClr val="F16047">
                <a:alpha val="32157"/>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066A78BE-3789-B2FF-92A8-214A25BBE94B}"/>
              </a:ext>
            </a:extLst>
          </p:cNvPr>
          <p:cNvSpPr/>
          <p:nvPr/>
        </p:nvSpPr>
        <p:spPr>
          <a:xfrm>
            <a:off x="1546605" y="4803906"/>
            <a:ext cx="1074851" cy="340458"/>
          </a:xfrm>
          <a:prstGeom prst="rect">
            <a:avLst/>
          </a:prstGeom>
          <a:solidFill>
            <a:srgbClr val="F16047">
              <a:alpha val="32157"/>
            </a:srgbClr>
          </a:solidFill>
          <a:ln>
            <a:solidFill>
              <a:srgbClr val="F16047">
                <a:alpha val="32157"/>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DF1330AF-36DF-E01A-F443-D0192BA92D89}"/>
              </a:ext>
            </a:extLst>
          </p:cNvPr>
          <p:cNvSpPr/>
          <p:nvPr/>
        </p:nvSpPr>
        <p:spPr>
          <a:xfrm>
            <a:off x="2621456" y="4463448"/>
            <a:ext cx="1071188" cy="340458"/>
          </a:xfrm>
          <a:prstGeom prst="rect">
            <a:avLst/>
          </a:prstGeom>
          <a:solidFill>
            <a:srgbClr val="F16047">
              <a:alpha val="32157"/>
            </a:srgbClr>
          </a:solidFill>
          <a:ln>
            <a:solidFill>
              <a:srgbClr val="F16047">
                <a:alpha val="32157"/>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ight Arrow 28">
            <a:extLst>
              <a:ext uri="{FF2B5EF4-FFF2-40B4-BE49-F238E27FC236}">
                <a16:creationId xmlns:a16="http://schemas.microsoft.com/office/drawing/2014/main" id="{9147F878-B5E6-2B9D-FE03-D33F986CF32C}"/>
              </a:ext>
            </a:extLst>
          </p:cNvPr>
          <p:cNvSpPr/>
          <p:nvPr/>
        </p:nvSpPr>
        <p:spPr>
          <a:xfrm>
            <a:off x="8260745" y="4864124"/>
            <a:ext cx="343334" cy="131702"/>
          </a:xfrm>
          <a:prstGeom prst="rightArrow">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ight Arrow 34">
            <a:extLst>
              <a:ext uri="{FF2B5EF4-FFF2-40B4-BE49-F238E27FC236}">
                <a16:creationId xmlns:a16="http://schemas.microsoft.com/office/drawing/2014/main" id="{DADF85F9-5866-7819-DEA0-604391791B49}"/>
              </a:ext>
            </a:extLst>
          </p:cNvPr>
          <p:cNvSpPr/>
          <p:nvPr/>
        </p:nvSpPr>
        <p:spPr>
          <a:xfrm>
            <a:off x="9890116" y="4865946"/>
            <a:ext cx="343334" cy="131702"/>
          </a:xfrm>
          <a:prstGeom prst="rightArrow">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44868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5" grpId="0" animBg="1"/>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120</a:t>
            </a:fld>
            <a:endParaRPr/>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Arrange, Act, Assert</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2" name="TextBox 11">
            <a:extLst>
              <a:ext uri="{FF2B5EF4-FFF2-40B4-BE49-F238E27FC236}">
                <a16:creationId xmlns:a16="http://schemas.microsoft.com/office/drawing/2014/main" id="{2A334901-9D4E-FC5E-4A01-90B72E916FF6}"/>
              </a:ext>
            </a:extLst>
          </p:cNvPr>
          <p:cNvSpPr txBox="1"/>
          <p:nvPr/>
        </p:nvSpPr>
        <p:spPr>
          <a:xfrm>
            <a:off x="751339" y="1032287"/>
            <a:ext cx="10655112" cy="1877437"/>
          </a:xfrm>
          <a:prstGeom prst="rect">
            <a:avLst/>
          </a:prstGeom>
          <a:noFill/>
          <a:ln w="38100">
            <a:noFill/>
          </a:ln>
        </p:spPr>
        <p:txBody>
          <a:bodyPr wrap="square" rtlCol="0">
            <a:spAutoFit/>
          </a:bodyPr>
          <a:lstStyle/>
          <a:p>
            <a:pPr lvl="0"/>
            <a:r>
              <a:rPr lang="en-CA" sz="1600" b="1" dirty="0">
                <a:solidFill>
                  <a:srgbClr val="A71D5D"/>
                </a:solidFill>
              </a:rPr>
              <a:t>def </a:t>
            </a:r>
            <a:r>
              <a:rPr lang="en-CA" sz="1600" b="1" dirty="0" err="1">
                <a:solidFill>
                  <a:srgbClr val="795DA3"/>
                </a:solidFill>
              </a:rPr>
              <a:t>test_only_counts_mobile_reviews_done_separately_from_checkins</a:t>
            </a:r>
            <a:r>
              <a:rPr lang="en-CA" sz="1600" b="1" dirty="0">
                <a:solidFill>
                  <a:srgbClr val="63A35C"/>
                </a:solidFill>
              </a:rPr>
              <a:t>(</a:t>
            </a:r>
            <a:r>
              <a:rPr lang="en-CA" sz="1600" b="1" dirty="0">
                <a:solidFill>
                  <a:srgbClr val="0086B3"/>
                </a:solidFill>
              </a:rPr>
              <a:t>spark</a:t>
            </a:r>
            <a:r>
              <a:rPr lang="en-CA" sz="1600" b="1" dirty="0">
                <a:solidFill>
                  <a:srgbClr val="A71D5D"/>
                </a:solidFill>
              </a:rPr>
              <a:t>: </a:t>
            </a:r>
            <a:r>
              <a:rPr lang="en-CA" sz="1600" b="1" dirty="0" err="1">
                <a:solidFill>
                  <a:srgbClr val="795DA3"/>
                </a:solidFill>
              </a:rPr>
              <a:t>SparkSession</a:t>
            </a:r>
            <a:r>
              <a:rPr lang="en-CA" sz="1600" b="1" dirty="0">
                <a:solidFill>
                  <a:srgbClr val="63A35C"/>
                </a:solidFill>
              </a:rPr>
              <a:t>) </a:t>
            </a:r>
            <a:r>
              <a:rPr lang="en-CA" sz="1600" b="1" dirty="0"/>
              <a:t>-&gt; </a:t>
            </a:r>
            <a:r>
              <a:rPr lang="en-CA" sz="1600" b="1" dirty="0">
                <a:solidFill>
                  <a:srgbClr val="A71D5D"/>
                </a:solidFill>
              </a:rPr>
              <a:t>None:</a:t>
            </a:r>
            <a:br>
              <a:rPr lang="en-CA" sz="1600" b="1" dirty="0">
                <a:solidFill>
                  <a:srgbClr val="A71D5D"/>
                </a:solidFill>
              </a:rPr>
            </a:br>
            <a:r>
              <a:rPr lang="en-CA" sz="1600" b="1" dirty="0">
                <a:solidFill>
                  <a:srgbClr val="A71D5D"/>
                </a:solidFill>
              </a:rPr>
              <a:t>    </a:t>
            </a:r>
            <a:r>
              <a:rPr lang="en-CA" sz="1600" b="1" dirty="0" err="1"/>
              <a:t>b_reviews_df</a:t>
            </a:r>
            <a:r>
              <a:rPr lang="en-CA" sz="1600" b="1" dirty="0"/>
              <a:t>   </a:t>
            </a:r>
            <a:r>
              <a:rPr lang="en-CA" sz="1600" b="1" dirty="0">
                <a:solidFill>
                  <a:srgbClr val="A71D5D"/>
                </a:solidFill>
              </a:rPr>
              <a:t>= </a:t>
            </a:r>
            <a:r>
              <a:rPr lang="en-CA" sz="1600" b="1" dirty="0" err="1">
                <a:solidFill>
                  <a:srgbClr val="0086B3"/>
                </a:solidFill>
              </a:rPr>
              <a:t>create_df_from_json</a:t>
            </a:r>
            <a:r>
              <a:rPr lang="en-CA" sz="1600" b="1" dirty="0">
                <a:solidFill>
                  <a:srgbClr val="63A35C"/>
                </a:solidFill>
              </a:rPr>
              <a:t>(</a:t>
            </a:r>
            <a:r>
              <a:rPr lang="en-CA" sz="1600" b="1" dirty="0">
                <a:solidFill>
                  <a:srgbClr val="183691"/>
                </a:solidFill>
              </a:rPr>
              <a:t>"fixtures/</a:t>
            </a:r>
            <a:r>
              <a:rPr lang="en-CA" sz="1600" b="1" dirty="0" err="1">
                <a:solidFill>
                  <a:srgbClr val="183691"/>
                </a:solidFill>
              </a:rPr>
              <a:t>browser_reviews.json</a:t>
            </a:r>
            <a:r>
              <a:rPr lang="en-CA" sz="1600" b="1" dirty="0">
                <a:solidFill>
                  <a:srgbClr val="183691"/>
                </a:solidFill>
              </a:rPr>
              <a:t>"</a:t>
            </a:r>
            <a:r>
              <a:rPr lang="en-CA" sz="1600" b="1" dirty="0">
                <a:solidFill>
                  <a:srgbClr val="63A35C"/>
                </a:solidFill>
              </a:rPr>
              <a:t>, </a:t>
            </a:r>
            <a:r>
              <a:rPr lang="en-CA" sz="1600" b="1" dirty="0">
                <a:solidFill>
                  <a:srgbClr val="0086B3"/>
                </a:solidFill>
              </a:rPr>
              <a:t>spark</a:t>
            </a:r>
            <a:r>
              <a:rPr lang="en-CA" sz="1600" b="1" dirty="0">
                <a:solidFill>
                  <a:srgbClr val="63A35C"/>
                </a:solidFill>
              </a:rPr>
              <a:t>)</a:t>
            </a:r>
            <a:br>
              <a:rPr lang="en-CA" sz="1600" b="1" dirty="0">
                <a:solidFill>
                  <a:srgbClr val="63A35C"/>
                </a:solidFill>
              </a:rPr>
            </a:br>
            <a:r>
              <a:rPr lang="en-CA" sz="1600" b="1" dirty="0">
                <a:solidFill>
                  <a:srgbClr val="63A35C"/>
                </a:solidFill>
              </a:rPr>
              <a:t>    </a:t>
            </a:r>
            <a:r>
              <a:rPr lang="en-CA" sz="1600" b="1" dirty="0" err="1"/>
              <a:t>checkin_df</a:t>
            </a:r>
            <a:r>
              <a:rPr lang="en-CA" sz="1600" b="1" dirty="0"/>
              <a:t>   </a:t>
            </a:r>
            <a:r>
              <a:rPr lang="en-CA" sz="1600" b="1" dirty="0">
                <a:solidFill>
                  <a:srgbClr val="A71D5D"/>
                </a:solidFill>
              </a:rPr>
              <a:t>= </a:t>
            </a:r>
            <a:r>
              <a:rPr lang="en-CA" sz="1600" b="1" dirty="0" err="1">
                <a:solidFill>
                  <a:srgbClr val="0086B3"/>
                </a:solidFill>
              </a:rPr>
              <a:t>create_df_from_json</a:t>
            </a:r>
            <a:r>
              <a:rPr lang="en-CA" sz="1600" b="1" dirty="0">
                <a:solidFill>
                  <a:srgbClr val="63A35C"/>
                </a:solidFill>
              </a:rPr>
              <a:t>(</a:t>
            </a:r>
            <a:r>
              <a:rPr lang="en-CA" sz="1600" b="1" dirty="0">
                <a:solidFill>
                  <a:srgbClr val="183691"/>
                </a:solidFill>
              </a:rPr>
              <a:t>"fixtures/</a:t>
            </a:r>
            <a:r>
              <a:rPr lang="en-CA" sz="1600" b="1" dirty="0" err="1">
                <a:solidFill>
                  <a:srgbClr val="183691"/>
                </a:solidFill>
              </a:rPr>
              <a:t>checkin.json</a:t>
            </a:r>
            <a:r>
              <a:rPr lang="en-CA" sz="1600" b="1" dirty="0">
                <a:solidFill>
                  <a:srgbClr val="183691"/>
                </a:solidFill>
              </a:rPr>
              <a:t>"</a:t>
            </a:r>
            <a:r>
              <a:rPr lang="en-CA" sz="1600" b="1" dirty="0">
                <a:solidFill>
                  <a:srgbClr val="63A35C"/>
                </a:solidFill>
              </a:rPr>
              <a:t>, </a:t>
            </a:r>
            <a:r>
              <a:rPr lang="en-CA" sz="1600" b="1" dirty="0">
                <a:solidFill>
                  <a:srgbClr val="0086B3"/>
                </a:solidFill>
              </a:rPr>
              <a:t>spark</a:t>
            </a:r>
            <a:r>
              <a:rPr lang="en-CA" sz="1600" b="1" dirty="0">
                <a:solidFill>
                  <a:srgbClr val="63A35C"/>
                </a:solidFill>
              </a:rPr>
              <a:t>)</a:t>
            </a:r>
            <a:br>
              <a:rPr lang="en-CA" sz="1600" b="1" dirty="0">
                <a:solidFill>
                  <a:srgbClr val="63A35C"/>
                </a:solidFill>
              </a:rPr>
            </a:br>
            <a:r>
              <a:rPr lang="en-CA" sz="1600" b="1" dirty="0">
                <a:solidFill>
                  <a:srgbClr val="63A35C"/>
                </a:solidFill>
              </a:rPr>
              <a:t>    </a:t>
            </a:r>
            <a:r>
              <a:rPr lang="en-CA" sz="1600" b="1" dirty="0" err="1"/>
              <a:t>tips_df</a:t>
            </a:r>
            <a:r>
              <a:rPr lang="en-CA" sz="1600" b="1" dirty="0"/>
              <a:t>      </a:t>
            </a:r>
            <a:r>
              <a:rPr lang="en-CA" sz="1600" b="1" dirty="0">
                <a:solidFill>
                  <a:srgbClr val="A71D5D"/>
                </a:solidFill>
              </a:rPr>
              <a:t>= </a:t>
            </a:r>
            <a:r>
              <a:rPr lang="en-CA" sz="1600" b="1" dirty="0" err="1">
                <a:solidFill>
                  <a:srgbClr val="0086B3"/>
                </a:solidFill>
              </a:rPr>
              <a:t>create_df_from_json</a:t>
            </a:r>
            <a:r>
              <a:rPr lang="en-CA" sz="1600" b="1" dirty="0">
                <a:solidFill>
                  <a:srgbClr val="63A35C"/>
                </a:solidFill>
              </a:rPr>
              <a:t>(</a:t>
            </a:r>
            <a:r>
              <a:rPr lang="en-CA" sz="1600" b="1" dirty="0">
                <a:solidFill>
                  <a:srgbClr val="183691"/>
                </a:solidFill>
              </a:rPr>
              <a:t>"fixtures/</a:t>
            </a:r>
            <a:r>
              <a:rPr lang="en-CA" sz="1600" b="1" dirty="0" err="1">
                <a:solidFill>
                  <a:srgbClr val="183691"/>
                </a:solidFill>
              </a:rPr>
              <a:t>tips.json</a:t>
            </a:r>
            <a:r>
              <a:rPr lang="en-CA" sz="1600" b="1" dirty="0">
                <a:solidFill>
                  <a:srgbClr val="183691"/>
                </a:solidFill>
              </a:rPr>
              <a:t>"</a:t>
            </a:r>
            <a:r>
              <a:rPr lang="en-CA" sz="1600" b="1" dirty="0">
                <a:solidFill>
                  <a:srgbClr val="63A35C"/>
                </a:solidFill>
              </a:rPr>
              <a:t>, </a:t>
            </a:r>
            <a:r>
              <a:rPr lang="en-CA" sz="1600" b="1" dirty="0">
                <a:solidFill>
                  <a:srgbClr val="0086B3"/>
                </a:solidFill>
              </a:rPr>
              <a:t>spark</a:t>
            </a:r>
            <a:r>
              <a:rPr lang="en-CA" sz="1600" b="1" dirty="0">
                <a:solidFill>
                  <a:srgbClr val="63A35C"/>
                </a:solidFill>
              </a:rPr>
              <a:t>)</a:t>
            </a:r>
            <a:br>
              <a:rPr lang="en-CA" sz="1600" b="1" dirty="0">
                <a:solidFill>
                  <a:srgbClr val="63A35C"/>
                </a:solidFill>
              </a:rPr>
            </a:br>
            <a:r>
              <a:rPr lang="en-CA" sz="1600" b="1" dirty="0">
                <a:solidFill>
                  <a:srgbClr val="63A35C"/>
                </a:solidFill>
              </a:rPr>
              <a:t>    </a:t>
            </a:r>
            <a:r>
              <a:rPr lang="en-CA" sz="1600" b="1" dirty="0" err="1"/>
              <a:t>business_df</a:t>
            </a:r>
            <a:r>
              <a:rPr lang="en-CA" sz="1600" b="1" dirty="0"/>
              <a:t>  </a:t>
            </a:r>
            <a:r>
              <a:rPr lang="en-CA" sz="1600" b="1" dirty="0">
                <a:solidFill>
                  <a:srgbClr val="A71D5D"/>
                </a:solidFill>
              </a:rPr>
              <a:t>= </a:t>
            </a:r>
            <a:r>
              <a:rPr lang="en-CA" sz="1600" b="1" dirty="0" err="1">
                <a:solidFill>
                  <a:srgbClr val="0086B3"/>
                </a:solidFill>
              </a:rPr>
              <a:t>create_df_from_json</a:t>
            </a:r>
            <a:r>
              <a:rPr lang="en-CA" sz="1600" b="1" dirty="0">
                <a:solidFill>
                  <a:srgbClr val="63A35C"/>
                </a:solidFill>
              </a:rPr>
              <a:t>(</a:t>
            </a:r>
            <a:r>
              <a:rPr lang="en-CA" sz="1600" b="1" dirty="0">
                <a:solidFill>
                  <a:srgbClr val="183691"/>
                </a:solidFill>
              </a:rPr>
              <a:t>"fixtures/</a:t>
            </a:r>
            <a:r>
              <a:rPr lang="en-CA" sz="1600" b="1" dirty="0" err="1">
                <a:solidFill>
                  <a:srgbClr val="183691"/>
                </a:solidFill>
              </a:rPr>
              <a:t>business.json</a:t>
            </a:r>
            <a:r>
              <a:rPr lang="en-CA" sz="1600" b="1" dirty="0">
                <a:solidFill>
                  <a:srgbClr val="183691"/>
                </a:solidFill>
              </a:rPr>
              <a:t>"</a:t>
            </a:r>
            <a:r>
              <a:rPr lang="en-CA" sz="1600" b="1" dirty="0">
                <a:solidFill>
                  <a:srgbClr val="63A35C"/>
                </a:solidFill>
              </a:rPr>
              <a:t>, </a:t>
            </a:r>
            <a:r>
              <a:rPr lang="en-CA" sz="1600" b="1" dirty="0">
                <a:solidFill>
                  <a:srgbClr val="0086B3"/>
                </a:solidFill>
              </a:rPr>
              <a:t>spark</a:t>
            </a:r>
            <a:r>
              <a:rPr lang="en-CA" sz="1600" b="1" dirty="0">
                <a:solidFill>
                  <a:srgbClr val="63A35C"/>
                </a:solidFill>
              </a:rPr>
              <a:t>)</a:t>
            </a:r>
            <a:br>
              <a:rPr lang="en-CA" sz="1600" b="1" dirty="0">
                <a:solidFill>
                  <a:srgbClr val="63A35C"/>
                </a:solidFill>
              </a:rPr>
            </a:br>
            <a:r>
              <a:rPr lang="en-CA" sz="1600" b="1" dirty="0">
                <a:solidFill>
                  <a:srgbClr val="63A35C"/>
                </a:solidFill>
              </a:rPr>
              <a:t>    </a:t>
            </a:r>
            <a:r>
              <a:rPr lang="en-CA" sz="1600" b="1" dirty="0" err="1"/>
              <a:t>m_reviews_df</a:t>
            </a:r>
            <a:r>
              <a:rPr lang="en-CA" sz="1600" b="1" dirty="0"/>
              <a:t> </a:t>
            </a:r>
            <a:r>
              <a:rPr lang="en-CA" sz="1600" b="1" dirty="0">
                <a:solidFill>
                  <a:srgbClr val="A71D5D"/>
                </a:solidFill>
              </a:rPr>
              <a:t>= </a:t>
            </a:r>
            <a:r>
              <a:rPr lang="en-CA" sz="1600" b="1" dirty="0" err="1">
                <a:solidFill>
                  <a:srgbClr val="0086B3"/>
                </a:solidFill>
              </a:rPr>
              <a:t>create_df_from_json</a:t>
            </a:r>
            <a:r>
              <a:rPr lang="en-CA" sz="1600" b="1" dirty="0">
                <a:solidFill>
                  <a:srgbClr val="63A35C"/>
                </a:solidFill>
              </a:rPr>
              <a:t>(</a:t>
            </a:r>
            <a:r>
              <a:rPr lang="en-CA" sz="1600" b="1" dirty="0">
                <a:solidFill>
                  <a:srgbClr val="183691"/>
                </a:solidFill>
              </a:rPr>
              <a:t>"fixtures/</a:t>
            </a:r>
            <a:r>
              <a:rPr lang="en-CA" sz="1600" b="1" dirty="0" err="1">
                <a:solidFill>
                  <a:srgbClr val="183691"/>
                </a:solidFill>
              </a:rPr>
              <a:t>mobile_reviews.json</a:t>
            </a:r>
            <a:r>
              <a:rPr lang="en-CA" sz="1600" b="1" dirty="0">
                <a:solidFill>
                  <a:srgbClr val="183691"/>
                </a:solidFill>
              </a:rPr>
              <a:t>"</a:t>
            </a:r>
            <a:r>
              <a:rPr lang="en-CA" sz="1600" b="1" dirty="0">
                <a:solidFill>
                  <a:srgbClr val="63A35C"/>
                </a:solidFill>
              </a:rPr>
              <a:t>, </a:t>
            </a:r>
            <a:r>
              <a:rPr lang="en-CA" sz="1600" b="1" dirty="0">
                <a:solidFill>
                  <a:srgbClr val="0086B3"/>
                </a:solidFill>
              </a:rPr>
              <a:t>spark</a:t>
            </a:r>
            <a:r>
              <a:rPr lang="en-CA" sz="1600" b="1" dirty="0">
                <a:solidFill>
                  <a:srgbClr val="63A35C"/>
                </a:solidFill>
              </a:rPr>
              <a:t>)</a:t>
            </a:r>
            <a:br>
              <a:rPr lang="en-CA" sz="1600" b="1" dirty="0">
                <a:solidFill>
                  <a:srgbClr val="63A35C"/>
                </a:solidFill>
              </a:rPr>
            </a:br>
            <a:endParaRPr lang="en-US" sz="2000" b="1" dirty="0">
              <a:latin typeface="Courier" pitchFamily="2" charset="0"/>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1003271" y="5216892"/>
            <a:ext cx="9815341" cy="338554"/>
          </a:xfrm>
          <a:prstGeom prst="rect">
            <a:avLst/>
          </a:prstGeom>
          <a:ln w="38100">
            <a:noFill/>
          </a:ln>
        </p:spPr>
        <p:txBody>
          <a:bodyPr wrap="square">
            <a:spAutoFit/>
          </a:bodyPr>
          <a:lstStyle/>
          <a:p>
            <a:r>
              <a:rPr lang="en-CA" sz="1600" b="1" dirty="0" err="1">
                <a:solidFill>
                  <a:srgbClr val="0086B3"/>
                </a:solidFill>
              </a:rPr>
              <a:t>assert_inglewood_pizza_has_one_review</a:t>
            </a:r>
            <a:r>
              <a:rPr lang="en-CA" sz="1600" b="1" dirty="0">
                <a:solidFill>
                  <a:srgbClr val="63A35C"/>
                </a:solidFill>
              </a:rPr>
              <a:t>(</a:t>
            </a:r>
            <a:r>
              <a:rPr lang="en-CA" sz="1600" b="1" dirty="0" err="1"/>
              <a:t>actual_df</a:t>
            </a:r>
            <a:r>
              <a:rPr lang="en-CA" sz="1600" b="1" dirty="0">
                <a:solidFill>
                  <a:srgbClr val="63A35C"/>
                </a:solidFill>
              </a:rPr>
              <a:t>)</a:t>
            </a:r>
          </a:p>
        </p:txBody>
      </p:sp>
      <p:sp>
        <p:nvSpPr>
          <p:cNvPr id="3" name="TextBox 2">
            <a:extLst>
              <a:ext uri="{FF2B5EF4-FFF2-40B4-BE49-F238E27FC236}">
                <a16:creationId xmlns:a16="http://schemas.microsoft.com/office/drawing/2014/main" id="{ED1C9E6D-CC55-51A0-4D8E-09694853783E}"/>
              </a:ext>
            </a:extLst>
          </p:cNvPr>
          <p:cNvSpPr txBox="1"/>
          <p:nvPr/>
        </p:nvSpPr>
        <p:spPr>
          <a:xfrm>
            <a:off x="982802" y="2750924"/>
            <a:ext cx="10655111" cy="2062103"/>
          </a:xfrm>
          <a:prstGeom prst="rect">
            <a:avLst/>
          </a:prstGeom>
          <a:noFill/>
          <a:ln w="38100">
            <a:noFill/>
          </a:ln>
        </p:spPr>
        <p:txBody>
          <a:bodyPr wrap="square" rtlCol="0">
            <a:spAutoFit/>
          </a:bodyPr>
          <a:lstStyle/>
          <a:p>
            <a:r>
              <a:rPr lang="en-CA" sz="1600" b="1" dirty="0" err="1"/>
              <a:t>actual_df</a:t>
            </a:r>
            <a:r>
              <a:rPr lang="en-CA" sz="1600" b="1" dirty="0"/>
              <a:t> </a:t>
            </a:r>
            <a:r>
              <a:rPr lang="en-CA" sz="1600" b="1" dirty="0">
                <a:solidFill>
                  <a:srgbClr val="A71D5D"/>
                </a:solidFill>
              </a:rPr>
              <a:t>= </a:t>
            </a:r>
            <a:r>
              <a:rPr lang="en-CA" sz="1600" b="1" dirty="0">
                <a:solidFill>
                  <a:srgbClr val="0086B3"/>
                </a:solidFill>
              </a:rPr>
              <a:t>transform</a:t>
            </a:r>
            <a:r>
              <a:rPr lang="en-CA" sz="1600" b="1" dirty="0">
                <a:solidFill>
                  <a:srgbClr val="63A35C"/>
                </a:solidFill>
              </a:rPr>
              <a:t>(</a:t>
            </a:r>
            <a:br>
              <a:rPr lang="en-CA" sz="1600" b="1" dirty="0">
                <a:solidFill>
                  <a:srgbClr val="63A35C"/>
                </a:solidFill>
              </a:rPr>
            </a:br>
            <a:r>
              <a:rPr lang="en-CA" sz="1600" b="1" dirty="0">
                <a:solidFill>
                  <a:srgbClr val="63A35C"/>
                </a:solidFill>
              </a:rPr>
              <a:t>     </a:t>
            </a:r>
            <a:r>
              <a:rPr lang="en-CA" sz="1600" b="1" dirty="0" err="1"/>
              <a:t>business_df</a:t>
            </a:r>
            <a:r>
              <a:rPr lang="en-CA" sz="1600" b="1" dirty="0">
                <a:solidFill>
                  <a:srgbClr val="63A35C"/>
                </a:solidFill>
              </a:rPr>
              <a:t>,</a:t>
            </a:r>
            <a:br>
              <a:rPr lang="en-CA" sz="1600" b="1" dirty="0">
                <a:solidFill>
                  <a:srgbClr val="63A35C"/>
                </a:solidFill>
              </a:rPr>
            </a:br>
            <a:r>
              <a:rPr lang="en-CA" sz="1600" b="1" dirty="0">
                <a:solidFill>
                  <a:srgbClr val="63A35C"/>
                </a:solidFill>
              </a:rPr>
              <a:t>     </a:t>
            </a:r>
            <a:r>
              <a:rPr lang="en-CA" sz="1600" b="1" dirty="0" err="1"/>
              <a:t>checkin_df</a:t>
            </a:r>
            <a:r>
              <a:rPr lang="en-CA" sz="1600" b="1" dirty="0">
                <a:solidFill>
                  <a:srgbClr val="63A35C"/>
                </a:solidFill>
              </a:rPr>
              <a:t>,</a:t>
            </a:r>
            <a:br>
              <a:rPr lang="en-CA" sz="1600" b="1" dirty="0">
                <a:solidFill>
                  <a:srgbClr val="63A35C"/>
                </a:solidFill>
              </a:rPr>
            </a:br>
            <a:r>
              <a:rPr lang="en-CA" sz="1600" b="1" dirty="0">
                <a:solidFill>
                  <a:srgbClr val="63A35C"/>
                </a:solidFill>
              </a:rPr>
              <a:t>     </a:t>
            </a:r>
            <a:r>
              <a:rPr lang="en-CA" sz="1600" b="1" dirty="0" err="1"/>
              <a:t>b_reviews_df</a:t>
            </a:r>
            <a:r>
              <a:rPr lang="en-CA" sz="1600" b="1" dirty="0">
                <a:solidFill>
                  <a:srgbClr val="63A35C"/>
                </a:solidFill>
              </a:rPr>
              <a:t>,</a:t>
            </a:r>
            <a:br>
              <a:rPr lang="en-CA" sz="1600" b="1" dirty="0">
                <a:solidFill>
                  <a:srgbClr val="63A35C"/>
                </a:solidFill>
              </a:rPr>
            </a:br>
            <a:r>
              <a:rPr lang="en-CA" sz="1600" b="1" dirty="0">
                <a:solidFill>
                  <a:srgbClr val="63A35C"/>
                </a:solidFill>
              </a:rPr>
              <a:t>     </a:t>
            </a:r>
            <a:r>
              <a:rPr lang="en-CA" sz="1600" b="1" dirty="0" err="1"/>
              <a:t>tips_df</a:t>
            </a:r>
            <a:r>
              <a:rPr lang="en-CA" sz="1600" b="1" dirty="0">
                <a:solidFill>
                  <a:srgbClr val="63A35C"/>
                </a:solidFill>
              </a:rPr>
              <a:t>,</a:t>
            </a:r>
            <a:br>
              <a:rPr lang="en-CA" sz="1600" b="1" dirty="0">
                <a:solidFill>
                  <a:srgbClr val="63A35C"/>
                </a:solidFill>
              </a:rPr>
            </a:br>
            <a:r>
              <a:rPr lang="en-CA" sz="1600" b="1" dirty="0">
                <a:solidFill>
                  <a:srgbClr val="63A35C"/>
                </a:solidFill>
              </a:rPr>
              <a:t>     </a:t>
            </a:r>
            <a:r>
              <a:rPr lang="en-CA" sz="1600" b="1" dirty="0" err="1"/>
              <a:t>m_reviews_df</a:t>
            </a:r>
            <a:r>
              <a:rPr lang="en-CA" sz="1600" b="1" dirty="0">
                <a:solidFill>
                  <a:srgbClr val="63A35C"/>
                </a:solidFill>
              </a:rPr>
              <a:t>,</a:t>
            </a:r>
            <a:br>
              <a:rPr lang="en-CA" sz="1600" b="1" dirty="0">
                <a:solidFill>
                  <a:srgbClr val="63A35C"/>
                </a:solidFill>
              </a:rPr>
            </a:br>
            <a:r>
              <a:rPr lang="en-CA" sz="1600" b="1" dirty="0">
                <a:solidFill>
                  <a:srgbClr val="63A35C"/>
                </a:solidFill>
              </a:rPr>
              <a:t>     </a:t>
            </a:r>
            <a:r>
              <a:rPr lang="en-CA" sz="1600" b="1" dirty="0">
                <a:solidFill>
                  <a:srgbClr val="0086B3"/>
                </a:solidFill>
              </a:rPr>
              <a:t>datetime</a:t>
            </a:r>
            <a:r>
              <a:rPr lang="en-CA" sz="1600" b="1" dirty="0">
                <a:solidFill>
                  <a:srgbClr val="63A35C"/>
                </a:solidFill>
              </a:rPr>
              <a:t>(</a:t>
            </a:r>
            <a:r>
              <a:rPr lang="en-CA" sz="1600" b="1" dirty="0">
                <a:solidFill>
                  <a:srgbClr val="0086B3"/>
                </a:solidFill>
              </a:rPr>
              <a:t>2022</a:t>
            </a:r>
            <a:r>
              <a:rPr lang="en-CA" sz="1600" b="1" dirty="0">
                <a:solidFill>
                  <a:srgbClr val="63A35C"/>
                </a:solidFill>
              </a:rPr>
              <a:t>, </a:t>
            </a:r>
            <a:r>
              <a:rPr lang="en-CA" sz="1600" b="1" dirty="0">
                <a:solidFill>
                  <a:srgbClr val="0086B3"/>
                </a:solidFill>
              </a:rPr>
              <a:t>4</a:t>
            </a:r>
            <a:r>
              <a:rPr lang="en-CA" sz="1600" b="1" dirty="0">
                <a:solidFill>
                  <a:srgbClr val="63A35C"/>
                </a:solidFill>
              </a:rPr>
              <a:t>, </a:t>
            </a:r>
            <a:r>
              <a:rPr lang="en-CA" sz="1600" b="1" dirty="0">
                <a:solidFill>
                  <a:srgbClr val="0086B3"/>
                </a:solidFill>
              </a:rPr>
              <a:t>14</a:t>
            </a:r>
            <a:r>
              <a:rPr lang="en-CA" sz="1600" b="1" dirty="0">
                <a:solidFill>
                  <a:srgbClr val="63A35C"/>
                </a:solidFill>
              </a:rPr>
              <a:t>)</a:t>
            </a:r>
            <a:br>
              <a:rPr lang="en-CA" sz="1600" b="1" dirty="0">
                <a:solidFill>
                  <a:srgbClr val="63A35C"/>
                </a:solidFill>
              </a:rPr>
            </a:br>
            <a:r>
              <a:rPr lang="en-CA" sz="1600" b="1" dirty="0">
                <a:solidFill>
                  <a:srgbClr val="63A35C"/>
                </a:solidFill>
              </a:rPr>
              <a:t> )</a:t>
            </a:r>
            <a:endParaRPr lang="en-US" dirty="0"/>
          </a:p>
        </p:txBody>
      </p:sp>
      <p:sp>
        <p:nvSpPr>
          <p:cNvPr id="8" name="Rectangle 7">
            <a:extLst>
              <a:ext uri="{FF2B5EF4-FFF2-40B4-BE49-F238E27FC236}">
                <a16:creationId xmlns:a16="http://schemas.microsoft.com/office/drawing/2014/main" id="{D4767E4C-5B02-05D3-370C-252DA3EC5D77}"/>
              </a:ext>
            </a:extLst>
          </p:cNvPr>
          <p:cNvSpPr/>
          <p:nvPr/>
        </p:nvSpPr>
        <p:spPr>
          <a:xfrm>
            <a:off x="1035929" y="1337290"/>
            <a:ext cx="9241971" cy="1242623"/>
          </a:xfrm>
          <a:prstGeom prst="rect">
            <a:avLst/>
          </a:prstGeom>
          <a:solidFill>
            <a:srgbClr val="85DDB5">
              <a:alpha val="50196"/>
            </a:srgb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A1D200C-E969-9C80-B95F-DC4A760009E7}"/>
              </a:ext>
            </a:extLst>
          </p:cNvPr>
          <p:cNvSpPr/>
          <p:nvPr/>
        </p:nvSpPr>
        <p:spPr>
          <a:xfrm>
            <a:off x="1035929" y="2777952"/>
            <a:ext cx="9241971" cy="2008046"/>
          </a:xfrm>
          <a:prstGeom prst="rect">
            <a:avLst/>
          </a:prstGeom>
          <a:solidFill>
            <a:schemeClr val="accent3">
              <a:alpha val="50196"/>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29F76CC-B0E3-CBCE-7546-E136C17DA69F}"/>
              </a:ext>
            </a:extLst>
          </p:cNvPr>
          <p:cNvSpPr/>
          <p:nvPr/>
        </p:nvSpPr>
        <p:spPr>
          <a:xfrm>
            <a:off x="999131" y="5253881"/>
            <a:ext cx="9241971" cy="228600"/>
          </a:xfrm>
          <a:prstGeom prst="rect">
            <a:avLst/>
          </a:prstGeom>
          <a:solidFill>
            <a:schemeClr val="accent1">
              <a:alpha val="50196"/>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3292138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121</a:t>
            </a:fld>
            <a:endParaRPr/>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751339" y="1032287"/>
            <a:ext cx="10655112" cy="338554"/>
          </a:xfrm>
          <a:prstGeom prst="rect">
            <a:avLst/>
          </a:prstGeom>
          <a:noFill/>
          <a:ln w="38100">
            <a:noFill/>
          </a:ln>
        </p:spPr>
        <p:txBody>
          <a:bodyPr wrap="square" rtlCol="0">
            <a:spAutoFit/>
          </a:bodyPr>
          <a:lstStyle/>
          <a:p>
            <a:pPr lvl="0"/>
            <a:r>
              <a:rPr lang="en-CA" sz="1600" b="1" dirty="0">
                <a:solidFill>
                  <a:srgbClr val="080808"/>
                </a:solidFill>
                <a:latin typeface="Courier New"/>
                <a:ea typeface="Courier New"/>
                <a:cs typeface="Courier New"/>
                <a:sym typeface="Courier New"/>
              </a:rPr>
              <a:t>  </a:t>
            </a:r>
            <a:endParaRPr lang="en-US" sz="2000" b="1" dirty="0">
              <a:latin typeface="Courier" pitchFamily="2" charset="0"/>
            </a:endParaRPr>
          </a:p>
        </p:txBody>
      </p:sp>
      <p:sp>
        <p:nvSpPr>
          <p:cNvPr id="12" name="TextBox 11">
            <a:extLst>
              <a:ext uri="{FF2B5EF4-FFF2-40B4-BE49-F238E27FC236}">
                <a16:creationId xmlns:a16="http://schemas.microsoft.com/office/drawing/2014/main" id="{2A334901-9D4E-FC5E-4A01-90B72E916FF6}"/>
              </a:ext>
            </a:extLst>
          </p:cNvPr>
          <p:cNvSpPr txBox="1"/>
          <p:nvPr/>
        </p:nvSpPr>
        <p:spPr>
          <a:xfrm>
            <a:off x="749245" y="1032287"/>
            <a:ext cx="10655112" cy="1877437"/>
          </a:xfrm>
          <a:prstGeom prst="rect">
            <a:avLst/>
          </a:prstGeom>
          <a:noFill/>
          <a:ln w="38100">
            <a:noFill/>
          </a:ln>
        </p:spPr>
        <p:txBody>
          <a:bodyPr wrap="square" rtlCol="0">
            <a:spAutoFit/>
          </a:bodyPr>
          <a:lstStyle/>
          <a:p>
            <a:pPr lvl="0"/>
            <a:r>
              <a:rPr lang="en-CA" sz="1600" b="1" dirty="0">
                <a:solidFill>
                  <a:srgbClr val="A71D5D"/>
                </a:solidFill>
              </a:rPr>
              <a:t>def </a:t>
            </a:r>
            <a:r>
              <a:rPr lang="en-CA" sz="1600" b="1" dirty="0" err="1">
                <a:solidFill>
                  <a:srgbClr val="795DA3"/>
                </a:solidFill>
              </a:rPr>
              <a:t>test_only_counts_mobile_reviews_done_separately_from_checkins</a:t>
            </a:r>
            <a:r>
              <a:rPr lang="en-CA" sz="1600" b="1" dirty="0">
                <a:solidFill>
                  <a:srgbClr val="63A35C"/>
                </a:solidFill>
              </a:rPr>
              <a:t>(</a:t>
            </a:r>
            <a:r>
              <a:rPr lang="en-CA" sz="1600" b="1" dirty="0">
                <a:solidFill>
                  <a:srgbClr val="0086B3"/>
                </a:solidFill>
              </a:rPr>
              <a:t>spark</a:t>
            </a:r>
            <a:r>
              <a:rPr lang="en-CA" sz="1600" b="1" dirty="0">
                <a:solidFill>
                  <a:srgbClr val="A71D5D"/>
                </a:solidFill>
              </a:rPr>
              <a:t>: </a:t>
            </a:r>
            <a:r>
              <a:rPr lang="en-CA" sz="1600" b="1" dirty="0" err="1">
                <a:solidFill>
                  <a:srgbClr val="795DA3"/>
                </a:solidFill>
              </a:rPr>
              <a:t>SparkSession</a:t>
            </a:r>
            <a:r>
              <a:rPr lang="en-CA" sz="1600" b="1" dirty="0">
                <a:solidFill>
                  <a:srgbClr val="63A35C"/>
                </a:solidFill>
              </a:rPr>
              <a:t>) </a:t>
            </a:r>
            <a:r>
              <a:rPr lang="en-CA" sz="1600" b="1" dirty="0"/>
              <a:t>-&gt; </a:t>
            </a:r>
            <a:r>
              <a:rPr lang="en-CA" sz="1600" b="1" dirty="0">
                <a:solidFill>
                  <a:srgbClr val="A71D5D"/>
                </a:solidFill>
              </a:rPr>
              <a:t>None:</a:t>
            </a:r>
            <a:br>
              <a:rPr lang="en-CA" sz="1600" b="1" dirty="0">
                <a:solidFill>
                  <a:srgbClr val="A71D5D"/>
                </a:solidFill>
              </a:rPr>
            </a:br>
            <a:r>
              <a:rPr lang="en-CA" sz="1600" b="1" dirty="0">
                <a:solidFill>
                  <a:srgbClr val="A71D5D"/>
                </a:solidFill>
              </a:rPr>
              <a:t>    </a:t>
            </a:r>
            <a:r>
              <a:rPr lang="en-CA" sz="1600" b="1" dirty="0" err="1"/>
              <a:t>b_reviews_df</a:t>
            </a:r>
            <a:r>
              <a:rPr lang="en-CA" sz="1600" b="1" dirty="0"/>
              <a:t>   </a:t>
            </a:r>
            <a:r>
              <a:rPr lang="en-CA" sz="1600" b="1" dirty="0">
                <a:solidFill>
                  <a:srgbClr val="A71D5D"/>
                </a:solidFill>
              </a:rPr>
              <a:t>= </a:t>
            </a:r>
            <a:r>
              <a:rPr lang="en-CA" sz="1600" b="1" dirty="0" err="1">
                <a:solidFill>
                  <a:srgbClr val="0086B3"/>
                </a:solidFill>
              </a:rPr>
              <a:t>create_df_from_json</a:t>
            </a:r>
            <a:r>
              <a:rPr lang="en-CA" sz="1600" b="1" dirty="0">
                <a:solidFill>
                  <a:srgbClr val="63A35C"/>
                </a:solidFill>
              </a:rPr>
              <a:t>(</a:t>
            </a:r>
            <a:r>
              <a:rPr lang="en-CA" sz="1600" b="1" dirty="0">
                <a:solidFill>
                  <a:srgbClr val="183691"/>
                </a:solidFill>
              </a:rPr>
              <a:t>"fixtures/</a:t>
            </a:r>
            <a:r>
              <a:rPr lang="en-CA" sz="1600" b="1" dirty="0" err="1">
                <a:solidFill>
                  <a:srgbClr val="183691"/>
                </a:solidFill>
              </a:rPr>
              <a:t>browser_reviews.json</a:t>
            </a:r>
            <a:r>
              <a:rPr lang="en-CA" sz="1600" b="1" dirty="0">
                <a:solidFill>
                  <a:srgbClr val="183691"/>
                </a:solidFill>
              </a:rPr>
              <a:t>"</a:t>
            </a:r>
            <a:r>
              <a:rPr lang="en-CA" sz="1600" b="1" dirty="0">
                <a:solidFill>
                  <a:srgbClr val="63A35C"/>
                </a:solidFill>
              </a:rPr>
              <a:t>, </a:t>
            </a:r>
            <a:r>
              <a:rPr lang="en-CA" sz="1600" b="1" dirty="0">
                <a:solidFill>
                  <a:srgbClr val="0086B3"/>
                </a:solidFill>
              </a:rPr>
              <a:t>spark</a:t>
            </a:r>
            <a:r>
              <a:rPr lang="en-CA" sz="1600" b="1" dirty="0">
                <a:solidFill>
                  <a:srgbClr val="63A35C"/>
                </a:solidFill>
              </a:rPr>
              <a:t>)</a:t>
            </a:r>
            <a:br>
              <a:rPr lang="en-CA" sz="1600" b="1" dirty="0">
                <a:solidFill>
                  <a:srgbClr val="63A35C"/>
                </a:solidFill>
              </a:rPr>
            </a:br>
            <a:r>
              <a:rPr lang="en-CA" sz="1600" b="1" dirty="0">
                <a:solidFill>
                  <a:srgbClr val="63A35C"/>
                </a:solidFill>
              </a:rPr>
              <a:t>    </a:t>
            </a:r>
            <a:r>
              <a:rPr lang="en-CA" sz="1600" b="1" dirty="0" err="1"/>
              <a:t>checkin_df</a:t>
            </a:r>
            <a:r>
              <a:rPr lang="en-CA" sz="1600" b="1" dirty="0"/>
              <a:t>   </a:t>
            </a:r>
            <a:r>
              <a:rPr lang="en-CA" sz="1600" b="1" dirty="0">
                <a:solidFill>
                  <a:srgbClr val="A71D5D"/>
                </a:solidFill>
              </a:rPr>
              <a:t>= </a:t>
            </a:r>
            <a:r>
              <a:rPr lang="en-CA" sz="1600" b="1" dirty="0" err="1">
                <a:solidFill>
                  <a:srgbClr val="0086B3"/>
                </a:solidFill>
              </a:rPr>
              <a:t>create_df_from_json</a:t>
            </a:r>
            <a:r>
              <a:rPr lang="en-CA" sz="1600" b="1" dirty="0">
                <a:solidFill>
                  <a:srgbClr val="63A35C"/>
                </a:solidFill>
              </a:rPr>
              <a:t>(</a:t>
            </a:r>
            <a:r>
              <a:rPr lang="en-CA" sz="1600" b="1" dirty="0">
                <a:solidFill>
                  <a:srgbClr val="183691"/>
                </a:solidFill>
              </a:rPr>
              <a:t>"fixtures/</a:t>
            </a:r>
            <a:r>
              <a:rPr lang="en-CA" sz="1600" b="1" dirty="0" err="1">
                <a:solidFill>
                  <a:srgbClr val="183691"/>
                </a:solidFill>
              </a:rPr>
              <a:t>checkin.json</a:t>
            </a:r>
            <a:r>
              <a:rPr lang="en-CA" sz="1600" b="1" dirty="0">
                <a:solidFill>
                  <a:srgbClr val="183691"/>
                </a:solidFill>
              </a:rPr>
              <a:t>"</a:t>
            </a:r>
            <a:r>
              <a:rPr lang="en-CA" sz="1600" b="1" dirty="0">
                <a:solidFill>
                  <a:srgbClr val="63A35C"/>
                </a:solidFill>
              </a:rPr>
              <a:t>, </a:t>
            </a:r>
            <a:r>
              <a:rPr lang="en-CA" sz="1600" b="1" dirty="0">
                <a:solidFill>
                  <a:srgbClr val="0086B3"/>
                </a:solidFill>
              </a:rPr>
              <a:t>spark</a:t>
            </a:r>
            <a:r>
              <a:rPr lang="en-CA" sz="1600" b="1" dirty="0">
                <a:solidFill>
                  <a:srgbClr val="63A35C"/>
                </a:solidFill>
              </a:rPr>
              <a:t>)</a:t>
            </a:r>
            <a:br>
              <a:rPr lang="en-CA" sz="1600" b="1" dirty="0">
                <a:solidFill>
                  <a:srgbClr val="63A35C"/>
                </a:solidFill>
              </a:rPr>
            </a:br>
            <a:r>
              <a:rPr lang="en-CA" sz="1600" b="1" dirty="0">
                <a:solidFill>
                  <a:srgbClr val="63A35C"/>
                </a:solidFill>
              </a:rPr>
              <a:t>    </a:t>
            </a:r>
            <a:r>
              <a:rPr lang="en-CA" sz="1600" b="1" dirty="0" err="1"/>
              <a:t>tips_df</a:t>
            </a:r>
            <a:r>
              <a:rPr lang="en-CA" sz="1600" b="1" dirty="0"/>
              <a:t>      </a:t>
            </a:r>
            <a:r>
              <a:rPr lang="en-CA" sz="1600" b="1" dirty="0">
                <a:solidFill>
                  <a:srgbClr val="A71D5D"/>
                </a:solidFill>
              </a:rPr>
              <a:t>= </a:t>
            </a:r>
            <a:r>
              <a:rPr lang="en-CA" sz="1600" b="1" dirty="0" err="1">
                <a:solidFill>
                  <a:srgbClr val="0086B3"/>
                </a:solidFill>
              </a:rPr>
              <a:t>create_df_from_json</a:t>
            </a:r>
            <a:r>
              <a:rPr lang="en-CA" sz="1600" b="1" dirty="0">
                <a:solidFill>
                  <a:srgbClr val="63A35C"/>
                </a:solidFill>
              </a:rPr>
              <a:t>(</a:t>
            </a:r>
            <a:r>
              <a:rPr lang="en-CA" sz="1600" b="1" dirty="0">
                <a:solidFill>
                  <a:srgbClr val="183691"/>
                </a:solidFill>
              </a:rPr>
              <a:t>"fixtures/</a:t>
            </a:r>
            <a:r>
              <a:rPr lang="en-CA" sz="1600" b="1" dirty="0" err="1">
                <a:solidFill>
                  <a:srgbClr val="183691"/>
                </a:solidFill>
              </a:rPr>
              <a:t>tips.json</a:t>
            </a:r>
            <a:r>
              <a:rPr lang="en-CA" sz="1600" b="1" dirty="0">
                <a:solidFill>
                  <a:srgbClr val="183691"/>
                </a:solidFill>
              </a:rPr>
              <a:t>"</a:t>
            </a:r>
            <a:r>
              <a:rPr lang="en-CA" sz="1600" b="1" dirty="0">
                <a:solidFill>
                  <a:srgbClr val="63A35C"/>
                </a:solidFill>
              </a:rPr>
              <a:t>, </a:t>
            </a:r>
            <a:r>
              <a:rPr lang="en-CA" sz="1600" b="1" dirty="0">
                <a:solidFill>
                  <a:srgbClr val="0086B3"/>
                </a:solidFill>
              </a:rPr>
              <a:t>spark</a:t>
            </a:r>
            <a:r>
              <a:rPr lang="en-CA" sz="1600" b="1" dirty="0">
                <a:solidFill>
                  <a:srgbClr val="63A35C"/>
                </a:solidFill>
              </a:rPr>
              <a:t>)</a:t>
            </a:r>
            <a:br>
              <a:rPr lang="en-CA" sz="1600" b="1" dirty="0">
                <a:solidFill>
                  <a:srgbClr val="63A35C"/>
                </a:solidFill>
              </a:rPr>
            </a:br>
            <a:r>
              <a:rPr lang="en-CA" sz="1600" b="1" dirty="0">
                <a:solidFill>
                  <a:srgbClr val="63A35C"/>
                </a:solidFill>
              </a:rPr>
              <a:t>    </a:t>
            </a:r>
            <a:r>
              <a:rPr lang="en-CA" sz="1600" b="1" dirty="0" err="1"/>
              <a:t>business_df</a:t>
            </a:r>
            <a:r>
              <a:rPr lang="en-CA" sz="1600" b="1" dirty="0"/>
              <a:t>  </a:t>
            </a:r>
            <a:r>
              <a:rPr lang="en-CA" sz="1600" b="1" dirty="0">
                <a:solidFill>
                  <a:srgbClr val="A71D5D"/>
                </a:solidFill>
              </a:rPr>
              <a:t>= </a:t>
            </a:r>
            <a:r>
              <a:rPr lang="en-CA" sz="1600" b="1" dirty="0" err="1">
                <a:solidFill>
                  <a:srgbClr val="0086B3"/>
                </a:solidFill>
              </a:rPr>
              <a:t>create_df_from_json</a:t>
            </a:r>
            <a:r>
              <a:rPr lang="en-CA" sz="1600" b="1" dirty="0">
                <a:solidFill>
                  <a:srgbClr val="63A35C"/>
                </a:solidFill>
              </a:rPr>
              <a:t>(</a:t>
            </a:r>
            <a:r>
              <a:rPr lang="en-CA" sz="1600" b="1" dirty="0">
                <a:solidFill>
                  <a:srgbClr val="183691"/>
                </a:solidFill>
              </a:rPr>
              <a:t>"fixtures/</a:t>
            </a:r>
            <a:r>
              <a:rPr lang="en-CA" sz="1600" b="1" dirty="0" err="1">
                <a:solidFill>
                  <a:srgbClr val="183691"/>
                </a:solidFill>
              </a:rPr>
              <a:t>business.json</a:t>
            </a:r>
            <a:r>
              <a:rPr lang="en-CA" sz="1600" b="1" dirty="0">
                <a:solidFill>
                  <a:srgbClr val="183691"/>
                </a:solidFill>
              </a:rPr>
              <a:t>"</a:t>
            </a:r>
            <a:r>
              <a:rPr lang="en-CA" sz="1600" b="1" dirty="0">
                <a:solidFill>
                  <a:srgbClr val="63A35C"/>
                </a:solidFill>
              </a:rPr>
              <a:t>, </a:t>
            </a:r>
            <a:r>
              <a:rPr lang="en-CA" sz="1600" b="1" dirty="0">
                <a:solidFill>
                  <a:srgbClr val="0086B3"/>
                </a:solidFill>
              </a:rPr>
              <a:t>spark</a:t>
            </a:r>
            <a:r>
              <a:rPr lang="en-CA" sz="1600" b="1" dirty="0">
                <a:solidFill>
                  <a:srgbClr val="63A35C"/>
                </a:solidFill>
              </a:rPr>
              <a:t>)</a:t>
            </a:r>
            <a:br>
              <a:rPr lang="en-CA" sz="1600" b="1" dirty="0">
                <a:solidFill>
                  <a:srgbClr val="63A35C"/>
                </a:solidFill>
              </a:rPr>
            </a:br>
            <a:r>
              <a:rPr lang="en-CA" sz="1600" b="1" dirty="0">
                <a:solidFill>
                  <a:srgbClr val="63A35C"/>
                </a:solidFill>
              </a:rPr>
              <a:t>    </a:t>
            </a:r>
            <a:r>
              <a:rPr lang="en-CA" sz="1600" b="1" dirty="0" err="1"/>
              <a:t>m_reviews_df</a:t>
            </a:r>
            <a:r>
              <a:rPr lang="en-CA" sz="1600" b="1" dirty="0"/>
              <a:t> </a:t>
            </a:r>
            <a:r>
              <a:rPr lang="en-CA" sz="1600" b="1" dirty="0">
                <a:solidFill>
                  <a:srgbClr val="A71D5D"/>
                </a:solidFill>
              </a:rPr>
              <a:t>= </a:t>
            </a:r>
            <a:r>
              <a:rPr lang="en-CA" sz="1600" b="1" dirty="0" err="1">
                <a:solidFill>
                  <a:srgbClr val="0086B3"/>
                </a:solidFill>
              </a:rPr>
              <a:t>create_df_from_json</a:t>
            </a:r>
            <a:r>
              <a:rPr lang="en-CA" sz="1600" b="1" dirty="0">
                <a:solidFill>
                  <a:srgbClr val="63A35C"/>
                </a:solidFill>
              </a:rPr>
              <a:t>(</a:t>
            </a:r>
            <a:r>
              <a:rPr lang="en-CA" sz="1600" b="1" dirty="0">
                <a:solidFill>
                  <a:srgbClr val="183691"/>
                </a:solidFill>
              </a:rPr>
              <a:t>"fixtures/</a:t>
            </a:r>
            <a:r>
              <a:rPr lang="en-CA" sz="1600" b="1" dirty="0" err="1">
                <a:solidFill>
                  <a:srgbClr val="183691"/>
                </a:solidFill>
              </a:rPr>
              <a:t>mobile_reviews.json</a:t>
            </a:r>
            <a:r>
              <a:rPr lang="en-CA" sz="1600" b="1" dirty="0">
                <a:solidFill>
                  <a:srgbClr val="183691"/>
                </a:solidFill>
              </a:rPr>
              <a:t>"</a:t>
            </a:r>
            <a:r>
              <a:rPr lang="en-CA" sz="1600" b="1" dirty="0">
                <a:solidFill>
                  <a:srgbClr val="63A35C"/>
                </a:solidFill>
              </a:rPr>
              <a:t>, </a:t>
            </a:r>
            <a:r>
              <a:rPr lang="en-CA" sz="1600" b="1" dirty="0">
                <a:solidFill>
                  <a:srgbClr val="0086B3"/>
                </a:solidFill>
              </a:rPr>
              <a:t>spark</a:t>
            </a:r>
            <a:r>
              <a:rPr lang="en-CA" sz="1600" b="1" dirty="0">
                <a:solidFill>
                  <a:srgbClr val="63A35C"/>
                </a:solidFill>
              </a:rPr>
              <a:t>)</a:t>
            </a:r>
            <a:br>
              <a:rPr lang="en-CA" sz="1600" b="1" dirty="0">
                <a:solidFill>
                  <a:srgbClr val="63A35C"/>
                </a:solidFill>
              </a:rPr>
            </a:br>
            <a:endParaRPr lang="en-US" sz="2000" b="1" dirty="0">
              <a:latin typeface="Courier" pitchFamily="2" charset="0"/>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1040112" y="5259231"/>
            <a:ext cx="9815341" cy="338554"/>
          </a:xfrm>
          <a:prstGeom prst="rect">
            <a:avLst/>
          </a:prstGeom>
          <a:ln w="38100">
            <a:noFill/>
          </a:ln>
        </p:spPr>
        <p:txBody>
          <a:bodyPr wrap="square">
            <a:spAutoFit/>
          </a:bodyPr>
          <a:lstStyle/>
          <a:p>
            <a:r>
              <a:rPr lang="en-CA" sz="1600" b="1" dirty="0" err="1">
                <a:solidFill>
                  <a:srgbClr val="0086B3"/>
                </a:solidFill>
              </a:rPr>
              <a:t>assert_inglewood_pizza_has_one_review</a:t>
            </a:r>
            <a:r>
              <a:rPr lang="en-CA" sz="1600" b="1" dirty="0">
                <a:solidFill>
                  <a:srgbClr val="63A35C"/>
                </a:solidFill>
              </a:rPr>
              <a:t>(</a:t>
            </a:r>
            <a:r>
              <a:rPr lang="en-CA" sz="1600" b="1" dirty="0" err="1"/>
              <a:t>actual_df</a:t>
            </a:r>
            <a:r>
              <a:rPr lang="en-CA" sz="1600" b="1" dirty="0">
                <a:solidFill>
                  <a:srgbClr val="63A35C"/>
                </a:solidFill>
              </a:rPr>
              <a:t>)</a:t>
            </a:r>
          </a:p>
        </p:txBody>
      </p:sp>
      <p:sp>
        <p:nvSpPr>
          <p:cNvPr id="3" name="TextBox 2">
            <a:extLst>
              <a:ext uri="{FF2B5EF4-FFF2-40B4-BE49-F238E27FC236}">
                <a16:creationId xmlns:a16="http://schemas.microsoft.com/office/drawing/2014/main" id="{ED1C9E6D-CC55-51A0-4D8E-09694853783E}"/>
              </a:ext>
            </a:extLst>
          </p:cNvPr>
          <p:cNvSpPr txBox="1"/>
          <p:nvPr/>
        </p:nvSpPr>
        <p:spPr>
          <a:xfrm>
            <a:off x="1060768" y="2716023"/>
            <a:ext cx="10655111" cy="2062103"/>
          </a:xfrm>
          <a:prstGeom prst="rect">
            <a:avLst/>
          </a:prstGeom>
          <a:noFill/>
          <a:ln w="38100">
            <a:noFill/>
          </a:ln>
        </p:spPr>
        <p:txBody>
          <a:bodyPr wrap="square" rtlCol="0">
            <a:spAutoFit/>
          </a:bodyPr>
          <a:lstStyle/>
          <a:p>
            <a:r>
              <a:rPr lang="en-CA" sz="1600" b="1" dirty="0" err="1"/>
              <a:t>actual_df</a:t>
            </a:r>
            <a:r>
              <a:rPr lang="en-CA" sz="1600" b="1" dirty="0"/>
              <a:t> </a:t>
            </a:r>
            <a:r>
              <a:rPr lang="en-CA" sz="1600" b="1" dirty="0">
                <a:solidFill>
                  <a:srgbClr val="A71D5D"/>
                </a:solidFill>
              </a:rPr>
              <a:t>= </a:t>
            </a:r>
            <a:r>
              <a:rPr lang="en-CA" sz="1600" b="1" dirty="0">
                <a:solidFill>
                  <a:srgbClr val="0086B3"/>
                </a:solidFill>
              </a:rPr>
              <a:t>transform</a:t>
            </a:r>
            <a:r>
              <a:rPr lang="en-CA" sz="1600" b="1" dirty="0">
                <a:solidFill>
                  <a:srgbClr val="63A35C"/>
                </a:solidFill>
              </a:rPr>
              <a:t>(</a:t>
            </a:r>
            <a:br>
              <a:rPr lang="en-CA" sz="1600" b="1" dirty="0">
                <a:solidFill>
                  <a:srgbClr val="63A35C"/>
                </a:solidFill>
              </a:rPr>
            </a:br>
            <a:r>
              <a:rPr lang="en-CA" sz="1600" b="1" dirty="0">
                <a:solidFill>
                  <a:srgbClr val="63A35C"/>
                </a:solidFill>
              </a:rPr>
              <a:t>     </a:t>
            </a:r>
            <a:r>
              <a:rPr lang="en-CA" sz="1600" b="1" dirty="0" err="1"/>
              <a:t>business_df</a:t>
            </a:r>
            <a:r>
              <a:rPr lang="en-CA" sz="1600" b="1" dirty="0">
                <a:solidFill>
                  <a:srgbClr val="63A35C"/>
                </a:solidFill>
              </a:rPr>
              <a:t>,</a:t>
            </a:r>
            <a:br>
              <a:rPr lang="en-CA" sz="1600" b="1" dirty="0">
                <a:solidFill>
                  <a:srgbClr val="63A35C"/>
                </a:solidFill>
              </a:rPr>
            </a:br>
            <a:r>
              <a:rPr lang="en-CA" sz="1600" b="1" dirty="0">
                <a:solidFill>
                  <a:srgbClr val="63A35C"/>
                </a:solidFill>
              </a:rPr>
              <a:t>     </a:t>
            </a:r>
            <a:r>
              <a:rPr lang="en-CA" sz="1600" b="1" dirty="0" err="1"/>
              <a:t>checkin_df</a:t>
            </a:r>
            <a:r>
              <a:rPr lang="en-CA" sz="1600" b="1" dirty="0">
                <a:solidFill>
                  <a:srgbClr val="63A35C"/>
                </a:solidFill>
              </a:rPr>
              <a:t>,</a:t>
            </a:r>
            <a:br>
              <a:rPr lang="en-CA" sz="1600" b="1" dirty="0">
                <a:solidFill>
                  <a:srgbClr val="63A35C"/>
                </a:solidFill>
              </a:rPr>
            </a:br>
            <a:r>
              <a:rPr lang="en-CA" sz="1600" b="1" dirty="0">
                <a:solidFill>
                  <a:srgbClr val="63A35C"/>
                </a:solidFill>
              </a:rPr>
              <a:t>     </a:t>
            </a:r>
            <a:r>
              <a:rPr lang="en-CA" sz="1600" b="1" dirty="0" err="1"/>
              <a:t>b_reviews_df</a:t>
            </a:r>
            <a:r>
              <a:rPr lang="en-CA" sz="1600" b="1" dirty="0">
                <a:solidFill>
                  <a:srgbClr val="63A35C"/>
                </a:solidFill>
              </a:rPr>
              <a:t>,</a:t>
            </a:r>
            <a:br>
              <a:rPr lang="en-CA" sz="1600" b="1" dirty="0">
                <a:solidFill>
                  <a:srgbClr val="63A35C"/>
                </a:solidFill>
              </a:rPr>
            </a:br>
            <a:r>
              <a:rPr lang="en-CA" sz="1600" b="1" dirty="0">
                <a:solidFill>
                  <a:srgbClr val="63A35C"/>
                </a:solidFill>
              </a:rPr>
              <a:t>     </a:t>
            </a:r>
            <a:r>
              <a:rPr lang="en-CA" sz="1600" b="1" dirty="0" err="1"/>
              <a:t>tips_df</a:t>
            </a:r>
            <a:r>
              <a:rPr lang="en-CA" sz="1600" b="1" dirty="0">
                <a:solidFill>
                  <a:srgbClr val="63A35C"/>
                </a:solidFill>
              </a:rPr>
              <a:t>,</a:t>
            </a:r>
            <a:br>
              <a:rPr lang="en-CA" sz="1600" b="1" dirty="0">
                <a:solidFill>
                  <a:srgbClr val="63A35C"/>
                </a:solidFill>
              </a:rPr>
            </a:br>
            <a:r>
              <a:rPr lang="en-CA" sz="1600" b="1" dirty="0">
                <a:solidFill>
                  <a:srgbClr val="63A35C"/>
                </a:solidFill>
              </a:rPr>
              <a:t>     </a:t>
            </a:r>
            <a:r>
              <a:rPr lang="en-CA" sz="1600" b="1" dirty="0" err="1"/>
              <a:t>m_reviews_df</a:t>
            </a:r>
            <a:r>
              <a:rPr lang="en-CA" sz="1600" b="1" dirty="0">
                <a:solidFill>
                  <a:srgbClr val="63A35C"/>
                </a:solidFill>
              </a:rPr>
              <a:t>,</a:t>
            </a:r>
            <a:br>
              <a:rPr lang="en-CA" sz="1600" b="1" dirty="0">
                <a:solidFill>
                  <a:srgbClr val="63A35C"/>
                </a:solidFill>
              </a:rPr>
            </a:br>
            <a:r>
              <a:rPr lang="en-CA" sz="1600" b="1" dirty="0">
                <a:solidFill>
                  <a:srgbClr val="63A35C"/>
                </a:solidFill>
              </a:rPr>
              <a:t>     </a:t>
            </a:r>
            <a:r>
              <a:rPr lang="en-CA" sz="1600" b="1" dirty="0">
                <a:solidFill>
                  <a:srgbClr val="0086B3"/>
                </a:solidFill>
              </a:rPr>
              <a:t>datetime</a:t>
            </a:r>
            <a:r>
              <a:rPr lang="en-CA" sz="1600" b="1" dirty="0">
                <a:solidFill>
                  <a:srgbClr val="63A35C"/>
                </a:solidFill>
              </a:rPr>
              <a:t>(</a:t>
            </a:r>
            <a:r>
              <a:rPr lang="en-CA" sz="1600" b="1" dirty="0">
                <a:solidFill>
                  <a:srgbClr val="0086B3"/>
                </a:solidFill>
              </a:rPr>
              <a:t>2022</a:t>
            </a:r>
            <a:r>
              <a:rPr lang="en-CA" sz="1600" b="1" dirty="0">
                <a:solidFill>
                  <a:srgbClr val="63A35C"/>
                </a:solidFill>
              </a:rPr>
              <a:t>, </a:t>
            </a:r>
            <a:r>
              <a:rPr lang="en-CA" sz="1600" b="1" dirty="0">
                <a:solidFill>
                  <a:srgbClr val="0086B3"/>
                </a:solidFill>
              </a:rPr>
              <a:t>4</a:t>
            </a:r>
            <a:r>
              <a:rPr lang="en-CA" sz="1600" b="1" dirty="0">
                <a:solidFill>
                  <a:srgbClr val="63A35C"/>
                </a:solidFill>
              </a:rPr>
              <a:t>, </a:t>
            </a:r>
            <a:r>
              <a:rPr lang="en-CA" sz="1600" b="1" dirty="0">
                <a:solidFill>
                  <a:srgbClr val="0086B3"/>
                </a:solidFill>
              </a:rPr>
              <a:t>14</a:t>
            </a:r>
            <a:r>
              <a:rPr lang="en-CA" sz="1600" b="1" dirty="0">
                <a:solidFill>
                  <a:srgbClr val="63A35C"/>
                </a:solidFill>
              </a:rPr>
              <a:t>)</a:t>
            </a:r>
            <a:br>
              <a:rPr lang="en-CA" sz="1600" b="1" dirty="0">
                <a:solidFill>
                  <a:srgbClr val="63A35C"/>
                </a:solidFill>
              </a:rPr>
            </a:br>
            <a:r>
              <a:rPr lang="en-CA" sz="1600" b="1" dirty="0">
                <a:solidFill>
                  <a:srgbClr val="63A35C"/>
                </a:solidFill>
              </a:rPr>
              <a:t> )</a:t>
            </a:r>
            <a:endParaRPr lang="en-US" dirty="0"/>
          </a:p>
        </p:txBody>
      </p:sp>
      <p:sp>
        <p:nvSpPr>
          <p:cNvPr id="10" name="!!act_indicator">
            <a:extLst>
              <a:ext uri="{FF2B5EF4-FFF2-40B4-BE49-F238E27FC236}">
                <a16:creationId xmlns:a16="http://schemas.microsoft.com/office/drawing/2014/main" id="{701B3989-4D29-2610-3324-4D0A279AAD81}"/>
              </a:ext>
            </a:extLst>
          </p:cNvPr>
          <p:cNvSpPr/>
          <p:nvPr/>
        </p:nvSpPr>
        <p:spPr>
          <a:xfrm>
            <a:off x="1058899" y="2741352"/>
            <a:ext cx="10655111" cy="2068484"/>
          </a:xfrm>
          <a:prstGeom prst="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A5944E8-3435-FE9F-A0E3-9D6CE6CAE2A3}"/>
              </a:ext>
            </a:extLst>
          </p:cNvPr>
          <p:cNvSpPr txBox="1"/>
          <p:nvPr/>
        </p:nvSpPr>
        <p:spPr>
          <a:xfrm>
            <a:off x="-4889833" y="1089763"/>
            <a:ext cx="10655111" cy="2277547"/>
          </a:xfrm>
          <a:prstGeom prst="rect">
            <a:avLst/>
          </a:prstGeom>
          <a:noFill/>
          <a:ln w="38100">
            <a:noFill/>
          </a:ln>
        </p:spPr>
        <p:txBody>
          <a:bodyPr wrap="square" rtlCol="0">
            <a:spAutoFit/>
          </a:bodyPr>
          <a:lstStyle/>
          <a:p>
            <a:r>
              <a:rPr lang="en-CA" sz="1600" b="1" dirty="0">
                <a:solidFill>
                  <a:srgbClr val="A71D5D"/>
                </a:solidFill>
              </a:rPr>
              <a:t>def </a:t>
            </a:r>
            <a:r>
              <a:rPr lang="en-CA" sz="1600" b="1" dirty="0">
                <a:solidFill>
                  <a:srgbClr val="795DA3"/>
                </a:solidFill>
              </a:rPr>
              <a:t>transform</a:t>
            </a:r>
            <a:r>
              <a:rPr lang="en-CA" sz="1600" b="1" dirty="0">
                <a:solidFill>
                  <a:srgbClr val="63A35C"/>
                </a:solidFill>
              </a:rPr>
              <a:t>(</a:t>
            </a:r>
          </a:p>
          <a:p>
            <a:r>
              <a:rPr lang="en-CA" sz="1600" b="1" dirty="0">
                <a:solidFill>
                  <a:srgbClr val="63A35C"/>
                </a:solidFill>
              </a:rPr>
              <a:t>              </a:t>
            </a:r>
            <a:r>
              <a:rPr lang="en-CA" sz="1600" b="1" dirty="0" err="1">
                <a:solidFill>
                  <a:srgbClr val="0086B3"/>
                </a:solidFill>
              </a:rPr>
              <a:t>business_df</a:t>
            </a:r>
            <a:r>
              <a:rPr lang="en-CA" sz="1600" b="1" dirty="0">
                <a:solidFill>
                  <a:srgbClr val="A71D5D"/>
                </a:solidFill>
              </a:rPr>
              <a:t>: </a:t>
            </a:r>
            <a:r>
              <a:rPr lang="en-CA" sz="1600" b="1" dirty="0" err="1">
                <a:solidFill>
                  <a:srgbClr val="795DA3"/>
                </a:solidFill>
              </a:rPr>
              <a:t>DataFrame</a:t>
            </a:r>
            <a:r>
              <a:rPr lang="en-CA" sz="1600" b="1" dirty="0">
                <a:solidFill>
                  <a:srgbClr val="63A35C"/>
                </a:solidFill>
              </a:rPr>
              <a:t>,</a:t>
            </a:r>
            <a:br>
              <a:rPr lang="en-CA" sz="1600" b="1" dirty="0">
                <a:solidFill>
                  <a:srgbClr val="63A35C"/>
                </a:solidFill>
              </a:rPr>
            </a:br>
            <a:r>
              <a:rPr lang="en-CA" sz="1600" b="1" dirty="0">
                <a:solidFill>
                  <a:srgbClr val="63A35C"/>
                </a:solidFill>
              </a:rPr>
              <a:t>              </a:t>
            </a:r>
            <a:r>
              <a:rPr lang="en-CA" sz="1600" b="1" dirty="0" err="1">
                <a:solidFill>
                  <a:srgbClr val="0086B3"/>
                </a:solidFill>
              </a:rPr>
              <a:t>checkin_df</a:t>
            </a:r>
            <a:r>
              <a:rPr lang="en-CA" sz="1600" b="1" dirty="0">
                <a:solidFill>
                  <a:srgbClr val="A71D5D"/>
                </a:solidFill>
              </a:rPr>
              <a:t>: </a:t>
            </a:r>
            <a:r>
              <a:rPr lang="en-CA" sz="1600" b="1" dirty="0" err="1">
                <a:solidFill>
                  <a:srgbClr val="795DA3"/>
                </a:solidFill>
              </a:rPr>
              <a:t>DataFrame</a:t>
            </a:r>
            <a:r>
              <a:rPr lang="en-CA" sz="1600" b="1" dirty="0">
                <a:solidFill>
                  <a:srgbClr val="63A35C"/>
                </a:solidFill>
              </a:rPr>
              <a:t>,</a:t>
            </a:r>
            <a:br>
              <a:rPr lang="en-CA" sz="1600" b="1" dirty="0">
                <a:solidFill>
                  <a:srgbClr val="63A35C"/>
                </a:solidFill>
              </a:rPr>
            </a:br>
            <a:r>
              <a:rPr lang="en-CA" sz="1600" b="1" dirty="0">
                <a:solidFill>
                  <a:srgbClr val="63A35C"/>
                </a:solidFill>
              </a:rPr>
              <a:t>              </a:t>
            </a:r>
            <a:r>
              <a:rPr lang="en-CA" sz="1600" b="1" dirty="0" err="1">
                <a:solidFill>
                  <a:srgbClr val="0086B3"/>
                </a:solidFill>
              </a:rPr>
              <a:t>browser_reviews_df</a:t>
            </a:r>
            <a:r>
              <a:rPr lang="en-CA" sz="1600" b="1" dirty="0">
                <a:solidFill>
                  <a:srgbClr val="A71D5D"/>
                </a:solidFill>
              </a:rPr>
              <a:t>: </a:t>
            </a:r>
            <a:r>
              <a:rPr lang="en-CA" sz="1600" b="1" dirty="0" err="1">
                <a:solidFill>
                  <a:srgbClr val="795DA3"/>
                </a:solidFill>
              </a:rPr>
              <a:t>DataFrame</a:t>
            </a:r>
            <a:r>
              <a:rPr lang="en-CA" sz="1600" b="1" dirty="0">
                <a:solidFill>
                  <a:srgbClr val="63A35C"/>
                </a:solidFill>
              </a:rPr>
              <a:t>,</a:t>
            </a:r>
            <a:br>
              <a:rPr lang="en-CA" sz="1600" b="1" dirty="0">
                <a:solidFill>
                  <a:srgbClr val="63A35C"/>
                </a:solidFill>
              </a:rPr>
            </a:br>
            <a:r>
              <a:rPr lang="en-CA" sz="1600" b="1" dirty="0">
                <a:solidFill>
                  <a:srgbClr val="63A35C"/>
                </a:solidFill>
              </a:rPr>
              <a:t>              </a:t>
            </a:r>
            <a:r>
              <a:rPr lang="en-CA" sz="1600" b="1" dirty="0" err="1">
                <a:solidFill>
                  <a:srgbClr val="0086B3"/>
                </a:solidFill>
              </a:rPr>
              <a:t>tips_df</a:t>
            </a:r>
            <a:r>
              <a:rPr lang="en-CA" sz="1600" b="1" dirty="0">
                <a:solidFill>
                  <a:srgbClr val="A71D5D"/>
                </a:solidFill>
              </a:rPr>
              <a:t>: </a:t>
            </a:r>
            <a:r>
              <a:rPr lang="en-CA" sz="1600" b="1" dirty="0" err="1">
                <a:solidFill>
                  <a:srgbClr val="795DA3"/>
                </a:solidFill>
              </a:rPr>
              <a:t>DataFrame</a:t>
            </a:r>
            <a:r>
              <a:rPr lang="en-CA" sz="1600" b="1" dirty="0">
                <a:solidFill>
                  <a:srgbClr val="63A35C"/>
                </a:solidFill>
              </a:rPr>
              <a:t>,</a:t>
            </a:r>
            <a:br>
              <a:rPr lang="en-CA" sz="1600" b="1" dirty="0">
                <a:solidFill>
                  <a:srgbClr val="63A35C"/>
                </a:solidFill>
              </a:rPr>
            </a:br>
            <a:r>
              <a:rPr lang="en-CA" sz="1600" b="1" dirty="0">
                <a:solidFill>
                  <a:srgbClr val="63A35C"/>
                </a:solidFill>
              </a:rPr>
              <a:t>              </a:t>
            </a:r>
            <a:r>
              <a:rPr lang="en-CA" sz="1600" b="1" dirty="0" err="1">
                <a:solidFill>
                  <a:srgbClr val="0086B3"/>
                </a:solidFill>
              </a:rPr>
              <a:t>mobile_reviews_df</a:t>
            </a:r>
            <a:r>
              <a:rPr lang="en-CA" sz="1600" b="1" dirty="0">
                <a:solidFill>
                  <a:srgbClr val="A71D5D"/>
                </a:solidFill>
              </a:rPr>
              <a:t>: </a:t>
            </a:r>
            <a:r>
              <a:rPr lang="en-CA" sz="1600" b="1" dirty="0" err="1">
                <a:solidFill>
                  <a:srgbClr val="795DA3"/>
                </a:solidFill>
              </a:rPr>
              <a:t>DataFrame</a:t>
            </a:r>
            <a:r>
              <a:rPr lang="en-CA" sz="1600" b="1" dirty="0">
                <a:solidFill>
                  <a:srgbClr val="63A35C"/>
                </a:solidFill>
              </a:rPr>
              <a:t>,</a:t>
            </a:r>
            <a:br>
              <a:rPr lang="en-CA" sz="1600" b="1" dirty="0">
                <a:solidFill>
                  <a:srgbClr val="63A35C"/>
                </a:solidFill>
              </a:rPr>
            </a:br>
            <a:r>
              <a:rPr lang="en-CA" sz="1600" b="1" dirty="0">
                <a:solidFill>
                  <a:srgbClr val="63A35C"/>
                </a:solidFill>
              </a:rPr>
              <a:t>              </a:t>
            </a:r>
            <a:r>
              <a:rPr lang="en-CA" sz="1600" b="1" dirty="0" err="1">
                <a:solidFill>
                  <a:srgbClr val="0086B3"/>
                </a:solidFill>
              </a:rPr>
              <a:t>run_date</a:t>
            </a:r>
            <a:r>
              <a:rPr lang="en-CA" sz="1600" b="1" dirty="0">
                <a:solidFill>
                  <a:srgbClr val="A71D5D"/>
                </a:solidFill>
              </a:rPr>
              <a:t>: </a:t>
            </a:r>
            <a:r>
              <a:rPr lang="en-CA" sz="1600" b="1" dirty="0">
                <a:solidFill>
                  <a:srgbClr val="795DA3"/>
                </a:solidFill>
              </a:rPr>
              <a:t>datetime </a:t>
            </a:r>
            <a:r>
              <a:rPr lang="en-CA" sz="1600" b="1" dirty="0">
                <a:solidFill>
                  <a:srgbClr val="A71D5D"/>
                </a:solidFill>
              </a:rPr>
              <a:t>= </a:t>
            </a:r>
            <a:r>
              <a:rPr lang="en-CA" sz="1600" b="1" dirty="0" err="1"/>
              <a:t>datetime</a:t>
            </a:r>
            <a:r>
              <a:rPr lang="en-CA" sz="1600" b="1" dirty="0" err="1">
                <a:solidFill>
                  <a:srgbClr val="63A35C"/>
                </a:solidFill>
              </a:rPr>
              <a:t>.</a:t>
            </a:r>
            <a:r>
              <a:rPr lang="en-CA" sz="1600" b="1" dirty="0" err="1">
                <a:solidFill>
                  <a:srgbClr val="0086B3"/>
                </a:solidFill>
              </a:rPr>
              <a:t>today</a:t>
            </a:r>
            <a:r>
              <a:rPr lang="en-CA" sz="1600" b="1" dirty="0">
                <a:solidFill>
                  <a:srgbClr val="63A35C"/>
                </a:solidFill>
              </a:rPr>
              <a:t>()</a:t>
            </a:r>
          </a:p>
          <a:p>
            <a:r>
              <a:rPr lang="en-CA" sz="1600" b="1" dirty="0">
                <a:solidFill>
                  <a:srgbClr val="63A35C"/>
                </a:solidFill>
              </a:rPr>
              <a:t>)</a:t>
            </a:r>
            <a:r>
              <a:rPr lang="en-CA" sz="1600" b="1" dirty="0">
                <a:solidFill>
                  <a:srgbClr val="A71D5D"/>
                </a:solidFill>
              </a:rPr>
              <a:t>:</a:t>
            </a:r>
            <a:br>
              <a:rPr lang="en-CA" sz="1600" b="1" dirty="0">
                <a:solidFill>
                  <a:srgbClr val="A71D5D"/>
                </a:solidFill>
              </a:rPr>
            </a:br>
            <a:endParaRPr lang="en-US" b="1" dirty="0"/>
          </a:p>
        </p:txBody>
      </p:sp>
    </p:spTree>
    <p:extLst>
      <p:ext uri="{BB962C8B-B14F-4D97-AF65-F5344CB8AC3E}">
        <p14:creationId xmlns:p14="http://schemas.microsoft.com/office/powerpoint/2010/main" val="3317547148"/>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122</a:t>
            </a:fld>
            <a:endParaRPr/>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3" name="TextBox 2">
            <a:extLst>
              <a:ext uri="{FF2B5EF4-FFF2-40B4-BE49-F238E27FC236}">
                <a16:creationId xmlns:a16="http://schemas.microsoft.com/office/drawing/2014/main" id="{ED1C9E6D-CC55-51A0-4D8E-09694853783E}"/>
              </a:ext>
            </a:extLst>
          </p:cNvPr>
          <p:cNvSpPr txBox="1"/>
          <p:nvPr/>
        </p:nvSpPr>
        <p:spPr>
          <a:xfrm>
            <a:off x="749245" y="1046208"/>
            <a:ext cx="10655111" cy="2277547"/>
          </a:xfrm>
          <a:prstGeom prst="rect">
            <a:avLst/>
          </a:prstGeom>
          <a:noFill/>
          <a:ln w="38100">
            <a:noFill/>
          </a:ln>
        </p:spPr>
        <p:txBody>
          <a:bodyPr wrap="square" rtlCol="0">
            <a:spAutoFit/>
          </a:bodyPr>
          <a:lstStyle/>
          <a:p>
            <a:r>
              <a:rPr lang="en-CA" sz="1600" b="1" dirty="0">
                <a:solidFill>
                  <a:srgbClr val="A71D5D"/>
                </a:solidFill>
              </a:rPr>
              <a:t>def </a:t>
            </a:r>
            <a:r>
              <a:rPr lang="en-CA" sz="1600" b="1" dirty="0">
                <a:solidFill>
                  <a:srgbClr val="795DA3"/>
                </a:solidFill>
              </a:rPr>
              <a:t>transform</a:t>
            </a:r>
            <a:r>
              <a:rPr lang="en-CA" sz="1600" b="1" dirty="0">
                <a:solidFill>
                  <a:srgbClr val="63A35C"/>
                </a:solidFill>
              </a:rPr>
              <a:t>(</a:t>
            </a:r>
          </a:p>
          <a:p>
            <a:r>
              <a:rPr lang="en-CA" sz="1600" b="1" dirty="0">
                <a:solidFill>
                  <a:srgbClr val="63A35C"/>
                </a:solidFill>
              </a:rPr>
              <a:t>              </a:t>
            </a:r>
            <a:r>
              <a:rPr lang="en-CA" sz="1600" b="1" dirty="0" err="1">
                <a:solidFill>
                  <a:srgbClr val="0086B3"/>
                </a:solidFill>
              </a:rPr>
              <a:t>business_df</a:t>
            </a:r>
            <a:r>
              <a:rPr lang="en-CA" sz="1600" b="1" dirty="0">
                <a:solidFill>
                  <a:srgbClr val="A71D5D"/>
                </a:solidFill>
              </a:rPr>
              <a:t>: </a:t>
            </a:r>
            <a:r>
              <a:rPr lang="en-CA" sz="1600" b="1" dirty="0" err="1">
                <a:solidFill>
                  <a:srgbClr val="795DA3"/>
                </a:solidFill>
              </a:rPr>
              <a:t>DataFrame</a:t>
            </a:r>
            <a:r>
              <a:rPr lang="en-CA" sz="1600" b="1" dirty="0">
                <a:solidFill>
                  <a:srgbClr val="63A35C"/>
                </a:solidFill>
              </a:rPr>
              <a:t>,</a:t>
            </a:r>
            <a:br>
              <a:rPr lang="en-CA" sz="1600" b="1" dirty="0">
                <a:solidFill>
                  <a:srgbClr val="63A35C"/>
                </a:solidFill>
              </a:rPr>
            </a:br>
            <a:r>
              <a:rPr lang="en-CA" sz="1600" b="1" dirty="0">
                <a:solidFill>
                  <a:srgbClr val="63A35C"/>
                </a:solidFill>
              </a:rPr>
              <a:t>              </a:t>
            </a:r>
            <a:r>
              <a:rPr lang="en-CA" sz="1600" b="1" dirty="0" err="1">
                <a:solidFill>
                  <a:srgbClr val="0086B3"/>
                </a:solidFill>
              </a:rPr>
              <a:t>checkin_df</a:t>
            </a:r>
            <a:r>
              <a:rPr lang="en-CA" sz="1600" b="1" dirty="0">
                <a:solidFill>
                  <a:srgbClr val="A71D5D"/>
                </a:solidFill>
              </a:rPr>
              <a:t>: </a:t>
            </a:r>
            <a:r>
              <a:rPr lang="en-CA" sz="1600" b="1" dirty="0" err="1">
                <a:solidFill>
                  <a:srgbClr val="795DA3"/>
                </a:solidFill>
              </a:rPr>
              <a:t>DataFrame</a:t>
            </a:r>
            <a:r>
              <a:rPr lang="en-CA" sz="1600" b="1" dirty="0">
                <a:solidFill>
                  <a:srgbClr val="63A35C"/>
                </a:solidFill>
              </a:rPr>
              <a:t>,</a:t>
            </a:r>
            <a:br>
              <a:rPr lang="en-CA" sz="1600" b="1" dirty="0">
                <a:solidFill>
                  <a:srgbClr val="63A35C"/>
                </a:solidFill>
              </a:rPr>
            </a:br>
            <a:r>
              <a:rPr lang="en-CA" sz="1600" b="1" dirty="0">
                <a:solidFill>
                  <a:srgbClr val="63A35C"/>
                </a:solidFill>
              </a:rPr>
              <a:t>              </a:t>
            </a:r>
            <a:r>
              <a:rPr lang="en-CA" sz="1600" b="1" dirty="0" err="1">
                <a:solidFill>
                  <a:srgbClr val="0086B3"/>
                </a:solidFill>
              </a:rPr>
              <a:t>browser_reviews_df</a:t>
            </a:r>
            <a:r>
              <a:rPr lang="en-CA" sz="1600" b="1" dirty="0">
                <a:solidFill>
                  <a:srgbClr val="A71D5D"/>
                </a:solidFill>
              </a:rPr>
              <a:t>: </a:t>
            </a:r>
            <a:r>
              <a:rPr lang="en-CA" sz="1600" b="1" dirty="0" err="1">
                <a:solidFill>
                  <a:srgbClr val="795DA3"/>
                </a:solidFill>
              </a:rPr>
              <a:t>DataFrame</a:t>
            </a:r>
            <a:r>
              <a:rPr lang="en-CA" sz="1600" b="1" dirty="0">
                <a:solidFill>
                  <a:srgbClr val="63A35C"/>
                </a:solidFill>
              </a:rPr>
              <a:t>,</a:t>
            </a:r>
            <a:br>
              <a:rPr lang="en-CA" sz="1600" b="1" dirty="0">
                <a:solidFill>
                  <a:srgbClr val="63A35C"/>
                </a:solidFill>
              </a:rPr>
            </a:br>
            <a:r>
              <a:rPr lang="en-CA" sz="1600" b="1" dirty="0">
                <a:solidFill>
                  <a:srgbClr val="63A35C"/>
                </a:solidFill>
              </a:rPr>
              <a:t>              </a:t>
            </a:r>
            <a:r>
              <a:rPr lang="en-CA" sz="1600" b="1" dirty="0" err="1">
                <a:solidFill>
                  <a:srgbClr val="0086B3"/>
                </a:solidFill>
              </a:rPr>
              <a:t>tips_df</a:t>
            </a:r>
            <a:r>
              <a:rPr lang="en-CA" sz="1600" b="1" dirty="0">
                <a:solidFill>
                  <a:srgbClr val="A71D5D"/>
                </a:solidFill>
              </a:rPr>
              <a:t>: </a:t>
            </a:r>
            <a:r>
              <a:rPr lang="en-CA" sz="1600" b="1" dirty="0" err="1">
                <a:solidFill>
                  <a:srgbClr val="795DA3"/>
                </a:solidFill>
              </a:rPr>
              <a:t>DataFrame</a:t>
            </a:r>
            <a:r>
              <a:rPr lang="en-CA" sz="1600" b="1" dirty="0">
                <a:solidFill>
                  <a:srgbClr val="63A35C"/>
                </a:solidFill>
              </a:rPr>
              <a:t>,</a:t>
            </a:r>
            <a:br>
              <a:rPr lang="en-CA" sz="1600" b="1" dirty="0">
                <a:solidFill>
                  <a:srgbClr val="63A35C"/>
                </a:solidFill>
              </a:rPr>
            </a:br>
            <a:r>
              <a:rPr lang="en-CA" sz="1600" b="1" dirty="0">
                <a:solidFill>
                  <a:srgbClr val="63A35C"/>
                </a:solidFill>
              </a:rPr>
              <a:t>              </a:t>
            </a:r>
            <a:r>
              <a:rPr lang="en-CA" sz="1600" b="1" dirty="0" err="1">
                <a:solidFill>
                  <a:srgbClr val="0086B3"/>
                </a:solidFill>
              </a:rPr>
              <a:t>mobile_reviews_df</a:t>
            </a:r>
            <a:r>
              <a:rPr lang="en-CA" sz="1600" b="1" dirty="0">
                <a:solidFill>
                  <a:srgbClr val="A71D5D"/>
                </a:solidFill>
              </a:rPr>
              <a:t>: </a:t>
            </a:r>
            <a:r>
              <a:rPr lang="en-CA" sz="1600" b="1" dirty="0" err="1">
                <a:solidFill>
                  <a:srgbClr val="795DA3"/>
                </a:solidFill>
              </a:rPr>
              <a:t>DataFrame</a:t>
            </a:r>
            <a:r>
              <a:rPr lang="en-CA" sz="1600" b="1" dirty="0">
                <a:solidFill>
                  <a:srgbClr val="63A35C"/>
                </a:solidFill>
              </a:rPr>
              <a:t>,</a:t>
            </a:r>
            <a:br>
              <a:rPr lang="en-CA" sz="1600" b="1" dirty="0">
                <a:solidFill>
                  <a:srgbClr val="63A35C"/>
                </a:solidFill>
              </a:rPr>
            </a:br>
            <a:r>
              <a:rPr lang="en-CA" sz="1600" b="1" dirty="0">
                <a:solidFill>
                  <a:srgbClr val="63A35C"/>
                </a:solidFill>
              </a:rPr>
              <a:t>              </a:t>
            </a:r>
            <a:r>
              <a:rPr lang="en-CA" sz="1600" b="1" dirty="0" err="1">
                <a:solidFill>
                  <a:srgbClr val="0086B3"/>
                </a:solidFill>
              </a:rPr>
              <a:t>run_date</a:t>
            </a:r>
            <a:r>
              <a:rPr lang="en-CA" sz="1600" b="1" dirty="0">
                <a:solidFill>
                  <a:srgbClr val="A71D5D"/>
                </a:solidFill>
              </a:rPr>
              <a:t>: </a:t>
            </a:r>
            <a:r>
              <a:rPr lang="en-CA" sz="1600" b="1" dirty="0">
                <a:solidFill>
                  <a:srgbClr val="795DA3"/>
                </a:solidFill>
              </a:rPr>
              <a:t>datetime </a:t>
            </a:r>
            <a:r>
              <a:rPr lang="en-CA" sz="1600" b="1" dirty="0">
                <a:solidFill>
                  <a:srgbClr val="A71D5D"/>
                </a:solidFill>
              </a:rPr>
              <a:t>= </a:t>
            </a:r>
            <a:r>
              <a:rPr lang="en-CA" sz="1600" b="1" dirty="0" err="1"/>
              <a:t>datetime</a:t>
            </a:r>
            <a:r>
              <a:rPr lang="en-CA" sz="1600" b="1" dirty="0" err="1">
                <a:solidFill>
                  <a:srgbClr val="63A35C"/>
                </a:solidFill>
              </a:rPr>
              <a:t>.</a:t>
            </a:r>
            <a:r>
              <a:rPr lang="en-CA" sz="1600" b="1" dirty="0" err="1">
                <a:solidFill>
                  <a:srgbClr val="0086B3"/>
                </a:solidFill>
              </a:rPr>
              <a:t>today</a:t>
            </a:r>
            <a:r>
              <a:rPr lang="en-CA" sz="1600" b="1" dirty="0">
                <a:solidFill>
                  <a:srgbClr val="63A35C"/>
                </a:solidFill>
              </a:rPr>
              <a:t>()</a:t>
            </a:r>
          </a:p>
          <a:p>
            <a:r>
              <a:rPr lang="en-CA" sz="1600" b="1" dirty="0">
                <a:solidFill>
                  <a:srgbClr val="63A35C"/>
                </a:solidFill>
              </a:rPr>
              <a:t>)</a:t>
            </a:r>
            <a:r>
              <a:rPr lang="en-CA" sz="1600" b="1" dirty="0">
                <a:solidFill>
                  <a:srgbClr val="A71D5D"/>
                </a:solidFill>
              </a:rPr>
              <a:t>:</a:t>
            </a:r>
            <a:br>
              <a:rPr lang="en-CA" sz="1600" b="1" dirty="0">
                <a:solidFill>
                  <a:srgbClr val="A71D5D"/>
                </a:solidFill>
              </a:rPr>
            </a:br>
            <a:endParaRPr lang="en-US" b="1" dirty="0"/>
          </a:p>
        </p:txBody>
      </p:sp>
      <p:sp>
        <p:nvSpPr>
          <p:cNvPr id="10" name="TextBox 9">
            <a:extLst>
              <a:ext uri="{FF2B5EF4-FFF2-40B4-BE49-F238E27FC236}">
                <a16:creationId xmlns:a16="http://schemas.microsoft.com/office/drawing/2014/main" id="{DE0AC903-F096-A40C-BB8B-148D6521CDCB}"/>
              </a:ext>
            </a:extLst>
          </p:cNvPr>
          <p:cNvSpPr txBox="1"/>
          <p:nvPr/>
        </p:nvSpPr>
        <p:spPr>
          <a:xfrm>
            <a:off x="766856" y="3041803"/>
            <a:ext cx="10655111" cy="2769989"/>
          </a:xfrm>
          <a:prstGeom prst="rect">
            <a:avLst/>
          </a:prstGeom>
          <a:noFill/>
          <a:ln w="38100">
            <a:noFill/>
          </a:ln>
        </p:spPr>
        <p:txBody>
          <a:bodyPr wrap="square" rtlCol="0">
            <a:spAutoFit/>
          </a:bodyPr>
          <a:lstStyle/>
          <a:p>
            <a:br>
              <a:rPr lang="en-CA" sz="1600" b="1" dirty="0">
                <a:solidFill>
                  <a:srgbClr val="A71D5D"/>
                </a:solidFill>
              </a:rPr>
            </a:br>
            <a:r>
              <a:rPr lang="en-CA" sz="1600" b="1" dirty="0">
                <a:solidFill>
                  <a:srgbClr val="A71D5D"/>
                </a:solidFill>
              </a:rPr>
              <a:t>    </a:t>
            </a:r>
            <a:r>
              <a:rPr lang="en-CA" sz="1600" b="1" dirty="0" err="1"/>
              <a:t>checkin_df</a:t>
            </a:r>
            <a:r>
              <a:rPr lang="en-CA" sz="1600" b="1" dirty="0"/>
              <a:t> </a:t>
            </a:r>
            <a:r>
              <a:rPr lang="en-CA" sz="1600" b="1" dirty="0">
                <a:solidFill>
                  <a:srgbClr val="A71D5D"/>
                </a:solidFill>
              </a:rPr>
              <a:t>= </a:t>
            </a:r>
            <a:r>
              <a:rPr lang="en-CA" sz="1600" b="1" dirty="0" err="1">
                <a:solidFill>
                  <a:srgbClr val="0086B3"/>
                </a:solidFill>
              </a:rPr>
              <a:t>create_checkin_df_with_one_date_per_row</a:t>
            </a:r>
            <a:r>
              <a:rPr lang="en-CA" sz="1600" b="1" dirty="0">
                <a:solidFill>
                  <a:srgbClr val="63A35C"/>
                </a:solidFill>
              </a:rPr>
              <a:t>(</a:t>
            </a:r>
            <a:r>
              <a:rPr lang="en-CA" sz="1600" b="1" dirty="0" err="1">
                <a:solidFill>
                  <a:srgbClr val="0086B3"/>
                </a:solidFill>
              </a:rPr>
              <a:t>checkin_df</a:t>
            </a:r>
            <a:r>
              <a:rPr lang="en-CA" sz="1600" b="1" dirty="0">
                <a:solidFill>
                  <a:srgbClr val="63A35C"/>
                </a:solidFill>
              </a:rPr>
              <a:t>)</a:t>
            </a:r>
            <a:br>
              <a:rPr lang="en-CA" sz="1600" b="1" dirty="0">
                <a:solidFill>
                  <a:srgbClr val="63A35C"/>
                </a:solidFill>
              </a:rPr>
            </a:br>
            <a:br>
              <a:rPr lang="en-CA" sz="1600" b="1" dirty="0">
                <a:solidFill>
                  <a:srgbClr val="63A35C"/>
                </a:solidFill>
              </a:rPr>
            </a:br>
            <a:r>
              <a:rPr lang="en-CA" sz="1600" b="1" dirty="0">
                <a:solidFill>
                  <a:srgbClr val="63A35C"/>
                </a:solidFill>
              </a:rPr>
              <a:t>    </a:t>
            </a:r>
            <a:r>
              <a:rPr lang="en-CA" sz="1600" b="1" dirty="0" err="1"/>
              <a:t>reviews_df</a:t>
            </a:r>
            <a:r>
              <a:rPr lang="en-CA" sz="1600" b="1" dirty="0"/>
              <a:t> </a:t>
            </a:r>
            <a:r>
              <a:rPr lang="en-CA" sz="1600" b="1" dirty="0">
                <a:solidFill>
                  <a:srgbClr val="A71D5D"/>
                </a:solidFill>
              </a:rPr>
              <a:t>= </a:t>
            </a:r>
            <a:r>
              <a:rPr lang="en-CA" sz="1600" b="1" dirty="0" err="1">
                <a:solidFill>
                  <a:srgbClr val="0086B3"/>
                </a:solidFill>
              </a:rPr>
              <a:t>count_reviews</a:t>
            </a:r>
            <a:r>
              <a:rPr lang="en-CA" sz="1600" b="1" dirty="0">
                <a:solidFill>
                  <a:srgbClr val="63A35C"/>
                </a:solidFill>
              </a:rPr>
              <a:t>(</a:t>
            </a:r>
            <a:r>
              <a:rPr lang="en-CA" sz="1600" b="1" dirty="0" err="1">
                <a:solidFill>
                  <a:srgbClr val="0086B3"/>
                </a:solidFill>
              </a:rPr>
              <a:t>checkin_df</a:t>
            </a:r>
            <a:r>
              <a:rPr lang="en-CA" sz="1600" b="1" dirty="0">
                <a:solidFill>
                  <a:srgbClr val="63A35C"/>
                </a:solidFill>
              </a:rPr>
              <a:t>, </a:t>
            </a:r>
            <a:r>
              <a:rPr lang="en-CA" sz="1600" b="1" dirty="0" err="1">
                <a:solidFill>
                  <a:srgbClr val="0086B3"/>
                </a:solidFill>
              </a:rPr>
              <a:t>mobile_reviews_df</a:t>
            </a:r>
            <a:r>
              <a:rPr lang="en-CA" sz="1600" b="1" dirty="0">
                <a:solidFill>
                  <a:srgbClr val="63A35C"/>
                </a:solidFill>
              </a:rPr>
              <a:t>, </a:t>
            </a:r>
            <a:r>
              <a:rPr lang="en-CA" sz="1600" b="1" dirty="0" err="1">
                <a:solidFill>
                  <a:srgbClr val="0086B3"/>
                </a:solidFill>
              </a:rPr>
              <a:t>browser_reviews_df</a:t>
            </a:r>
            <a:r>
              <a:rPr lang="en-CA" sz="1600" b="1" dirty="0">
                <a:solidFill>
                  <a:srgbClr val="63A35C"/>
                </a:solidFill>
              </a:rPr>
              <a:t>, </a:t>
            </a:r>
            <a:r>
              <a:rPr lang="en-CA" sz="1600" b="1" dirty="0" err="1">
                <a:solidFill>
                  <a:srgbClr val="0086B3"/>
                </a:solidFill>
              </a:rPr>
              <a:t>run_date</a:t>
            </a:r>
            <a:r>
              <a:rPr lang="en-CA" sz="1600" b="1" dirty="0">
                <a:solidFill>
                  <a:srgbClr val="63A35C"/>
                </a:solidFill>
              </a:rPr>
              <a:t>)</a:t>
            </a:r>
            <a:br>
              <a:rPr lang="en-CA" sz="1600" b="1" dirty="0">
                <a:solidFill>
                  <a:srgbClr val="63A35C"/>
                </a:solidFill>
              </a:rPr>
            </a:br>
            <a:r>
              <a:rPr lang="en-CA" sz="1600" b="1" dirty="0">
                <a:solidFill>
                  <a:srgbClr val="63A35C"/>
                </a:solidFill>
              </a:rPr>
              <a:t>    </a:t>
            </a:r>
            <a:r>
              <a:rPr lang="en-CA" sz="1600" b="1" dirty="0" err="1"/>
              <a:t>checkin_df</a:t>
            </a:r>
            <a:r>
              <a:rPr lang="en-CA" sz="1600" b="1" dirty="0"/>
              <a:t> </a:t>
            </a:r>
            <a:r>
              <a:rPr lang="en-CA" sz="1600" b="1" dirty="0">
                <a:solidFill>
                  <a:srgbClr val="A71D5D"/>
                </a:solidFill>
              </a:rPr>
              <a:t>= </a:t>
            </a:r>
            <a:r>
              <a:rPr lang="en-CA" sz="1600" b="1" dirty="0" err="1">
                <a:solidFill>
                  <a:srgbClr val="0086B3"/>
                </a:solidFill>
              </a:rPr>
              <a:t>count_checkins</a:t>
            </a:r>
            <a:r>
              <a:rPr lang="en-CA" sz="1600" b="1" dirty="0">
                <a:solidFill>
                  <a:srgbClr val="63A35C"/>
                </a:solidFill>
              </a:rPr>
              <a:t>(</a:t>
            </a:r>
            <a:r>
              <a:rPr lang="en-CA" sz="1600" b="1" dirty="0" err="1">
                <a:solidFill>
                  <a:srgbClr val="0086B3"/>
                </a:solidFill>
              </a:rPr>
              <a:t>checkin_df</a:t>
            </a:r>
            <a:r>
              <a:rPr lang="en-CA" sz="1600" b="1" dirty="0">
                <a:solidFill>
                  <a:srgbClr val="63A35C"/>
                </a:solidFill>
              </a:rPr>
              <a:t>, </a:t>
            </a:r>
            <a:r>
              <a:rPr lang="en-CA" sz="1600" b="1" dirty="0" err="1">
                <a:solidFill>
                  <a:srgbClr val="0086B3"/>
                </a:solidFill>
              </a:rPr>
              <a:t>run_date</a:t>
            </a:r>
            <a:r>
              <a:rPr lang="en-CA" sz="1600" b="1" dirty="0">
                <a:solidFill>
                  <a:srgbClr val="63A35C"/>
                </a:solidFill>
              </a:rPr>
              <a:t>)</a:t>
            </a:r>
            <a:br>
              <a:rPr lang="en-CA" sz="1600" b="1" dirty="0">
                <a:solidFill>
                  <a:srgbClr val="63A35C"/>
                </a:solidFill>
              </a:rPr>
            </a:br>
            <a:r>
              <a:rPr lang="en-CA" sz="1600" b="1" dirty="0">
                <a:solidFill>
                  <a:srgbClr val="63A35C"/>
                </a:solidFill>
              </a:rPr>
              <a:t>    </a:t>
            </a:r>
            <a:r>
              <a:rPr lang="en-CA" sz="1600" b="1" dirty="0" err="1"/>
              <a:t>tips_df</a:t>
            </a:r>
            <a:r>
              <a:rPr lang="en-CA" sz="1600" b="1" dirty="0"/>
              <a:t> </a:t>
            </a:r>
            <a:r>
              <a:rPr lang="en-CA" sz="1600" b="1" dirty="0">
                <a:solidFill>
                  <a:srgbClr val="A71D5D"/>
                </a:solidFill>
              </a:rPr>
              <a:t>= </a:t>
            </a:r>
            <a:r>
              <a:rPr lang="en-CA" sz="1600" b="1" dirty="0" err="1">
                <a:solidFill>
                  <a:srgbClr val="0086B3"/>
                </a:solidFill>
              </a:rPr>
              <a:t>count_tips</a:t>
            </a:r>
            <a:r>
              <a:rPr lang="en-CA" sz="1600" b="1" dirty="0">
                <a:solidFill>
                  <a:srgbClr val="63A35C"/>
                </a:solidFill>
              </a:rPr>
              <a:t>(</a:t>
            </a:r>
            <a:r>
              <a:rPr lang="en-CA" sz="1600" b="1" dirty="0" err="1">
                <a:solidFill>
                  <a:srgbClr val="0086B3"/>
                </a:solidFill>
              </a:rPr>
              <a:t>tips_df</a:t>
            </a:r>
            <a:r>
              <a:rPr lang="en-CA" sz="1600" b="1" dirty="0">
                <a:solidFill>
                  <a:srgbClr val="63A35C"/>
                </a:solidFill>
              </a:rPr>
              <a:t>, </a:t>
            </a:r>
            <a:r>
              <a:rPr lang="en-CA" sz="1600" b="1" dirty="0" err="1">
                <a:solidFill>
                  <a:srgbClr val="0086B3"/>
                </a:solidFill>
              </a:rPr>
              <a:t>run_date</a:t>
            </a:r>
            <a:r>
              <a:rPr lang="en-CA" sz="1600" b="1" dirty="0">
                <a:solidFill>
                  <a:srgbClr val="63A35C"/>
                </a:solidFill>
              </a:rPr>
              <a:t>)</a:t>
            </a:r>
            <a:br>
              <a:rPr lang="en-CA" sz="1600" b="1" dirty="0">
                <a:solidFill>
                  <a:srgbClr val="63A35C"/>
                </a:solidFill>
              </a:rPr>
            </a:br>
            <a:br>
              <a:rPr lang="en-CA" sz="1600" b="1" dirty="0">
                <a:solidFill>
                  <a:srgbClr val="63A35C"/>
                </a:solidFill>
              </a:rPr>
            </a:br>
            <a:r>
              <a:rPr lang="en-CA" sz="1600" b="1" dirty="0">
                <a:solidFill>
                  <a:srgbClr val="63A35C"/>
                </a:solidFill>
              </a:rPr>
              <a:t>    </a:t>
            </a:r>
            <a:r>
              <a:rPr lang="en-CA" sz="1600" b="1" dirty="0">
                <a:solidFill>
                  <a:srgbClr val="A71D5D"/>
                </a:solidFill>
              </a:rPr>
              <a:t>return </a:t>
            </a:r>
            <a:r>
              <a:rPr lang="en-CA" sz="1600" b="1" dirty="0" err="1">
                <a:solidFill>
                  <a:srgbClr val="0086B3"/>
                </a:solidFill>
              </a:rPr>
              <a:t>construct_post_pandemic_recovery_df</a:t>
            </a:r>
            <a:r>
              <a:rPr lang="en-CA" sz="1600" b="1" dirty="0">
                <a:solidFill>
                  <a:srgbClr val="63A35C"/>
                </a:solidFill>
              </a:rPr>
              <a:t>(</a:t>
            </a:r>
            <a:br>
              <a:rPr lang="en-CA" sz="1600" b="1" dirty="0">
                <a:solidFill>
                  <a:srgbClr val="63A35C"/>
                </a:solidFill>
              </a:rPr>
            </a:br>
            <a:r>
              <a:rPr lang="en-CA" sz="1600" b="1" dirty="0">
                <a:solidFill>
                  <a:srgbClr val="63A35C"/>
                </a:solidFill>
              </a:rPr>
              <a:t>        </a:t>
            </a:r>
            <a:r>
              <a:rPr lang="en-CA" sz="1600" b="1" dirty="0" err="1">
                <a:solidFill>
                  <a:srgbClr val="0086B3"/>
                </a:solidFill>
              </a:rPr>
              <a:t>business_df</a:t>
            </a:r>
            <a:r>
              <a:rPr lang="en-CA" sz="1600" b="1" dirty="0">
                <a:solidFill>
                  <a:srgbClr val="63A35C"/>
                </a:solidFill>
              </a:rPr>
              <a:t>, </a:t>
            </a:r>
            <a:r>
              <a:rPr lang="en-CA" sz="1600" b="1" dirty="0" err="1">
                <a:solidFill>
                  <a:srgbClr val="0086B3"/>
                </a:solidFill>
              </a:rPr>
              <a:t>checkin_df</a:t>
            </a:r>
            <a:r>
              <a:rPr lang="en-CA" sz="1600" b="1" dirty="0">
                <a:solidFill>
                  <a:srgbClr val="63A35C"/>
                </a:solidFill>
              </a:rPr>
              <a:t>, </a:t>
            </a:r>
            <a:r>
              <a:rPr lang="en-CA" sz="1600" b="1" dirty="0" err="1"/>
              <a:t>reviews_df</a:t>
            </a:r>
            <a:r>
              <a:rPr lang="en-CA" sz="1600" b="1" dirty="0">
                <a:solidFill>
                  <a:srgbClr val="63A35C"/>
                </a:solidFill>
              </a:rPr>
              <a:t>, </a:t>
            </a:r>
            <a:r>
              <a:rPr lang="en-CA" sz="1600" b="1" dirty="0" err="1">
                <a:solidFill>
                  <a:srgbClr val="0086B3"/>
                </a:solidFill>
              </a:rPr>
              <a:t>run_date</a:t>
            </a:r>
            <a:r>
              <a:rPr lang="en-CA" sz="1600" b="1" dirty="0">
                <a:solidFill>
                  <a:srgbClr val="63A35C"/>
                </a:solidFill>
              </a:rPr>
              <a:t>, </a:t>
            </a:r>
            <a:r>
              <a:rPr lang="en-CA" sz="1600" b="1" dirty="0" err="1">
                <a:solidFill>
                  <a:srgbClr val="0086B3"/>
                </a:solidFill>
              </a:rPr>
              <a:t>tips_df</a:t>
            </a:r>
            <a:br>
              <a:rPr lang="en-CA" sz="1600" b="1" dirty="0">
                <a:solidFill>
                  <a:srgbClr val="0086B3"/>
                </a:solidFill>
              </a:rPr>
            </a:br>
            <a:r>
              <a:rPr lang="en-CA" sz="1600" b="1" dirty="0">
                <a:solidFill>
                  <a:srgbClr val="0086B3"/>
                </a:solidFill>
              </a:rPr>
              <a:t>    </a:t>
            </a:r>
            <a:r>
              <a:rPr lang="en-CA" sz="1600" b="1" dirty="0">
                <a:solidFill>
                  <a:srgbClr val="63A35C"/>
                </a:solidFill>
              </a:rPr>
              <a:t>)</a:t>
            </a:r>
            <a:br>
              <a:rPr lang="en-CA" sz="1600" b="1" dirty="0">
                <a:solidFill>
                  <a:srgbClr val="A71D5D"/>
                </a:solidFill>
              </a:rPr>
            </a:br>
            <a:endParaRPr lang="en-US" b="1" dirty="0"/>
          </a:p>
        </p:txBody>
      </p:sp>
      <p:sp>
        <p:nvSpPr>
          <p:cNvPr id="2" name="Rectangle 1">
            <a:extLst>
              <a:ext uri="{FF2B5EF4-FFF2-40B4-BE49-F238E27FC236}">
                <a16:creationId xmlns:a16="http://schemas.microsoft.com/office/drawing/2014/main" id="{C88C3DDC-B81F-9596-6DC2-5C0EC8A536BF}"/>
              </a:ext>
            </a:extLst>
          </p:cNvPr>
          <p:cNvSpPr/>
          <p:nvPr/>
        </p:nvSpPr>
        <p:spPr>
          <a:xfrm>
            <a:off x="766856" y="3041803"/>
            <a:ext cx="10655111" cy="2901797"/>
          </a:xfrm>
          <a:prstGeom prst="rect">
            <a:avLst/>
          </a:prstGeom>
          <a:solidFill>
            <a:srgbClr val="00B6E0">
              <a:alpha val="50196"/>
            </a:srgbClr>
          </a:solidFill>
          <a:ln>
            <a:solidFill>
              <a:srgbClr val="00B6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ct_indicator">
            <a:extLst>
              <a:ext uri="{FF2B5EF4-FFF2-40B4-BE49-F238E27FC236}">
                <a16:creationId xmlns:a16="http://schemas.microsoft.com/office/drawing/2014/main" id="{97060776-5A9C-660B-467B-FB084D2A6BC6}"/>
              </a:ext>
            </a:extLst>
          </p:cNvPr>
          <p:cNvSpPr/>
          <p:nvPr/>
        </p:nvSpPr>
        <p:spPr>
          <a:xfrm>
            <a:off x="784467" y="1046209"/>
            <a:ext cx="10655111" cy="2068484"/>
          </a:xfrm>
          <a:prstGeom prst="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AEDF7EBF-F7BE-0D13-73CE-F3D5E0C6EF88}"/>
              </a:ext>
            </a:extLst>
          </p:cNvPr>
          <p:cNvSpPr txBox="1"/>
          <p:nvPr/>
        </p:nvSpPr>
        <p:spPr>
          <a:xfrm>
            <a:off x="12515388" y="1032287"/>
            <a:ext cx="10655112" cy="1877437"/>
          </a:xfrm>
          <a:prstGeom prst="rect">
            <a:avLst/>
          </a:prstGeom>
          <a:noFill/>
          <a:ln w="38100">
            <a:noFill/>
          </a:ln>
        </p:spPr>
        <p:txBody>
          <a:bodyPr wrap="square" rtlCol="0">
            <a:spAutoFit/>
          </a:bodyPr>
          <a:lstStyle/>
          <a:p>
            <a:pPr lvl="0"/>
            <a:r>
              <a:rPr lang="en-CA" sz="1600" b="1" dirty="0">
                <a:solidFill>
                  <a:srgbClr val="A71D5D"/>
                </a:solidFill>
              </a:rPr>
              <a:t>def </a:t>
            </a:r>
            <a:r>
              <a:rPr lang="en-CA" sz="1600" b="1" dirty="0" err="1">
                <a:solidFill>
                  <a:srgbClr val="795DA3"/>
                </a:solidFill>
              </a:rPr>
              <a:t>test_only_counts_mobile_reviews_done_separately_from_checkins</a:t>
            </a:r>
            <a:r>
              <a:rPr lang="en-CA" sz="1600" b="1" dirty="0">
                <a:solidFill>
                  <a:srgbClr val="63A35C"/>
                </a:solidFill>
              </a:rPr>
              <a:t>(</a:t>
            </a:r>
            <a:r>
              <a:rPr lang="en-CA" sz="1600" b="1" dirty="0">
                <a:solidFill>
                  <a:srgbClr val="0086B3"/>
                </a:solidFill>
              </a:rPr>
              <a:t>spark</a:t>
            </a:r>
            <a:r>
              <a:rPr lang="en-CA" sz="1600" b="1" dirty="0">
                <a:solidFill>
                  <a:srgbClr val="A71D5D"/>
                </a:solidFill>
              </a:rPr>
              <a:t>: </a:t>
            </a:r>
            <a:r>
              <a:rPr lang="en-CA" sz="1600" b="1" dirty="0" err="1">
                <a:solidFill>
                  <a:srgbClr val="795DA3"/>
                </a:solidFill>
              </a:rPr>
              <a:t>SparkSession</a:t>
            </a:r>
            <a:r>
              <a:rPr lang="en-CA" sz="1600" b="1" dirty="0">
                <a:solidFill>
                  <a:srgbClr val="63A35C"/>
                </a:solidFill>
              </a:rPr>
              <a:t>) </a:t>
            </a:r>
            <a:r>
              <a:rPr lang="en-CA" sz="1600" b="1" dirty="0"/>
              <a:t>-&gt; </a:t>
            </a:r>
            <a:r>
              <a:rPr lang="en-CA" sz="1600" b="1" dirty="0">
                <a:solidFill>
                  <a:srgbClr val="A71D5D"/>
                </a:solidFill>
              </a:rPr>
              <a:t>None:</a:t>
            </a:r>
            <a:br>
              <a:rPr lang="en-CA" sz="1600" b="1" dirty="0">
                <a:solidFill>
                  <a:srgbClr val="A71D5D"/>
                </a:solidFill>
              </a:rPr>
            </a:br>
            <a:r>
              <a:rPr lang="en-CA" sz="1600" b="1" dirty="0">
                <a:solidFill>
                  <a:srgbClr val="A71D5D"/>
                </a:solidFill>
              </a:rPr>
              <a:t>    </a:t>
            </a:r>
            <a:r>
              <a:rPr lang="en-CA" sz="1600" b="1" dirty="0" err="1"/>
              <a:t>b_reviews_df</a:t>
            </a:r>
            <a:r>
              <a:rPr lang="en-CA" sz="1600" b="1" dirty="0"/>
              <a:t>   </a:t>
            </a:r>
            <a:r>
              <a:rPr lang="en-CA" sz="1600" b="1" dirty="0">
                <a:solidFill>
                  <a:srgbClr val="A71D5D"/>
                </a:solidFill>
              </a:rPr>
              <a:t>= </a:t>
            </a:r>
            <a:r>
              <a:rPr lang="en-CA" sz="1600" b="1" dirty="0" err="1">
                <a:solidFill>
                  <a:srgbClr val="0086B3"/>
                </a:solidFill>
              </a:rPr>
              <a:t>create_df_from_json</a:t>
            </a:r>
            <a:r>
              <a:rPr lang="en-CA" sz="1600" b="1" dirty="0">
                <a:solidFill>
                  <a:srgbClr val="63A35C"/>
                </a:solidFill>
              </a:rPr>
              <a:t>(</a:t>
            </a:r>
            <a:r>
              <a:rPr lang="en-CA" sz="1600" b="1" dirty="0">
                <a:solidFill>
                  <a:srgbClr val="183691"/>
                </a:solidFill>
              </a:rPr>
              <a:t>"fixtures/</a:t>
            </a:r>
            <a:r>
              <a:rPr lang="en-CA" sz="1600" b="1" dirty="0" err="1">
                <a:solidFill>
                  <a:srgbClr val="183691"/>
                </a:solidFill>
              </a:rPr>
              <a:t>browser_reviews.json</a:t>
            </a:r>
            <a:r>
              <a:rPr lang="en-CA" sz="1600" b="1" dirty="0">
                <a:solidFill>
                  <a:srgbClr val="183691"/>
                </a:solidFill>
              </a:rPr>
              <a:t>"</a:t>
            </a:r>
            <a:r>
              <a:rPr lang="en-CA" sz="1600" b="1" dirty="0">
                <a:solidFill>
                  <a:srgbClr val="63A35C"/>
                </a:solidFill>
              </a:rPr>
              <a:t>, </a:t>
            </a:r>
            <a:r>
              <a:rPr lang="en-CA" sz="1600" b="1" dirty="0">
                <a:solidFill>
                  <a:srgbClr val="0086B3"/>
                </a:solidFill>
              </a:rPr>
              <a:t>spark</a:t>
            </a:r>
            <a:r>
              <a:rPr lang="en-CA" sz="1600" b="1" dirty="0">
                <a:solidFill>
                  <a:srgbClr val="63A35C"/>
                </a:solidFill>
              </a:rPr>
              <a:t>)</a:t>
            </a:r>
            <a:br>
              <a:rPr lang="en-CA" sz="1600" b="1" dirty="0">
                <a:solidFill>
                  <a:srgbClr val="63A35C"/>
                </a:solidFill>
              </a:rPr>
            </a:br>
            <a:r>
              <a:rPr lang="en-CA" sz="1600" b="1" dirty="0">
                <a:solidFill>
                  <a:srgbClr val="63A35C"/>
                </a:solidFill>
              </a:rPr>
              <a:t>    </a:t>
            </a:r>
            <a:r>
              <a:rPr lang="en-CA" sz="1600" b="1" dirty="0" err="1"/>
              <a:t>checkin_df</a:t>
            </a:r>
            <a:r>
              <a:rPr lang="en-CA" sz="1600" b="1" dirty="0"/>
              <a:t>   </a:t>
            </a:r>
            <a:r>
              <a:rPr lang="en-CA" sz="1600" b="1" dirty="0">
                <a:solidFill>
                  <a:srgbClr val="A71D5D"/>
                </a:solidFill>
              </a:rPr>
              <a:t>= </a:t>
            </a:r>
            <a:r>
              <a:rPr lang="en-CA" sz="1600" b="1" dirty="0" err="1">
                <a:solidFill>
                  <a:srgbClr val="0086B3"/>
                </a:solidFill>
              </a:rPr>
              <a:t>create_df_from_json</a:t>
            </a:r>
            <a:r>
              <a:rPr lang="en-CA" sz="1600" b="1" dirty="0">
                <a:solidFill>
                  <a:srgbClr val="63A35C"/>
                </a:solidFill>
              </a:rPr>
              <a:t>(</a:t>
            </a:r>
            <a:r>
              <a:rPr lang="en-CA" sz="1600" b="1" dirty="0">
                <a:solidFill>
                  <a:srgbClr val="183691"/>
                </a:solidFill>
              </a:rPr>
              <a:t>"fixtures/</a:t>
            </a:r>
            <a:r>
              <a:rPr lang="en-CA" sz="1600" b="1" dirty="0" err="1">
                <a:solidFill>
                  <a:srgbClr val="183691"/>
                </a:solidFill>
              </a:rPr>
              <a:t>checkin.json</a:t>
            </a:r>
            <a:r>
              <a:rPr lang="en-CA" sz="1600" b="1" dirty="0">
                <a:solidFill>
                  <a:srgbClr val="183691"/>
                </a:solidFill>
              </a:rPr>
              <a:t>"</a:t>
            </a:r>
            <a:r>
              <a:rPr lang="en-CA" sz="1600" b="1" dirty="0">
                <a:solidFill>
                  <a:srgbClr val="63A35C"/>
                </a:solidFill>
              </a:rPr>
              <a:t>, </a:t>
            </a:r>
            <a:r>
              <a:rPr lang="en-CA" sz="1600" b="1" dirty="0">
                <a:solidFill>
                  <a:srgbClr val="0086B3"/>
                </a:solidFill>
              </a:rPr>
              <a:t>spark</a:t>
            </a:r>
            <a:r>
              <a:rPr lang="en-CA" sz="1600" b="1" dirty="0">
                <a:solidFill>
                  <a:srgbClr val="63A35C"/>
                </a:solidFill>
              </a:rPr>
              <a:t>)</a:t>
            </a:r>
            <a:br>
              <a:rPr lang="en-CA" sz="1600" b="1" dirty="0">
                <a:solidFill>
                  <a:srgbClr val="63A35C"/>
                </a:solidFill>
              </a:rPr>
            </a:br>
            <a:r>
              <a:rPr lang="en-CA" sz="1600" b="1" dirty="0">
                <a:solidFill>
                  <a:srgbClr val="63A35C"/>
                </a:solidFill>
              </a:rPr>
              <a:t>    </a:t>
            </a:r>
            <a:r>
              <a:rPr lang="en-CA" sz="1600" b="1" dirty="0" err="1"/>
              <a:t>tips_df</a:t>
            </a:r>
            <a:r>
              <a:rPr lang="en-CA" sz="1600" b="1" dirty="0"/>
              <a:t>      </a:t>
            </a:r>
            <a:r>
              <a:rPr lang="en-CA" sz="1600" b="1" dirty="0">
                <a:solidFill>
                  <a:srgbClr val="A71D5D"/>
                </a:solidFill>
              </a:rPr>
              <a:t>= </a:t>
            </a:r>
            <a:r>
              <a:rPr lang="en-CA" sz="1600" b="1" dirty="0" err="1">
                <a:solidFill>
                  <a:srgbClr val="0086B3"/>
                </a:solidFill>
              </a:rPr>
              <a:t>create_df_from_json</a:t>
            </a:r>
            <a:r>
              <a:rPr lang="en-CA" sz="1600" b="1" dirty="0">
                <a:solidFill>
                  <a:srgbClr val="63A35C"/>
                </a:solidFill>
              </a:rPr>
              <a:t>(</a:t>
            </a:r>
            <a:r>
              <a:rPr lang="en-CA" sz="1600" b="1" dirty="0">
                <a:solidFill>
                  <a:srgbClr val="183691"/>
                </a:solidFill>
              </a:rPr>
              <a:t>"fixtures/</a:t>
            </a:r>
            <a:r>
              <a:rPr lang="en-CA" sz="1600" b="1" dirty="0" err="1">
                <a:solidFill>
                  <a:srgbClr val="183691"/>
                </a:solidFill>
              </a:rPr>
              <a:t>tips.json</a:t>
            </a:r>
            <a:r>
              <a:rPr lang="en-CA" sz="1600" b="1" dirty="0">
                <a:solidFill>
                  <a:srgbClr val="183691"/>
                </a:solidFill>
              </a:rPr>
              <a:t>"</a:t>
            </a:r>
            <a:r>
              <a:rPr lang="en-CA" sz="1600" b="1" dirty="0">
                <a:solidFill>
                  <a:srgbClr val="63A35C"/>
                </a:solidFill>
              </a:rPr>
              <a:t>, </a:t>
            </a:r>
            <a:r>
              <a:rPr lang="en-CA" sz="1600" b="1" dirty="0">
                <a:solidFill>
                  <a:srgbClr val="0086B3"/>
                </a:solidFill>
              </a:rPr>
              <a:t>spark</a:t>
            </a:r>
            <a:r>
              <a:rPr lang="en-CA" sz="1600" b="1" dirty="0">
                <a:solidFill>
                  <a:srgbClr val="63A35C"/>
                </a:solidFill>
              </a:rPr>
              <a:t>)</a:t>
            </a:r>
            <a:br>
              <a:rPr lang="en-CA" sz="1600" b="1" dirty="0">
                <a:solidFill>
                  <a:srgbClr val="63A35C"/>
                </a:solidFill>
              </a:rPr>
            </a:br>
            <a:r>
              <a:rPr lang="en-CA" sz="1600" b="1" dirty="0">
                <a:solidFill>
                  <a:srgbClr val="63A35C"/>
                </a:solidFill>
              </a:rPr>
              <a:t>    </a:t>
            </a:r>
            <a:r>
              <a:rPr lang="en-CA" sz="1600" b="1" dirty="0" err="1"/>
              <a:t>business_df</a:t>
            </a:r>
            <a:r>
              <a:rPr lang="en-CA" sz="1600" b="1" dirty="0"/>
              <a:t>  </a:t>
            </a:r>
            <a:r>
              <a:rPr lang="en-CA" sz="1600" b="1" dirty="0">
                <a:solidFill>
                  <a:srgbClr val="A71D5D"/>
                </a:solidFill>
              </a:rPr>
              <a:t>= </a:t>
            </a:r>
            <a:r>
              <a:rPr lang="en-CA" sz="1600" b="1" dirty="0" err="1">
                <a:solidFill>
                  <a:srgbClr val="0086B3"/>
                </a:solidFill>
              </a:rPr>
              <a:t>create_df_from_json</a:t>
            </a:r>
            <a:r>
              <a:rPr lang="en-CA" sz="1600" b="1" dirty="0">
                <a:solidFill>
                  <a:srgbClr val="63A35C"/>
                </a:solidFill>
              </a:rPr>
              <a:t>(</a:t>
            </a:r>
            <a:r>
              <a:rPr lang="en-CA" sz="1600" b="1" dirty="0">
                <a:solidFill>
                  <a:srgbClr val="183691"/>
                </a:solidFill>
              </a:rPr>
              <a:t>"fixtures/</a:t>
            </a:r>
            <a:r>
              <a:rPr lang="en-CA" sz="1600" b="1" dirty="0" err="1">
                <a:solidFill>
                  <a:srgbClr val="183691"/>
                </a:solidFill>
              </a:rPr>
              <a:t>business.json</a:t>
            </a:r>
            <a:r>
              <a:rPr lang="en-CA" sz="1600" b="1" dirty="0">
                <a:solidFill>
                  <a:srgbClr val="183691"/>
                </a:solidFill>
              </a:rPr>
              <a:t>"</a:t>
            </a:r>
            <a:r>
              <a:rPr lang="en-CA" sz="1600" b="1" dirty="0">
                <a:solidFill>
                  <a:srgbClr val="63A35C"/>
                </a:solidFill>
              </a:rPr>
              <a:t>, </a:t>
            </a:r>
            <a:r>
              <a:rPr lang="en-CA" sz="1600" b="1" dirty="0">
                <a:solidFill>
                  <a:srgbClr val="0086B3"/>
                </a:solidFill>
              </a:rPr>
              <a:t>spark</a:t>
            </a:r>
            <a:r>
              <a:rPr lang="en-CA" sz="1600" b="1" dirty="0">
                <a:solidFill>
                  <a:srgbClr val="63A35C"/>
                </a:solidFill>
              </a:rPr>
              <a:t>)</a:t>
            </a:r>
            <a:br>
              <a:rPr lang="en-CA" sz="1600" b="1" dirty="0">
                <a:solidFill>
                  <a:srgbClr val="63A35C"/>
                </a:solidFill>
              </a:rPr>
            </a:br>
            <a:r>
              <a:rPr lang="en-CA" sz="1600" b="1" dirty="0">
                <a:solidFill>
                  <a:srgbClr val="63A35C"/>
                </a:solidFill>
              </a:rPr>
              <a:t>    </a:t>
            </a:r>
            <a:r>
              <a:rPr lang="en-CA" sz="1600" b="1" dirty="0" err="1"/>
              <a:t>m_reviews_df</a:t>
            </a:r>
            <a:r>
              <a:rPr lang="en-CA" sz="1600" b="1" dirty="0"/>
              <a:t> </a:t>
            </a:r>
            <a:r>
              <a:rPr lang="en-CA" sz="1600" b="1" dirty="0">
                <a:solidFill>
                  <a:srgbClr val="A71D5D"/>
                </a:solidFill>
              </a:rPr>
              <a:t>= </a:t>
            </a:r>
            <a:r>
              <a:rPr lang="en-CA" sz="1600" b="1" dirty="0" err="1">
                <a:solidFill>
                  <a:srgbClr val="0086B3"/>
                </a:solidFill>
              </a:rPr>
              <a:t>create_df_from_json</a:t>
            </a:r>
            <a:r>
              <a:rPr lang="en-CA" sz="1600" b="1" dirty="0">
                <a:solidFill>
                  <a:srgbClr val="63A35C"/>
                </a:solidFill>
              </a:rPr>
              <a:t>(</a:t>
            </a:r>
            <a:r>
              <a:rPr lang="en-CA" sz="1600" b="1" dirty="0">
                <a:solidFill>
                  <a:srgbClr val="183691"/>
                </a:solidFill>
              </a:rPr>
              <a:t>"fixtures/</a:t>
            </a:r>
            <a:r>
              <a:rPr lang="en-CA" sz="1600" b="1" dirty="0" err="1">
                <a:solidFill>
                  <a:srgbClr val="183691"/>
                </a:solidFill>
              </a:rPr>
              <a:t>mobile_reviews.json</a:t>
            </a:r>
            <a:r>
              <a:rPr lang="en-CA" sz="1600" b="1" dirty="0">
                <a:solidFill>
                  <a:srgbClr val="183691"/>
                </a:solidFill>
              </a:rPr>
              <a:t>"</a:t>
            </a:r>
            <a:r>
              <a:rPr lang="en-CA" sz="1600" b="1" dirty="0">
                <a:solidFill>
                  <a:srgbClr val="63A35C"/>
                </a:solidFill>
              </a:rPr>
              <a:t>, </a:t>
            </a:r>
            <a:r>
              <a:rPr lang="en-CA" sz="1600" b="1" dirty="0">
                <a:solidFill>
                  <a:srgbClr val="0086B3"/>
                </a:solidFill>
              </a:rPr>
              <a:t>spark</a:t>
            </a:r>
            <a:r>
              <a:rPr lang="en-CA" sz="1600" b="1" dirty="0">
                <a:solidFill>
                  <a:srgbClr val="63A35C"/>
                </a:solidFill>
              </a:rPr>
              <a:t>)</a:t>
            </a:r>
            <a:br>
              <a:rPr lang="en-CA" sz="1600" b="1" dirty="0">
                <a:solidFill>
                  <a:srgbClr val="63A35C"/>
                </a:solidFill>
              </a:rPr>
            </a:br>
            <a:endParaRPr lang="en-US" sz="2000" b="1" dirty="0">
              <a:latin typeface="Courier" pitchFamily="2" charset="0"/>
            </a:endParaRPr>
          </a:p>
        </p:txBody>
      </p:sp>
    </p:spTree>
    <p:extLst>
      <p:ext uri="{BB962C8B-B14F-4D97-AF65-F5344CB8AC3E}">
        <p14:creationId xmlns:p14="http://schemas.microsoft.com/office/powerpoint/2010/main" val="21418906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xit"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3" grpId="0" animBg="1"/>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123</a:t>
            </a:fld>
            <a:endParaRPr/>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6" name="TextBox 5">
            <a:extLst>
              <a:ext uri="{FF2B5EF4-FFF2-40B4-BE49-F238E27FC236}">
                <a16:creationId xmlns:a16="http://schemas.microsoft.com/office/drawing/2014/main" id="{E413C292-B91D-2826-FED5-F1D6EF9013B6}"/>
              </a:ext>
            </a:extLst>
          </p:cNvPr>
          <p:cNvSpPr txBox="1"/>
          <p:nvPr/>
        </p:nvSpPr>
        <p:spPr>
          <a:xfrm>
            <a:off x="2684937" y="-2432592"/>
            <a:ext cx="7406775" cy="2554545"/>
          </a:xfrm>
          <a:prstGeom prst="rect">
            <a:avLst/>
          </a:prstGeom>
          <a:noFill/>
        </p:spPr>
        <p:txBody>
          <a:bodyPr wrap="square" rtlCol="0">
            <a:spAutoFit/>
          </a:bodyPr>
          <a:lstStyle/>
          <a:p>
            <a:r>
              <a:rPr lang="en-US" sz="2000" b="1" dirty="0">
                <a:solidFill>
                  <a:srgbClr val="0070C0"/>
                </a:solidFill>
                <a:latin typeface="Courier" pitchFamily="2" charset="0"/>
              </a:rPr>
              <a:t>def</a:t>
            </a:r>
            <a:r>
              <a:rPr lang="en-US" sz="2000" b="1" dirty="0">
                <a:latin typeface="Courier" pitchFamily="2" charset="0"/>
              </a:rPr>
              <a:t> </a:t>
            </a:r>
            <a:r>
              <a:rPr lang="en-US" sz="2000" dirty="0" err="1">
                <a:solidFill>
                  <a:srgbClr val="2F95A0"/>
                </a:solidFill>
                <a:latin typeface="Courier" pitchFamily="2" charset="0"/>
              </a:rPr>
              <a:t>test_will_do_the_right_thing</a:t>
            </a:r>
            <a:r>
              <a:rPr lang="en-US" sz="2000" b="1" dirty="0">
                <a:latin typeface="Courier" pitchFamily="2" charset="0"/>
              </a:rPr>
              <a:t>():</a:t>
            </a:r>
          </a:p>
          <a:p>
            <a:r>
              <a:rPr lang="en-US" sz="2000" dirty="0">
                <a:latin typeface="Courier" pitchFamily="2" charset="0"/>
              </a:rPr>
              <a:t>    </a:t>
            </a:r>
            <a:r>
              <a:rPr lang="en-US" sz="2000" dirty="0" err="1">
                <a:latin typeface="Courier" pitchFamily="2" charset="0"/>
              </a:rPr>
              <a:t>input_dfs</a:t>
            </a:r>
            <a:r>
              <a:rPr lang="en-US" sz="2000" dirty="0">
                <a:latin typeface="Courier" pitchFamily="2" charset="0"/>
              </a:rPr>
              <a:t> = </a:t>
            </a:r>
            <a:r>
              <a:rPr lang="en-US" sz="2000" dirty="0" err="1">
                <a:latin typeface="Courier" pitchFamily="2" charset="0"/>
              </a:rPr>
              <a:t>setup_dataframes</a:t>
            </a:r>
            <a:r>
              <a:rPr lang="en-US" sz="2000" dirty="0">
                <a:latin typeface="Courier" pitchFamily="2" charset="0"/>
              </a:rPr>
              <a:t>()</a:t>
            </a:r>
          </a:p>
          <a:p>
            <a:endParaRPr lang="en-US" sz="2000" dirty="0">
              <a:latin typeface="Courier" pitchFamily="2" charset="0"/>
            </a:endParaRPr>
          </a:p>
          <a:p>
            <a:r>
              <a:rPr lang="en-US" sz="2000" dirty="0">
                <a:latin typeface="Courier" pitchFamily="2" charset="0"/>
              </a:rPr>
              <a:t>    </a:t>
            </a:r>
            <a:r>
              <a:rPr lang="en-US" sz="2000" dirty="0" err="1">
                <a:latin typeface="Courier" pitchFamily="2" charset="0"/>
              </a:rPr>
              <a:t>output_df</a:t>
            </a:r>
            <a:r>
              <a:rPr lang="en-US" sz="2000" dirty="0">
                <a:latin typeface="Courier" pitchFamily="2" charset="0"/>
              </a:rPr>
              <a:t> = transform(</a:t>
            </a:r>
            <a:r>
              <a:rPr lang="en-US" sz="2000" dirty="0" err="1">
                <a:latin typeface="Courier" pitchFamily="2" charset="0"/>
              </a:rPr>
              <a:t>input_dfs</a:t>
            </a:r>
            <a:r>
              <a:rPr lang="en-US" sz="2000" dirty="0">
                <a:latin typeface="Courier" pitchFamily="2" charset="0"/>
              </a:rPr>
              <a:t>)</a:t>
            </a:r>
          </a:p>
          <a:p>
            <a:endParaRPr lang="en-US" sz="2000" dirty="0">
              <a:latin typeface="Courier" pitchFamily="2" charset="0"/>
            </a:endParaRPr>
          </a:p>
          <a:p>
            <a:r>
              <a:rPr lang="en-US" sz="2000" dirty="0">
                <a:latin typeface="Courier" pitchFamily="2" charset="0"/>
              </a:rPr>
              <a:t>    </a:t>
            </a:r>
            <a:r>
              <a:rPr lang="en-US" sz="2000" dirty="0" err="1">
                <a:latin typeface="Courier" pitchFamily="2" charset="0"/>
              </a:rPr>
              <a:t>output_json</a:t>
            </a:r>
            <a:r>
              <a:rPr lang="en-US" sz="2000" dirty="0">
                <a:latin typeface="Courier" pitchFamily="2" charset="0"/>
              </a:rPr>
              <a:t> = </a:t>
            </a:r>
            <a:r>
              <a:rPr lang="en-CA" sz="2000" dirty="0" err="1">
                <a:latin typeface="Courier" pitchFamily="2" charset="0"/>
              </a:rPr>
              <a:t>data_frame_to_json</a:t>
            </a:r>
            <a:r>
              <a:rPr lang="en-CA" sz="2000" dirty="0">
                <a:latin typeface="Courier" pitchFamily="2" charset="0"/>
              </a:rPr>
              <a:t>(</a:t>
            </a:r>
            <a:r>
              <a:rPr lang="en-CA" sz="2000" dirty="0" err="1">
                <a:latin typeface="Courier" pitchFamily="2" charset="0"/>
              </a:rPr>
              <a:t>actual_df</a:t>
            </a:r>
            <a:r>
              <a:rPr lang="en-CA" sz="2000" dirty="0">
                <a:latin typeface="Courier" pitchFamily="2" charset="0"/>
              </a:rPr>
              <a:t>) </a:t>
            </a:r>
            <a:endParaRPr lang="en-US" sz="2000" dirty="0">
              <a:latin typeface="Courier" pitchFamily="2" charset="0"/>
            </a:endParaRPr>
          </a:p>
          <a:p>
            <a:r>
              <a:rPr lang="en-US" sz="2000" dirty="0">
                <a:latin typeface="Courier" pitchFamily="2" charset="0"/>
              </a:rPr>
              <a:t>    assert </a:t>
            </a:r>
            <a:r>
              <a:rPr lang="en-CA" sz="2000" dirty="0" err="1">
                <a:latin typeface="Courier" pitchFamily="2" charset="0"/>
              </a:rPr>
              <a:t>output_json</a:t>
            </a:r>
            <a:r>
              <a:rPr lang="en-CA" sz="2000" dirty="0">
                <a:latin typeface="Courier" pitchFamily="2" charset="0"/>
              </a:rPr>
              <a:t>== </a:t>
            </a:r>
            <a:r>
              <a:rPr lang="en-CA" sz="2000" dirty="0" err="1">
                <a:latin typeface="Courier" pitchFamily="2" charset="0"/>
              </a:rPr>
              <a:t>expected_json</a:t>
            </a:r>
            <a:r>
              <a:rPr lang="en-CA" sz="2000" dirty="0">
                <a:latin typeface="Courier" pitchFamily="2" charset="0"/>
              </a:rPr>
              <a:t>()</a:t>
            </a:r>
            <a:endParaRPr lang="en-US" sz="2000" dirty="0">
              <a:latin typeface="Courier" pitchFamily="2" charset="0"/>
            </a:endParaRPr>
          </a:p>
          <a:p>
            <a:endParaRPr lang="en-US" sz="2000" b="1" dirty="0">
              <a:latin typeface="Courier" pitchFamily="2" charset="0"/>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751339" y="1032287"/>
            <a:ext cx="10655112" cy="338554"/>
          </a:xfrm>
          <a:prstGeom prst="rect">
            <a:avLst/>
          </a:prstGeom>
          <a:noFill/>
          <a:ln w="38100">
            <a:noFill/>
          </a:ln>
        </p:spPr>
        <p:txBody>
          <a:bodyPr wrap="square" rtlCol="0">
            <a:spAutoFit/>
          </a:bodyPr>
          <a:lstStyle/>
          <a:p>
            <a:pPr lvl="0"/>
            <a:r>
              <a:rPr lang="en-CA" sz="1600" b="1" dirty="0">
                <a:solidFill>
                  <a:srgbClr val="080808"/>
                </a:solidFill>
                <a:latin typeface="Courier New"/>
                <a:ea typeface="Courier New"/>
                <a:cs typeface="Courier New"/>
                <a:sym typeface="Courier New"/>
              </a:rPr>
              <a:t>  </a:t>
            </a:r>
            <a:endParaRPr lang="en-US" sz="2000" b="1" dirty="0">
              <a:latin typeface="Courier" pitchFamily="2" charset="0"/>
            </a:endParaRPr>
          </a:p>
        </p:txBody>
      </p:sp>
      <p:sp>
        <p:nvSpPr>
          <p:cNvPr id="12" name="TextBox 11">
            <a:extLst>
              <a:ext uri="{FF2B5EF4-FFF2-40B4-BE49-F238E27FC236}">
                <a16:creationId xmlns:a16="http://schemas.microsoft.com/office/drawing/2014/main" id="{2A334901-9D4E-FC5E-4A01-90B72E916FF6}"/>
              </a:ext>
            </a:extLst>
          </p:cNvPr>
          <p:cNvSpPr txBox="1"/>
          <p:nvPr/>
        </p:nvSpPr>
        <p:spPr>
          <a:xfrm>
            <a:off x="751339" y="1032287"/>
            <a:ext cx="10655112" cy="1877437"/>
          </a:xfrm>
          <a:prstGeom prst="rect">
            <a:avLst/>
          </a:prstGeom>
          <a:noFill/>
          <a:ln w="38100">
            <a:noFill/>
          </a:ln>
        </p:spPr>
        <p:txBody>
          <a:bodyPr wrap="square" rtlCol="0">
            <a:spAutoFit/>
          </a:bodyPr>
          <a:lstStyle/>
          <a:p>
            <a:pPr lvl="0"/>
            <a:r>
              <a:rPr lang="en-CA" sz="1600" b="1" dirty="0">
                <a:solidFill>
                  <a:srgbClr val="A71D5D"/>
                </a:solidFill>
              </a:rPr>
              <a:t>def </a:t>
            </a:r>
            <a:r>
              <a:rPr lang="en-CA" sz="1600" b="1" dirty="0" err="1">
                <a:solidFill>
                  <a:srgbClr val="795DA3"/>
                </a:solidFill>
              </a:rPr>
              <a:t>test_only_counts_mobile_reviews_done_separately_from_checkins</a:t>
            </a:r>
            <a:r>
              <a:rPr lang="en-CA" sz="1600" b="1" dirty="0">
                <a:solidFill>
                  <a:srgbClr val="63A35C"/>
                </a:solidFill>
              </a:rPr>
              <a:t>(</a:t>
            </a:r>
            <a:r>
              <a:rPr lang="en-CA" sz="1600" b="1" dirty="0">
                <a:solidFill>
                  <a:srgbClr val="0086B3"/>
                </a:solidFill>
              </a:rPr>
              <a:t>spark</a:t>
            </a:r>
            <a:r>
              <a:rPr lang="en-CA" sz="1600" b="1" dirty="0">
                <a:solidFill>
                  <a:srgbClr val="A71D5D"/>
                </a:solidFill>
              </a:rPr>
              <a:t>: </a:t>
            </a:r>
            <a:r>
              <a:rPr lang="en-CA" sz="1600" b="1" dirty="0" err="1">
                <a:solidFill>
                  <a:srgbClr val="795DA3"/>
                </a:solidFill>
              </a:rPr>
              <a:t>SparkSession</a:t>
            </a:r>
            <a:r>
              <a:rPr lang="en-CA" sz="1600" b="1" dirty="0">
                <a:solidFill>
                  <a:srgbClr val="63A35C"/>
                </a:solidFill>
              </a:rPr>
              <a:t>) </a:t>
            </a:r>
            <a:r>
              <a:rPr lang="en-CA" sz="1600" b="1" dirty="0"/>
              <a:t>-&gt; </a:t>
            </a:r>
            <a:r>
              <a:rPr lang="en-CA" sz="1600" b="1" dirty="0">
                <a:solidFill>
                  <a:srgbClr val="A71D5D"/>
                </a:solidFill>
              </a:rPr>
              <a:t>None:</a:t>
            </a:r>
            <a:br>
              <a:rPr lang="en-CA" sz="1600" b="1" dirty="0">
                <a:solidFill>
                  <a:srgbClr val="A71D5D"/>
                </a:solidFill>
              </a:rPr>
            </a:br>
            <a:r>
              <a:rPr lang="en-CA" sz="1600" b="1" dirty="0">
                <a:solidFill>
                  <a:srgbClr val="A71D5D"/>
                </a:solidFill>
              </a:rPr>
              <a:t>    </a:t>
            </a:r>
            <a:r>
              <a:rPr lang="en-CA" sz="1600" b="1" dirty="0" err="1"/>
              <a:t>b_reviews_df</a:t>
            </a:r>
            <a:r>
              <a:rPr lang="en-CA" sz="1600" b="1" dirty="0"/>
              <a:t>   </a:t>
            </a:r>
            <a:r>
              <a:rPr lang="en-CA" sz="1600" b="1" dirty="0">
                <a:solidFill>
                  <a:srgbClr val="A71D5D"/>
                </a:solidFill>
              </a:rPr>
              <a:t>= </a:t>
            </a:r>
            <a:r>
              <a:rPr lang="en-CA" sz="1600" b="1" dirty="0" err="1">
                <a:solidFill>
                  <a:srgbClr val="0086B3"/>
                </a:solidFill>
              </a:rPr>
              <a:t>create_df_from_json</a:t>
            </a:r>
            <a:r>
              <a:rPr lang="en-CA" sz="1600" b="1" dirty="0">
                <a:solidFill>
                  <a:srgbClr val="63A35C"/>
                </a:solidFill>
              </a:rPr>
              <a:t>(</a:t>
            </a:r>
            <a:r>
              <a:rPr lang="en-CA" sz="1600" b="1" dirty="0">
                <a:solidFill>
                  <a:srgbClr val="183691"/>
                </a:solidFill>
              </a:rPr>
              <a:t>"fixtures/</a:t>
            </a:r>
            <a:r>
              <a:rPr lang="en-CA" sz="1600" b="1" dirty="0" err="1">
                <a:solidFill>
                  <a:srgbClr val="183691"/>
                </a:solidFill>
              </a:rPr>
              <a:t>browser_reviews.json</a:t>
            </a:r>
            <a:r>
              <a:rPr lang="en-CA" sz="1600" b="1" dirty="0">
                <a:solidFill>
                  <a:srgbClr val="183691"/>
                </a:solidFill>
              </a:rPr>
              <a:t>"</a:t>
            </a:r>
            <a:r>
              <a:rPr lang="en-CA" sz="1600" b="1" dirty="0">
                <a:solidFill>
                  <a:srgbClr val="63A35C"/>
                </a:solidFill>
              </a:rPr>
              <a:t>, </a:t>
            </a:r>
            <a:r>
              <a:rPr lang="en-CA" sz="1600" b="1" dirty="0">
                <a:solidFill>
                  <a:srgbClr val="0086B3"/>
                </a:solidFill>
              </a:rPr>
              <a:t>spark</a:t>
            </a:r>
            <a:r>
              <a:rPr lang="en-CA" sz="1600" b="1" dirty="0">
                <a:solidFill>
                  <a:srgbClr val="63A35C"/>
                </a:solidFill>
              </a:rPr>
              <a:t>)</a:t>
            </a:r>
            <a:br>
              <a:rPr lang="en-CA" sz="1600" b="1" dirty="0">
                <a:solidFill>
                  <a:srgbClr val="63A35C"/>
                </a:solidFill>
              </a:rPr>
            </a:br>
            <a:r>
              <a:rPr lang="en-CA" sz="1600" b="1" dirty="0">
                <a:solidFill>
                  <a:srgbClr val="63A35C"/>
                </a:solidFill>
              </a:rPr>
              <a:t>    </a:t>
            </a:r>
            <a:r>
              <a:rPr lang="en-CA" sz="1600" b="1" dirty="0" err="1"/>
              <a:t>checkin_df</a:t>
            </a:r>
            <a:r>
              <a:rPr lang="en-CA" sz="1600" b="1" dirty="0"/>
              <a:t>   </a:t>
            </a:r>
            <a:r>
              <a:rPr lang="en-CA" sz="1600" b="1" dirty="0">
                <a:solidFill>
                  <a:srgbClr val="A71D5D"/>
                </a:solidFill>
              </a:rPr>
              <a:t>= </a:t>
            </a:r>
            <a:r>
              <a:rPr lang="en-CA" sz="1600" b="1" dirty="0" err="1">
                <a:solidFill>
                  <a:srgbClr val="0086B3"/>
                </a:solidFill>
              </a:rPr>
              <a:t>create_df_from_json</a:t>
            </a:r>
            <a:r>
              <a:rPr lang="en-CA" sz="1600" b="1" dirty="0">
                <a:solidFill>
                  <a:srgbClr val="63A35C"/>
                </a:solidFill>
              </a:rPr>
              <a:t>(</a:t>
            </a:r>
            <a:r>
              <a:rPr lang="en-CA" sz="1600" b="1" dirty="0">
                <a:solidFill>
                  <a:srgbClr val="183691"/>
                </a:solidFill>
              </a:rPr>
              <a:t>"fixtures/</a:t>
            </a:r>
            <a:r>
              <a:rPr lang="en-CA" sz="1600" b="1" dirty="0" err="1">
                <a:solidFill>
                  <a:srgbClr val="183691"/>
                </a:solidFill>
              </a:rPr>
              <a:t>checkin.json</a:t>
            </a:r>
            <a:r>
              <a:rPr lang="en-CA" sz="1600" b="1" dirty="0">
                <a:solidFill>
                  <a:srgbClr val="183691"/>
                </a:solidFill>
              </a:rPr>
              <a:t>"</a:t>
            </a:r>
            <a:r>
              <a:rPr lang="en-CA" sz="1600" b="1" dirty="0">
                <a:solidFill>
                  <a:srgbClr val="63A35C"/>
                </a:solidFill>
              </a:rPr>
              <a:t>, </a:t>
            </a:r>
            <a:r>
              <a:rPr lang="en-CA" sz="1600" b="1" dirty="0">
                <a:solidFill>
                  <a:srgbClr val="0086B3"/>
                </a:solidFill>
              </a:rPr>
              <a:t>spark</a:t>
            </a:r>
            <a:r>
              <a:rPr lang="en-CA" sz="1600" b="1" dirty="0">
                <a:solidFill>
                  <a:srgbClr val="63A35C"/>
                </a:solidFill>
              </a:rPr>
              <a:t>)</a:t>
            </a:r>
            <a:br>
              <a:rPr lang="en-CA" sz="1600" b="1" dirty="0">
                <a:solidFill>
                  <a:srgbClr val="63A35C"/>
                </a:solidFill>
              </a:rPr>
            </a:br>
            <a:r>
              <a:rPr lang="en-CA" sz="1600" b="1" dirty="0">
                <a:solidFill>
                  <a:srgbClr val="63A35C"/>
                </a:solidFill>
              </a:rPr>
              <a:t>    </a:t>
            </a:r>
            <a:r>
              <a:rPr lang="en-CA" sz="1600" b="1" dirty="0" err="1"/>
              <a:t>tips_df</a:t>
            </a:r>
            <a:r>
              <a:rPr lang="en-CA" sz="1600" b="1" dirty="0"/>
              <a:t>      </a:t>
            </a:r>
            <a:r>
              <a:rPr lang="en-CA" sz="1600" b="1" dirty="0">
                <a:solidFill>
                  <a:srgbClr val="A71D5D"/>
                </a:solidFill>
              </a:rPr>
              <a:t>= </a:t>
            </a:r>
            <a:r>
              <a:rPr lang="en-CA" sz="1600" b="1" dirty="0" err="1">
                <a:solidFill>
                  <a:srgbClr val="0086B3"/>
                </a:solidFill>
              </a:rPr>
              <a:t>create_df_from_json</a:t>
            </a:r>
            <a:r>
              <a:rPr lang="en-CA" sz="1600" b="1" dirty="0">
                <a:solidFill>
                  <a:srgbClr val="63A35C"/>
                </a:solidFill>
              </a:rPr>
              <a:t>(</a:t>
            </a:r>
            <a:r>
              <a:rPr lang="en-CA" sz="1600" b="1" dirty="0">
                <a:solidFill>
                  <a:srgbClr val="183691"/>
                </a:solidFill>
              </a:rPr>
              <a:t>"fixtures/</a:t>
            </a:r>
            <a:r>
              <a:rPr lang="en-CA" sz="1600" b="1" dirty="0" err="1">
                <a:solidFill>
                  <a:srgbClr val="183691"/>
                </a:solidFill>
              </a:rPr>
              <a:t>tips.json</a:t>
            </a:r>
            <a:r>
              <a:rPr lang="en-CA" sz="1600" b="1" dirty="0">
                <a:solidFill>
                  <a:srgbClr val="183691"/>
                </a:solidFill>
              </a:rPr>
              <a:t>"</a:t>
            </a:r>
            <a:r>
              <a:rPr lang="en-CA" sz="1600" b="1" dirty="0">
                <a:solidFill>
                  <a:srgbClr val="63A35C"/>
                </a:solidFill>
              </a:rPr>
              <a:t>, </a:t>
            </a:r>
            <a:r>
              <a:rPr lang="en-CA" sz="1600" b="1" dirty="0">
                <a:solidFill>
                  <a:srgbClr val="0086B3"/>
                </a:solidFill>
              </a:rPr>
              <a:t>spark</a:t>
            </a:r>
            <a:r>
              <a:rPr lang="en-CA" sz="1600" b="1" dirty="0">
                <a:solidFill>
                  <a:srgbClr val="63A35C"/>
                </a:solidFill>
              </a:rPr>
              <a:t>)</a:t>
            </a:r>
            <a:br>
              <a:rPr lang="en-CA" sz="1600" b="1" dirty="0">
                <a:solidFill>
                  <a:srgbClr val="63A35C"/>
                </a:solidFill>
              </a:rPr>
            </a:br>
            <a:r>
              <a:rPr lang="en-CA" sz="1600" b="1" dirty="0">
                <a:solidFill>
                  <a:srgbClr val="63A35C"/>
                </a:solidFill>
              </a:rPr>
              <a:t>    </a:t>
            </a:r>
            <a:r>
              <a:rPr lang="en-CA" sz="1600" b="1" dirty="0" err="1"/>
              <a:t>business_df</a:t>
            </a:r>
            <a:r>
              <a:rPr lang="en-CA" sz="1600" b="1" dirty="0"/>
              <a:t>  </a:t>
            </a:r>
            <a:r>
              <a:rPr lang="en-CA" sz="1600" b="1" dirty="0">
                <a:solidFill>
                  <a:srgbClr val="A71D5D"/>
                </a:solidFill>
              </a:rPr>
              <a:t>= </a:t>
            </a:r>
            <a:r>
              <a:rPr lang="en-CA" sz="1600" b="1" dirty="0" err="1">
                <a:solidFill>
                  <a:srgbClr val="0086B3"/>
                </a:solidFill>
              </a:rPr>
              <a:t>create_df_from_json</a:t>
            </a:r>
            <a:r>
              <a:rPr lang="en-CA" sz="1600" b="1" dirty="0">
                <a:solidFill>
                  <a:srgbClr val="63A35C"/>
                </a:solidFill>
              </a:rPr>
              <a:t>(</a:t>
            </a:r>
            <a:r>
              <a:rPr lang="en-CA" sz="1600" b="1" dirty="0">
                <a:solidFill>
                  <a:srgbClr val="183691"/>
                </a:solidFill>
              </a:rPr>
              <a:t>"fixtures/</a:t>
            </a:r>
            <a:r>
              <a:rPr lang="en-CA" sz="1600" b="1" dirty="0" err="1">
                <a:solidFill>
                  <a:srgbClr val="183691"/>
                </a:solidFill>
              </a:rPr>
              <a:t>business.json</a:t>
            </a:r>
            <a:r>
              <a:rPr lang="en-CA" sz="1600" b="1" dirty="0">
                <a:solidFill>
                  <a:srgbClr val="183691"/>
                </a:solidFill>
              </a:rPr>
              <a:t>"</a:t>
            </a:r>
            <a:r>
              <a:rPr lang="en-CA" sz="1600" b="1" dirty="0">
                <a:solidFill>
                  <a:srgbClr val="63A35C"/>
                </a:solidFill>
              </a:rPr>
              <a:t>, </a:t>
            </a:r>
            <a:r>
              <a:rPr lang="en-CA" sz="1600" b="1" dirty="0">
                <a:solidFill>
                  <a:srgbClr val="0086B3"/>
                </a:solidFill>
              </a:rPr>
              <a:t>spark</a:t>
            </a:r>
            <a:r>
              <a:rPr lang="en-CA" sz="1600" b="1" dirty="0">
                <a:solidFill>
                  <a:srgbClr val="63A35C"/>
                </a:solidFill>
              </a:rPr>
              <a:t>)</a:t>
            </a:r>
            <a:br>
              <a:rPr lang="en-CA" sz="1600" b="1" dirty="0">
                <a:solidFill>
                  <a:srgbClr val="63A35C"/>
                </a:solidFill>
              </a:rPr>
            </a:br>
            <a:r>
              <a:rPr lang="en-CA" sz="1600" b="1" dirty="0">
                <a:solidFill>
                  <a:srgbClr val="63A35C"/>
                </a:solidFill>
              </a:rPr>
              <a:t>    </a:t>
            </a:r>
            <a:r>
              <a:rPr lang="en-CA" sz="1600" b="1" dirty="0" err="1"/>
              <a:t>m_reviews_df</a:t>
            </a:r>
            <a:r>
              <a:rPr lang="en-CA" sz="1600" b="1" dirty="0"/>
              <a:t> </a:t>
            </a:r>
            <a:r>
              <a:rPr lang="en-CA" sz="1600" b="1" dirty="0">
                <a:solidFill>
                  <a:srgbClr val="A71D5D"/>
                </a:solidFill>
              </a:rPr>
              <a:t>= </a:t>
            </a:r>
            <a:r>
              <a:rPr lang="en-CA" sz="1600" b="1" dirty="0" err="1">
                <a:solidFill>
                  <a:srgbClr val="0086B3"/>
                </a:solidFill>
              </a:rPr>
              <a:t>create_df_from_json</a:t>
            </a:r>
            <a:r>
              <a:rPr lang="en-CA" sz="1600" b="1" dirty="0">
                <a:solidFill>
                  <a:srgbClr val="63A35C"/>
                </a:solidFill>
              </a:rPr>
              <a:t>(</a:t>
            </a:r>
            <a:r>
              <a:rPr lang="en-CA" sz="1600" b="1" dirty="0">
                <a:solidFill>
                  <a:srgbClr val="183691"/>
                </a:solidFill>
              </a:rPr>
              <a:t>"fixtures/</a:t>
            </a:r>
            <a:r>
              <a:rPr lang="en-CA" sz="1600" b="1" dirty="0" err="1">
                <a:solidFill>
                  <a:srgbClr val="183691"/>
                </a:solidFill>
              </a:rPr>
              <a:t>mobile_reviews.json</a:t>
            </a:r>
            <a:r>
              <a:rPr lang="en-CA" sz="1600" b="1" dirty="0">
                <a:solidFill>
                  <a:srgbClr val="183691"/>
                </a:solidFill>
              </a:rPr>
              <a:t>"</a:t>
            </a:r>
            <a:r>
              <a:rPr lang="en-CA" sz="1600" b="1" dirty="0">
                <a:solidFill>
                  <a:srgbClr val="63A35C"/>
                </a:solidFill>
              </a:rPr>
              <a:t>, </a:t>
            </a:r>
            <a:r>
              <a:rPr lang="en-CA" sz="1600" b="1" dirty="0">
                <a:solidFill>
                  <a:srgbClr val="0086B3"/>
                </a:solidFill>
              </a:rPr>
              <a:t>spark</a:t>
            </a:r>
            <a:r>
              <a:rPr lang="en-CA" sz="1600" b="1" dirty="0">
                <a:solidFill>
                  <a:srgbClr val="63A35C"/>
                </a:solidFill>
              </a:rPr>
              <a:t>)</a:t>
            </a:r>
            <a:br>
              <a:rPr lang="en-CA" sz="1600" b="1" dirty="0">
                <a:solidFill>
                  <a:srgbClr val="63A35C"/>
                </a:solidFill>
              </a:rPr>
            </a:br>
            <a:endParaRPr lang="en-US" sz="2000" b="1" dirty="0">
              <a:latin typeface="Courier" pitchFamily="2" charset="0"/>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749245" y="5239002"/>
            <a:ext cx="9815341" cy="338554"/>
          </a:xfrm>
          <a:prstGeom prst="rect">
            <a:avLst/>
          </a:prstGeom>
          <a:ln w="38100">
            <a:noFill/>
          </a:ln>
        </p:spPr>
        <p:txBody>
          <a:bodyPr wrap="square">
            <a:spAutoFit/>
          </a:bodyPr>
          <a:lstStyle/>
          <a:p>
            <a:r>
              <a:rPr lang="en-CA" sz="1600" b="1" dirty="0" err="1">
                <a:solidFill>
                  <a:srgbClr val="0086B3"/>
                </a:solidFill>
              </a:rPr>
              <a:t>assert_inglewood_pizza_has_one_review</a:t>
            </a:r>
            <a:r>
              <a:rPr lang="en-CA" sz="1600" b="1" dirty="0">
                <a:solidFill>
                  <a:srgbClr val="63A35C"/>
                </a:solidFill>
              </a:rPr>
              <a:t>(</a:t>
            </a:r>
            <a:r>
              <a:rPr lang="en-CA" sz="1600" b="1" dirty="0" err="1"/>
              <a:t>actual_df</a:t>
            </a:r>
            <a:r>
              <a:rPr lang="en-CA" sz="1600" b="1" dirty="0">
                <a:solidFill>
                  <a:srgbClr val="63A35C"/>
                </a:solidFill>
              </a:rPr>
              <a:t>)</a:t>
            </a:r>
          </a:p>
        </p:txBody>
      </p:sp>
      <p:sp>
        <p:nvSpPr>
          <p:cNvPr id="3" name="TextBox 2">
            <a:extLst>
              <a:ext uri="{FF2B5EF4-FFF2-40B4-BE49-F238E27FC236}">
                <a16:creationId xmlns:a16="http://schemas.microsoft.com/office/drawing/2014/main" id="{ED1C9E6D-CC55-51A0-4D8E-09694853783E}"/>
              </a:ext>
            </a:extLst>
          </p:cNvPr>
          <p:cNvSpPr txBox="1"/>
          <p:nvPr/>
        </p:nvSpPr>
        <p:spPr>
          <a:xfrm>
            <a:off x="749244" y="2730105"/>
            <a:ext cx="10655111" cy="2062103"/>
          </a:xfrm>
          <a:prstGeom prst="rect">
            <a:avLst/>
          </a:prstGeom>
          <a:noFill/>
          <a:ln w="38100">
            <a:noFill/>
          </a:ln>
        </p:spPr>
        <p:txBody>
          <a:bodyPr wrap="square" rtlCol="0">
            <a:spAutoFit/>
          </a:bodyPr>
          <a:lstStyle/>
          <a:p>
            <a:r>
              <a:rPr lang="en-CA" sz="1600" b="1" dirty="0" err="1"/>
              <a:t>actual_df</a:t>
            </a:r>
            <a:r>
              <a:rPr lang="en-CA" sz="1600" b="1" dirty="0"/>
              <a:t> </a:t>
            </a:r>
            <a:r>
              <a:rPr lang="en-CA" sz="1600" b="1" dirty="0">
                <a:solidFill>
                  <a:srgbClr val="A71D5D"/>
                </a:solidFill>
              </a:rPr>
              <a:t>= </a:t>
            </a:r>
            <a:r>
              <a:rPr lang="en-CA" sz="1600" b="1" dirty="0">
                <a:solidFill>
                  <a:srgbClr val="0086B3"/>
                </a:solidFill>
              </a:rPr>
              <a:t>transform</a:t>
            </a:r>
            <a:r>
              <a:rPr lang="en-CA" sz="1600" b="1" dirty="0">
                <a:solidFill>
                  <a:srgbClr val="63A35C"/>
                </a:solidFill>
              </a:rPr>
              <a:t>(</a:t>
            </a:r>
            <a:br>
              <a:rPr lang="en-CA" sz="1600" b="1" dirty="0">
                <a:solidFill>
                  <a:srgbClr val="63A35C"/>
                </a:solidFill>
              </a:rPr>
            </a:br>
            <a:r>
              <a:rPr lang="en-CA" sz="1600" b="1" dirty="0">
                <a:solidFill>
                  <a:srgbClr val="63A35C"/>
                </a:solidFill>
              </a:rPr>
              <a:t>     </a:t>
            </a:r>
            <a:r>
              <a:rPr lang="en-CA" sz="1600" b="1" dirty="0" err="1"/>
              <a:t>business_df</a:t>
            </a:r>
            <a:r>
              <a:rPr lang="en-CA" sz="1600" b="1" dirty="0">
                <a:solidFill>
                  <a:srgbClr val="63A35C"/>
                </a:solidFill>
              </a:rPr>
              <a:t>,</a:t>
            </a:r>
            <a:br>
              <a:rPr lang="en-CA" sz="1600" b="1" dirty="0">
                <a:solidFill>
                  <a:srgbClr val="63A35C"/>
                </a:solidFill>
              </a:rPr>
            </a:br>
            <a:r>
              <a:rPr lang="en-CA" sz="1600" b="1" dirty="0">
                <a:solidFill>
                  <a:srgbClr val="63A35C"/>
                </a:solidFill>
              </a:rPr>
              <a:t>     </a:t>
            </a:r>
            <a:r>
              <a:rPr lang="en-CA" sz="1600" b="1" dirty="0" err="1"/>
              <a:t>checkin_df</a:t>
            </a:r>
            <a:r>
              <a:rPr lang="en-CA" sz="1600" b="1" dirty="0">
                <a:solidFill>
                  <a:srgbClr val="63A35C"/>
                </a:solidFill>
              </a:rPr>
              <a:t>,</a:t>
            </a:r>
            <a:br>
              <a:rPr lang="en-CA" sz="1600" b="1" dirty="0">
                <a:solidFill>
                  <a:srgbClr val="63A35C"/>
                </a:solidFill>
              </a:rPr>
            </a:br>
            <a:r>
              <a:rPr lang="en-CA" sz="1600" b="1" dirty="0">
                <a:solidFill>
                  <a:srgbClr val="63A35C"/>
                </a:solidFill>
              </a:rPr>
              <a:t>     </a:t>
            </a:r>
            <a:r>
              <a:rPr lang="en-CA" sz="1600" b="1" dirty="0" err="1"/>
              <a:t>b_reviews_df</a:t>
            </a:r>
            <a:r>
              <a:rPr lang="en-CA" sz="1600" b="1" dirty="0">
                <a:solidFill>
                  <a:srgbClr val="63A35C"/>
                </a:solidFill>
              </a:rPr>
              <a:t>,</a:t>
            </a:r>
            <a:br>
              <a:rPr lang="en-CA" sz="1600" b="1" dirty="0">
                <a:solidFill>
                  <a:srgbClr val="63A35C"/>
                </a:solidFill>
              </a:rPr>
            </a:br>
            <a:r>
              <a:rPr lang="en-CA" sz="1600" b="1" dirty="0">
                <a:solidFill>
                  <a:srgbClr val="63A35C"/>
                </a:solidFill>
              </a:rPr>
              <a:t>     </a:t>
            </a:r>
            <a:r>
              <a:rPr lang="en-CA" sz="1600" b="1" dirty="0" err="1"/>
              <a:t>tips_df</a:t>
            </a:r>
            <a:r>
              <a:rPr lang="en-CA" sz="1600" b="1" dirty="0">
                <a:solidFill>
                  <a:srgbClr val="63A35C"/>
                </a:solidFill>
              </a:rPr>
              <a:t>,</a:t>
            </a:r>
            <a:br>
              <a:rPr lang="en-CA" sz="1600" b="1" dirty="0">
                <a:solidFill>
                  <a:srgbClr val="63A35C"/>
                </a:solidFill>
              </a:rPr>
            </a:br>
            <a:r>
              <a:rPr lang="en-CA" sz="1600" b="1" dirty="0">
                <a:solidFill>
                  <a:srgbClr val="63A35C"/>
                </a:solidFill>
              </a:rPr>
              <a:t>     </a:t>
            </a:r>
            <a:r>
              <a:rPr lang="en-CA" sz="1600" b="1" dirty="0" err="1"/>
              <a:t>m_reviews_df</a:t>
            </a:r>
            <a:r>
              <a:rPr lang="en-CA" sz="1600" b="1" dirty="0">
                <a:solidFill>
                  <a:srgbClr val="63A35C"/>
                </a:solidFill>
              </a:rPr>
              <a:t>,</a:t>
            </a:r>
            <a:br>
              <a:rPr lang="en-CA" sz="1600" b="1" dirty="0">
                <a:solidFill>
                  <a:srgbClr val="63A35C"/>
                </a:solidFill>
              </a:rPr>
            </a:br>
            <a:r>
              <a:rPr lang="en-CA" sz="1600" b="1" dirty="0">
                <a:solidFill>
                  <a:srgbClr val="63A35C"/>
                </a:solidFill>
              </a:rPr>
              <a:t>     </a:t>
            </a:r>
            <a:r>
              <a:rPr lang="en-CA" sz="1600" b="1" dirty="0">
                <a:solidFill>
                  <a:srgbClr val="0086B3"/>
                </a:solidFill>
              </a:rPr>
              <a:t>datetime</a:t>
            </a:r>
            <a:r>
              <a:rPr lang="en-CA" sz="1600" b="1" dirty="0">
                <a:solidFill>
                  <a:srgbClr val="63A35C"/>
                </a:solidFill>
              </a:rPr>
              <a:t>(</a:t>
            </a:r>
            <a:r>
              <a:rPr lang="en-CA" sz="1600" b="1" dirty="0">
                <a:solidFill>
                  <a:srgbClr val="0086B3"/>
                </a:solidFill>
              </a:rPr>
              <a:t>2022</a:t>
            </a:r>
            <a:r>
              <a:rPr lang="en-CA" sz="1600" b="1" dirty="0">
                <a:solidFill>
                  <a:srgbClr val="63A35C"/>
                </a:solidFill>
              </a:rPr>
              <a:t>, </a:t>
            </a:r>
            <a:r>
              <a:rPr lang="en-CA" sz="1600" b="1" dirty="0">
                <a:solidFill>
                  <a:srgbClr val="0086B3"/>
                </a:solidFill>
              </a:rPr>
              <a:t>4</a:t>
            </a:r>
            <a:r>
              <a:rPr lang="en-CA" sz="1600" b="1" dirty="0">
                <a:solidFill>
                  <a:srgbClr val="63A35C"/>
                </a:solidFill>
              </a:rPr>
              <a:t>, </a:t>
            </a:r>
            <a:r>
              <a:rPr lang="en-CA" sz="1600" b="1" dirty="0">
                <a:solidFill>
                  <a:srgbClr val="0086B3"/>
                </a:solidFill>
              </a:rPr>
              <a:t>14</a:t>
            </a:r>
            <a:r>
              <a:rPr lang="en-CA" sz="1600" b="1" dirty="0">
                <a:solidFill>
                  <a:srgbClr val="63A35C"/>
                </a:solidFill>
              </a:rPr>
              <a:t>)</a:t>
            </a:r>
            <a:br>
              <a:rPr lang="en-CA" sz="1600" b="1" dirty="0">
                <a:solidFill>
                  <a:srgbClr val="63A35C"/>
                </a:solidFill>
              </a:rPr>
            </a:br>
            <a:r>
              <a:rPr lang="en-CA" sz="1600" b="1" dirty="0">
                <a:solidFill>
                  <a:srgbClr val="63A35C"/>
                </a:solidFill>
              </a:rPr>
              <a:t> )</a:t>
            </a:r>
            <a:endParaRPr lang="en-US" dirty="0"/>
          </a:p>
        </p:txBody>
      </p:sp>
      <p:sp>
        <p:nvSpPr>
          <p:cNvPr id="13" name="!!transform_inlined">
            <a:extLst>
              <a:ext uri="{FF2B5EF4-FFF2-40B4-BE49-F238E27FC236}">
                <a16:creationId xmlns:a16="http://schemas.microsoft.com/office/drawing/2014/main" id="{21C659AC-93C4-B8E0-FB46-342C9E5917DB}"/>
              </a:ext>
            </a:extLst>
          </p:cNvPr>
          <p:cNvSpPr txBox="1"/>
          <p:nvPr/>
        </p:nvSpPr>
        <p:spPr>
          <a:xfrm>
            <a:off x="-10810102" y="2717010"/>
            <a:ext cx="10655111" cy="2769989"/>
          </a:xfrm>
          <a:prstGeom prst="rect">
            <a:avLst/>
          </a:prstGeom>
          <a:noFill/>
          <a:ln w="38100">
            <a:noFill/>
          </a:ln>
        </p:spPr>
        <p:txBody>
          <a:bodyPr wrap="square" rtlCol="0">
            <a:spAutoFit/>
          </a:bodyPr>
          <a:lstStyle/>
          <a:p>
            <a:br>
              <a:rPr lang="en-CA" sz="1600" b="1" dirty="0">
                <a:solidFill>
                  <a:srgbClr val="A71D5D"/>
                </a:solidFill>
              </a:rPr>
            </a:br>
            <a:r>
              <a:rPr lang="en-CA" sz="1600" b="1" dirty="0">
                <a:solidFill>
                  <a:srgbClr val="A71D5D"/>
                </a:solidFill>
              </a:rPr>
              <a:t>    </a:t>
            </a:r>
            <a:r>
              <a:rPr lang="en-CA" sz="1600" b="1" dirty="0" err="1"/>
              <a:t>checkin_df</a:t>
            </a:r>
            <a:r>
              <a:rPr lang="en-CA" sz="1600" b="1" dirty="0"/>
              <a:t> </a:t>
            </a:r>
            <a:r>
              <a:rPr lang="en-CA" sz="1600" b="1" dirty="0">
                <a:solidFill>
                  <a:srgbClr val="A71D5D"/>
                </a:solidFill>
              </a:rPr>
              <a:t>= </a:t>
            </a:r>
            <a:r>
              <a:rPr lang="en-CA" sz="1600" b="1" dirty="0" err="1">
                <a:solidFill>
                  <a:srgbClr val="0086B3"/>
                </a:solidFill>
              </a:rPr>
              <a:t>create_checkin_df_with_one_date_per_row</a:t>
            </a:r>
            <a:r>
              <a:rPr lang="en-CA" sz="1600" b="1" dirty="0">
                <a:solidFill>
                  <a:srgbClr val="63A35C"/>
                </a:solidFill>
              </a:rPr>
              <a:t>(</a:t>
            </a:r>
            <a:r>
              <a:rPr lang="en-CA" sz="1600" b="1" dirty="0" err="1">
                <a:solidFill>
                  <a:srgbClr val="0086B3"/>
                </a:solidFill>
              </a:rPr>
              <a:t>checkin_df</a:t>
            </a:r>
            <a:r>
              <a:rPr lang="en-CA" sz="1600" b="1" dirty="0">
                <a:solidFill>
                  <a:srgbClr val="63A35C"/>
                </a:solidFill>
              </a:rPr>
              <a:t>)</a:t>
            </a:r>
            <a:br>
              <a:rPr lang="en-CA" sz="1600" b="1" dirty="0">
                <a:solidFill>
                  <a:srgbClr val="63A35C"/>
                </a:solidFill>
              </a:rPr>
            </a:br>
            <a:br>
              <a:rPr lang="en-CA" sz="1600" b="1" dirty="0">
                <a:solidFill>
                  <a:srgbClr val="63A35C"/>
                </a:solidFill>
              </a:rPr>
            </a:br>
            <a:r>
              <a:rPr lang="en-CA" sz="1600" b="1" dirty="0">
                <a:solidFill>
                  <a:srgbClr val="63A35C"/>
                </a:solidFill>
              </a:rPr>
              <a:t>    </a:t>
            </a:r>
            <a:r>
              <a:rPr lang="en-CA" sz="1600" b="1" dirty="0" err="1"/>
              <a:t>reviews_df</a:t>
            </a:r>
            <a:r>
              <a:rPr lang="en-CA" sz="1600" b="1" dirty="0"/>
              <a:t> </a:t>
            </a:r>
            <a:r>
              <a:rPr lang="en-CA" sz="1600" b="1" dirty="0">
                <a:solidFill>
                  <a:srgbClr val="A71D5D"/>
                </a:solidFill>
              </a:rPr>
              <a:t>= </a:t>
            </a:r>
            <a:r>
              <a:rPr lang="en-CA" sz="1600" b="1" dirty="0" err="1">
                <a:solidFill>
                  <a:srgbClr val="0086B3"/>
                </a:solidFill>
              </a:rPr>
              <a:t>count_reviews</a:t>
            </a:r>
            <a:r>
              <a:rPr lang="en-CA" sz="1600" b="1" dirty="0">
                <a:solidFill>
                  <a:srgbClr val="63A35C"/>
                </a:solidFill>
              </a:rPr>
              <a:t>(</a:t>
            </a:r>
            <a:r>
              <a:rPr lang="en-CA" sz="1600" b="1" dirty="0" err="1">
                <a:solidFill>
                  <a:srgbClr val="0086B3"/>
                </a:solidFill>
              </a:rPr>
              <a:t>checkin_df</a:t>
            </a:r>
            <a:r>
              <a:rPr lang="en-CA" sz="1600" b="1" dirty="0">
                <a:solidFill>
                  <a:srgbClr val="63A35C"/>
                </a:solidFill>
              </a:rPr>
              <a:t>, </a:t>
            </a:r>
            <a:r>
              <a:rPr lang="en-CA" sz="1600" b="1" dirty="0" err="1">
                <a:solidFill>
                  <a:srgbClr val="0086B3"/>
                </a:solidFill>
              </a:rPr>
              <a:t>mobile_reviews_df</a:t>
            </a:r>
            <a:r>
              <a:rPr lang="en-CA" sz="1600" b="1" dirty="0">
                <a:solidFill>
                  <a:srgbClr val="63A35C"/>
                </a:solidFill>
              </a:rPr>
              <a:t>, </a:t>
            </a:r>
            <a:r>
              <a:rPr lang="en-CA" sz="1600" b="1" dirty="0" err="1">
                <a:solidFill>
                  <a:srgbClr val="0086B3"/>
                </a:solidFill>
              </a:rPr>
              <a:t>browser_reviews_df</a:t>
            </a:r>
            <a:r>
              <a:rPr lang="en-CA" sz="1600" b="1" dirty="0">
                <a:solidFill>
                  <a:srgbClr val="63A35C"/>
                </a:solidFill>
              </a:rPr>
              <a:t>, </a:t>
            </a:r>
            <a:r>
              <a:rPr lang="en-CA" sz="1600" b="1" dirty="0" err="1">
                <a:solidFill>
                  <a:srgbClr val="0086B3"/>
                </a:solidFill>
              </a:rPr>
              <a:t>run_date</a:t>
            </a:r>
            <a:r>
              <a:rPr lang="en-CA" sz="1600" b="1" dirty="0">
                <a:solidFill>
                  <a:srgbClr val="63A35C"/>
                </a:solidFill>
              </a:rPr>
              <a:t>)</a:t>
            </a:r>
            <a:br>
              <a:rPr lang="en-CA" sz="1600" b="1" dirty="0">
                <a:solidFill>
                  <a:srgbClr val="63A35C"/>
                </a:solidFill>
              </a:rPr>
            </a:br>
            <a:r>
              <a:rPr lang="en-CA" sz="1600" b="1" dirty="0">
                <a:solidFill>
                  <a:srgbClr val="63A35C"/>
                </a:solidFill>
              </a:rPr>
              <a:t>    </a:t>
            </a:r>
            <a:r>
              <a:rPr lang="en-CA" sz="1600" b="1" dirty="0" err="1"/>
              <a:t>checkin_df</a:t>
            </a:r>
            <a:r>
              <a:rPr lang="en-CA" sz="1600" b="1" dirty="0"/>
              <a:t> </a:t>
            </a:r>
            <a:r>
              <a:rPr lang="en-CA" sz="1600" b="1" dirty="0">
                <a:solidFill>
                  <a:srgbClr val="A71D5D"/>
                </a:solidFill>
              </a:rPr>
              <a:t>= </a:t>
            </a:r>
            <a:r>
              <a:rPr lang="en-CA" sz="1600" b="1" dirty="0" err="1">
                <a:solidFill>
                  <a:srgbClr val="0086B3"/>
                </a:solidFill>
              </a:rPr>
              <a:t>count_checkins</a:t>
            </a:r>
            <a:r>
              <a:rPr lang="en-CA" sz="1600" b="1" dirty="0">
                <a:solidFill>
                  <a:srgbClr val="63A35C"/>
                </a:solidFill>
              </a:rPr>
              <a:t>(</a:t>
            </a:r>
            <a:r>
              <a:rPr lang="en-CA" sz="1600" b="1" dirty="0" err="1">
                <a:solidFill>
                  <a:srgbClr val="0086B3"/>
                </a:solidFill>
              </a:rPr>
              <a:t>checkin_df</a:t>
            </a:r>
            <a:r>
              <a:rPr lang="en-CA" sz="1600" b="1" dirty="0">
                <a:solidFill>
                  <a:srgbClr val="63A35C"/>
                </a:solidFill>
              </a:rPr>
              <a:t>, </a:t>
            </a:r>
            <a:r>
              <a:rPr lang="en-CA" sz="1600" b="1" dirty="0" err="1">
                <a:solidFill>
                  <a:srgbClr val="0086B3"/>
                </a:solidFill>
              </a:rPr>
              <a:t>run_date</a:t>
            </a:r>
            <a:r>
              <a:rPr lang="en-CA" sz="1600" b="1" dirty="0">
                <a:solidFill>
                  <a:srgbClr val="63A35C"/>
                </a:solidFill>
              </a:rPr>
              <a:t>)</a:t>
            </a:r>
            <a:br>
              <a:rPr lang="en-CA" sz="1600" b="1" dirty="0">
                <a:solidFill>
                  <a:srgbClr val="63A35C"/>
                </a:solidFill>
              </a:rPr>
            </a:br>
            <a:r>
              <a:rPr lang="en-CA" sz="1600" b="1" dirty="0">
                <a:solidFill>
                  <a:srgbClr val="63A35C"/>
                </a:solidFill>
              </a:rPr>
              <a:t>    </a:t>
            </a:r>
            <a:r>
              <a:rPr lang="en-CA" sz="1600" b="1" dirty="0" err="1"/>
              <a:t>tips_df</a:t>
            </a:r>
            <a:r>
              <a:rPr lang="en-CA" sz="1600" b="1" dirty="0"/>
              <a:t> </a:t>
            </a:r>
            <a:r>
              <a:rPr lang="en-CA" sz="1600" b="1" dirty="0">
                <a:solidFill>
                  <a:srgbClr val="A71D5D"/>
                </a:solidFill>
              </a:rPr>
              <a:t>= </a:t>
            </a:r>
            <a:r>
              <a:rPr lang="en-CA" sz="1600" b="1" dirty="0" err="1">
                <a:solidFill>
                  <a:srgbClr val="0086B3"/>
                </a:solidFill>
              </a:rPr>
              <a:t>count_tips</a:t>
            </a:r>
            <a:r>
              <a:rPr lang="en-CA" sz="1600" b="1" dirty="0">
                <a:solidFill>
                  <a:srgbClr val="63A35C"/>
                </a:solidFill>
              </a:rPr>
              <a:t>(</a:t>
            </a:r>
            <a:r>
              <a:rPr lang="en-CA" sz="1600" b="1" dirty="0" err="1">
                <a:solidFill>
                  <a:srgbClr val="0086B3"/>
                </a:solidFill>
              </a:rPr>
              <a:t>tips_df</a:t>
            </a:r>
            <a:r>
              <a:rPr lang="en-CA" sz="1600" b="1" dirty="0">
                <a:solidFill>
                  <a:srgbClr val="63A35C"/>
                </a:solidFill>
              </a:rPr>
              <a:t>, </a:t>
            </a:r>
            <a:r>
              <a:rPr lang="en-CA" sz="1600" b="1" dirty="0" err="1">
                <a:solidFill>
                  <a:srgbClr val="0086B3"/>
                </a:solidFill>
              </a:rPr>
              <a:t>run_date</a:t>
            </a:r>
            <a:r>
              <a:rPr lang="en-CA" sz="1600" b="1" dirty="0">
                <a:solidFill>
                  <a:srgbClr val="63A35C"/>
                </a:solidFill>
              </a:rPr>
              <a:t>)</a:t>
            </a:r>
            <a:br>
              <a:rPr lang="en-CA" sz="1600" b="1" dirty="0">
                <a:solidFill>
                  <a:srgbClr val="63A35C"/>
                </a:solidFill>
              </a:rPr>
            </a:br>
            <a:br>
              <a:rPr lang="en-CA" sz="1600" b="1" dirty="0">
                <a:solidFill>
                  <a:srgbClr val="63A35C"/>
                </a:solidFill>
              </a:rPr>
            </a:br>
            <a:r>
              <a:rPr lang="en-CA" sz="1600" b="1" dirty="0">
                <a:solidFill>
                  <a:srgbClr val="63A35C"/>
                </a:solidFill>
              </a:rPr>
              <a:t>    </a:t>
            </a:r>
            <a:r>
              <a:rPr lang="en-CA" sz="1600" b="1" dirty="0">
                <a:solidFill>
                  <a:srgbClr val="A71D5D"/>
                </a:solidFill>
              </a:rPr>
              <a:t>return </a:t>
            </a:r>
            <a:r>
              <a:rPr lang="en-CA" sz="1600" b="1" dirty="0" err="1">
                <a:solidFill>
                  <a:srgbClr val="0086B3"/>
                </a:solidFill>
              </a:rPr>
              <a:t>construct_post_pandemic_recovery_df</a:t>
            </a:r>
            <a:r>
              <a:rPr lang="en-CA" sz="1600" b="1" dirty="0">
                <a:solidFill>
                  <a:srgbClr val="63A35C"/>
                </a:solidFill>
              </a:rPr>
              <a:t>(</a:t>
            </a:r>
            <a:br>
              <a:rPr lang="en-CA" sz="1600" b="1" dirty="0">
                <a:solidFill>
                  <a:srgbClr val="63A35C"/>
                </a:solidFill>
              </a:rPr>
            </a:br>
            <a:r>
              <a:rPr lang="en-CA" sz="1600" b="1" dirty="0">
                <a:solidFill>
                  <a:srgbClr val="63A35C"/>
                </a:solidFill>
              </a:rPr>
              <a:t>        </a:t>
            </a:r>
            <a:r>
              <a:rPr lang="en-CA" sz="1600" b="1" dirty="0" err="1">
                <a:solidFill>
                  <a:srgbClr val="0086B3"/>
                </a:solidFill>
              </a:rPr>
              <a:t>business_df</a:t>
            </a:r>
            <a:r>
              <a:rPr lang="en-CA" sz="1600" b="1" dirty="0">
                <a:solidFill>
                  <a:srgbClr val="63A35C"/>
                </a:solidFill>
              </a:rPr>
              <a:t>, </a:t>
            </a:r>
            <a:r>
              <a:rPr lang="en-CA" sz="1600" b="1" dirty="0" err="1">
                <a:solidFill>
                  <a:srgbClr val="0086B3"/>
                </a:solidFill>
              </a:rPr>
              <a:t>checkin_df</a:t>
            </a:r>
            <a:r>
              <a:rPr lang="en-CA" sz="1600" b="1" dirty="0">
                <a:solidFill>
                  <a:srgbClr val="63A35C"/>
                </a:solidFill>
              </a:rPr>
              <a:t>, </a:t>
            </a:r>
            <a:r>
              <a:rPr lang="en-CA" sz="1600" b="1" dirty="0" err="1"/>
              <a:t>reviews_df</a:t>
            </a:r>
            <a:r>
              <a:rPr lang="en-CA" sz="1600" b="1" dirty="0">
                <a:solidFill>
                  <a:srgbClr val="63A35C"/>
                </a:solidFill>
              </a:rPr>
              <a:t>, </a:t>
            </a:r>
            <a:r>
              <a:rPr lang="en-CA" sz="1600" b="1" dirty="0" err="1">
                <a:solidFill>
                  <a:srgbClr val="0086B3"/>
                </a:solidFill>
              </a:rPr>
              <a:t>run_date</a:t>
            </a:r>
            <a:r>
              <a:rPr lang="en-CA" sz="1600" b="1" dirty="0">
                <a:solidFill>
                  <a:srgbClr val="63A35C"/>
                </a:solidFill>
              </a:rPr>
              <a:t>, </a:t>
            </a:r>
            <a:r>
              <a:rPr lang="en-CA" sz="1600" b="1" dirty="0" err="1">
                <a:solidFill>
                  <a:srgbClr val="0086B3"/>
                </a:solidFill>
              </a:rPr>
              <a:t>tips_df</a:t>
            </a:r>
            <a:br>
              <a:rPr lang="en-CA" sz="1600" b="1" dirty="0">
                <a:solidFill>
                  <a:srgbClr val="0086B3"/>
                </a:solidFill>
              </a:rPr>
            </a:br>
            <a:r>
              <a:rPr lang="en-CA" sz="1600" b="1" dirty="0">
                <a:solidFill>
                  <a:srgbClr val="0086B3"/>
                </a:solidFill>
              </a:rPr>
              <a:t>    </a:t>
            </a:r>
            <a:r>
              <a:rPr lang="en-CA" sz="1600" b="1" dirty="0">
                <a:solidFill>
                  <a:srgbClr val="63A35C"/>
                </a:solidFill>
              </a:rPr>
              <a:t>)</a:t>
            </a:r>
            <a:br>
              <a:rPr lang="en-CA" sz="1600" b="1" dirty="0">
                <a:solidFill>
                  <a:srgbClr val="A71D5D"/>
                </a:solidFill>
              </a:rPr>
            </a:br>
            <a:endParaRPr lang="en-US" b="1" dirty="0"/>
          </a:p>
        </p:txBody>
      </p:sp>
      <p:sp>
        <p:nvSpPr>
          <p:cNvPr id="15" name="Rectangle 14">
            <a:extLst>
              <a:ext uri="{FF2B5EF4-FFF2-40B4-BE49-F238E27FC236}">
                <a16:creationId xmlns:a16="http://schemas.microsoft.com/office/drawing/2014/main" id="{C881E9FD-D5A8-E658-6669-F3BD80BF9E10}"/>
              </a:ext>
            </a:extLst>
          </p:cNvPr>
          <p:cNvSpPr/>
          <p:nvPr/>
        </p:nvSpPr>
        <p:spPr>
          <a:xfrm>
            <a:off x="-10810102" y="2717010"/>
            <a:ext cx="10655111" cy="2901797"/>
          </a:xfrm>
          <a:prstGeom prst="rect">
            <a:avLst/>
          </a:prstGeom>
          <a:solidFill>
            <a:srgbClr val="00B6E0">
              <a:alpha val="50196"/>
            </a:srgbClr>
          </a:solidFill>
          <a:ln>
            <a:solidFill>
              <a:srgbClr val="00B6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40488909"/>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5" name="Rectangle 14">
            <a:extLst>
              <a:ext uri="{FF2B5EF4-FFF2-40B4-BE49-F238E27FC236}">
                <a16:creationId xmlns:a16="http://schemas.microsoft.com/office/drawing/2014/main" id="{C881E9FD-D5A8-E658-6669-F3BD80BF9E10}"/>
              </a:ext>
            </a:extLst>
          </p:cNvPr>
          <p:cNvSpPr/>
          <p:nvPr/>
        </p:nvSpPr>
        <p:spPr>
          <a:xfrm>
            <a:off x="749245" y="2717010"/>
            <a:ext cx="10655111" cy="2901797"/>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124</a:t>
            </a:fld>
            <a:endParaRPr/>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2" name="TextBox 11">
            <a:extLst>
              <a:ext uri="{FF2B5EF4-FFF2-40B4-BE49-F238E27FC236}">
                <a16:creationId xmlns:a16="http://schemas.microsoft.com/office/drawing/2014/main" id="{2A334901-9D4E-FC5E-4A01-90B72E916FF6}"/>
              </a:ext>
            </a:extLst>
          </p:cNvPr>
          <p:cNvSpPr txBox="1"/>
          <p:nvPr/>
        </p:nvSpPr>
        <p:spPr>
          <a:xfrm>
            <a:off x="751339" y="1032287"/>
            <a:ext cx="10655112" cy="1877437"/>
          </a:xfrm>
          <a:prstGeom prst="rect">
            <a:avLst/>
          </a:prstGeom>
          <a:noFill/>
          <a:ln w="38100">
            <a:noFill/>
          </a:ln>
        </p:spPr>
        <p:txBody>
          <a:bodyPr wrap="square" rtlCol="0">
            <a:spAutoFit/>
          </a:bodyPr>
          <a:lstStyle/>
          <a:p>
            <a:pPr lvl="0"/>
            <a:r>
              <a:rPr lang="en-CA" sz="1600" b="1" dirty="0">
                <a:solidFill>
                  <a:srgbClr val="A71D5D"/>
                </a:solidFill>
              </a:rPr>
              <a:t>def </a:t>
            </a:r>
            <a:r>
              <a:rPr lang="en-CA" sz="1600" b="1" dirty="0" err="1">
                <a:solidFill>
                  <a:srgbClr val="795DA3"/>
                </a:solidFill>
              </a:rPr>
              <a:t>test_only_counts_mobile_reviews_done_separately_from_checkins</a:t>
            </a:r>
            <a:r>
              <a:rPr lang="en-CA" sz="1600" b="1" dirty="0">
                <a:solidFill>
                  <a:srgbClr val="63A35C"/>
                </a:solidFill>
              </a:rPr>
              <a:t>(</a:t>
            </a:r>
            <a:r>
              <a:rPr lang="en-CA" sz="1600" b="1" dirty="0">
                <a:solidFill>
                  <a:srgbClr val="0086B3"/>
                </a:solidFill>
              </a:rPr>
              <a:t>spark</a:t>
            </a:r>
            <a:r>
              <a:rPr lang="en-CA" sz="1600" b="1" dirty="0">
                <a:solidFill>
                  <a:srgbClr val="A71D5D"/>
                </a:solidFill>
              </a:rPr>
              <a:t>: </a:t>
            </a:r>
            <a:r>
              <a:rPr lang="en-CA" sz="1600" b="1" dirty="0" err="1">
                <a:solidFill>
                  <a:srgbClr val="795DA3"/>
                </a:solidFill>
              </a:rPr>
              <a:t>SparkSession</a:t>
            </a:r>
            <a:r>
              <a:rPr lang="en-CA" sz="1600" b="1" dirty="0">
                <a:solidFill>
                  <a:srgbClr val="63A35C"/>
                </a:solidFill>
              </a:rPr>
              <a:t>) </a:t>
            </a:r>
            <a:r>
              <a:rPr lang="en-CA" sz="1600" b="1" dirty="0"/>
              <a:t>-&gt; </a:t>
            </a:r>
            <a:r>
              <a:rPr lang="en-CA" sz="1600" b="1" dirty="0">
                <a:solidFill>
                  <a:srgbClr val="A71D5D"/>
                </a:solidFill>
              </a:rPr>
              <a:t>None:</a:t>
            </a:r>
            <a:br>
              <a:rPr lang="en-CA" sz="1600" b="1" dirty="0">
                <a:solidFill>
                  <a:srgbClr val="A71D5D"/>
                </a:solidFill>
              </a:rPr>
            </a:br>
            <a:r>
              <a:rPr lang="en-CA" sz="1600" b="1" dirty="0">
                <a:solidFill>
                  <a:srgbClr val="A71D5D"/>
                </a:solidFill>
              </a:rPr>
              <a:t>    </a:t>
            </a:r>
            <a:r>
              <a:rPr lang="en-CA" sz="1600" b="1" dirty="0" err="1"/>
              <a:t>b_reviews_df</a:t>
            </a:r>
            <a:r>
              <a:rPr lang="en-CA" sz="1600" b="1" dirty="0"/>
              <a:t>   </a:t>
            </a:r>
            <a:r>
              <a:rPr lang="en-CA" sz="1600" b="1" dirty="0">
                <a:solidFill>
                  <a:srgbClr val="A71D5D"/>
                </a:solidFill>
              </a:rPr>
              <a:t>= </a:t>
            </a:r>
            <a:r>
              <a:rPr lang="en-CA" sz="1600" b="1" dirty="0" err="1">
                <a:solidFill>
                  <a:srgbClr val="0086B3"/>
                </a:solidFill>
              </a:rPr>
              <a:t>create_df_from_json</a:t>
            </a:r>
            <a:r>
              <a:rPr lang="en-CA" sz="1600" b="1" dirty="0">
                <a:solidFill>
                  <a:srgbClr val="63A35C"/>
                </a:solidFill>
              </a:rPr>
              <a:t>(</a:t>
            </a:r>
            <a:r>
              <a:rPr lang="en-CA" sz="1600" b="1" dirty="0">
                <a:solidFill>
                  <a:srgbClr val="183691"/>
                </a:solidFill>
              </a:rPr>
              <a:t>"fixtures/</a:t>
            </a:r>
            <a:r>
              <a:rPr lang="en-CA" sz="1600" b="1" dirty="0" err="1">
                <a:solidFill>
                  <a:srgbClr val="183691"/>
                </a:solidFill>
              </a:rPr>
              <a:t>browser_reviews.json</a:t>
            </a:r>
            <a:r>
              <a:rPr lang="en-CA" sz="1600" b="1" dirty="0">
                <a:solidFill>
                  <a:srgbClr val="183691"/>
                </a:solidFill>
              </a:rPr>
              <a:t>"</a:t>
            </a:r>
            <a:r>
              <a:rPr lang="en-CA" sz="1600" b="1" dirty="0">
                <a:solidFill>
                  <a:srgbClr val="63A35C"/>
                </a:solidFill>
              </a:rPr>
              <a:t>, </a:t>
            </a:r>
            <a:r>
              <a:rPr lang="en-CA" sz="1600" b="1" dirty="0">
                <a:solidFill>
                  <a:srgbClr val="0086B3"/>
                </a:solidFill>
              </a:rPr>
              <a:t>spark</a:t>
            </a:r>
            <a:r>
              <a:rPr lang="en-CA" sz="1600" b="1" dirty="0">
                <a:solidFill>
                  <a:srgbClr val="63A35C"/>
                </a:solidFill>
              </a:rPr>
              <a:t>)</a:t>
            </a:r>
            <a:br>
              <a:rPr lang="en-CA" sz="1600" b="1" dirty="0">
                <a:solidFill>
                  <a:srgbClr val="63A35C"/>
                </a:solidFill>
              </a:rPr>
            </a:br>
            <a:r>
              <a:rPr lang="en-CA" sz="1600" b="1" dirty="0">
                <a:solidFill>
                  <a:srgbClr val="63A35C"/>
                </a:solidFill>
              </a:rPr>
              <a:t>    </a:t>
            </a:r>
            <a:r>
              <a:rPr lang="en-CA" sz="1600" b="1" dirty="0" err="1"/>
              <a:t>checkin_df</a:t>
            </a:r>
            <a:r>
              <a:rPr lang="en-CA" sz="1600" b="1" dirty="0"/>
              <a:t>   </a:t>
            </a:r>
            <a:r>
              <a:rPr lang="en-CA" sz="1600" b="1" dirty="0">
                <a:solidFill>
                  <a:srgbClr val="A71D5D"/>
                </a:solidFill>
              </a:rPr>
              <a:t>= </a:t>
            </a:r>
            <a:r>
              <a:rPr lang="en-CA" sz="1600" b="1" dirty="0" err="1">
                <a:solidFill>
                  <a:srgbClr val="0086B3"/>
                </a:solidFill>
              </a:rPr>
              <a:t>create_df_from_json</a:t>
            </a:r>
            <a:r>
              <a:rPr lang="en-CA" sz="1600" b="1" dirty="0">
                <a:solidFill>
                  <a:srgbClr val="63A35C"/>
                </a:solidFill>
              </a:rPr>
              <a:t>(</a:t>
            </a:r>
            <a:r>
              <a:rPr lang="en-CA" sz="1600" b="1" dirty="0">
                <a:solidFill>
                  <a:srgbClr val="183691"/>
                </a:solidFill>
              </a:rPr>
              <a:t>"fixtures/</a:t>
            </a:r>
            <a:r>
              <a:rPr lang="en-CA" sz="1600" b="1" dirty="0" err="1">
                <a:solidFill>
                  <a:srgbClr val="183691"/>
                </a:solidFill>
              </a:rPr>
              <a:t>checkin.json</a:t>
            </a:r>
            <a:r>
              <a:rPr lang="en-CA" sz="1600" b="1" dirty="0">
                <a:solidFill>
                  <a:srgbClr val="183691"/>
                </a:solidFill>
              </a:rPr>
              <a:t>"</a:t>
            </a:r>
            <a:r>
              <a:rPr lang="en-CA" sz="1600" b="1" dirty="0">
                <a:solidFill>
                  <a:srgbClr val="63A35C"/>
                </a:solidFill>
              </a:rPr>
              <a:t>, </a:t>
            </a:r>
            <a:r>
              <a:rPr lang="en-CA" sz="1600" b="1" dirty="0">
                <a:solidFill>
                  <a:srgbClr val="0086B3"/>
                </a:solidFill>
              </a:rPr>
              <a:t>spark</a:t>
            </a:r>
            <a:r>
              <a:rPr lang="en-CA" sz="1600" b="1" dirty="0">
                <a:solidFill>
                  <a:srgbClr val="63A35C"/>
                </a:solidFill>
              </a:rPr>
              <a:t>)</a:t>
            </a:r>
            <a:br>
              <a:rPr lang="en-CA" sz="1600" b="1" dirty="0">
                <a:solidFill>
                  <a:srgbClr val="63A35C"/>
                </a:solidFill>
              </a:rPr>
            </a:br>
            <a:r>
              <a:rPr lang="en-CA" sz="1600" b="1" dirty="0">
                <a:solidFill>
                  <a:srgbClr val="63A35C"/>
                </a:solidFill>
              </a:rPr>
              <a:t>    </a:t>
            </a:r>
            <a:r>
              <a:rPr lang="en-CA" sz="1600" b="1" dirty="0" err="1"/>
              <a:t>tips_df</a:t>
            </a:r>
            <a:r>
              <a:rPr lang="en-CA" sz="1600" b="1" dirty="0"/>
              <a:t>      </a:t>
            </a:r>
            <a:r>
              <a:rPr lang="en-CA" sz="1600" b="1" dirty="0">
                <a:solidFill>
                  <a:srgbClr val="A71D5D"/>
                </a:solidFill>
              </a:rPr>
              <a:t>= </a:t>
            </a:r>
            <a:r>
              <a:rPr lang="en-CA" sz="1600" b="1" dirty="0" err="1">
                <a:solidFill>
                  <a:srgbClr val="0086B3"/>
                </a:solidFill>
              </a:rPr>
              <a:t>create_df_from_json</a:t>
            </a:r>
            <a:r>
              <a:rPr lang="en-CA" sz="1600" b="1" dirty="0">
                <a:solidFill>
                  <a:srgbClr val="63A35C"/>
                </a:solidFill>
              </a:rPr>
              <a:t>(</a:t>
            </a:r>
            <a:r>
              <a:rPr lang="en-CA" sz="1600" b="1" dirty="0">
                <a:solidFill>
                  <a:srgbClr val="183691"/>
                </a:solidFill>
              </a:rPr>
              <a:t>"fixtures/</a:t>
            </a:r>
            <a:r>
              <a:rPr lang="en-CA" sz="1600" b="1" dirty="0" err="1">
                <a:solidFill>
                  <a:srgbClr val="183691"/>
                </a:solidFill>
              </a:rPr>
              <a:t>tips.json</a:t>
            </a:r>
            <a:r>
              <a:rPr lang="en-CA" sz="1600" b="1" dirty="0">
                <a:solidFill>
                  <a:srgbClr val="183691"/>
                </a:solidFill>
              </a:rPr>
              <a:t>"</a:t>
            </a:r>
            <a:r>
              <a:rPr lang="en-CA" sz="1600" b="1" dirty="0">
                <a:solidFill>
                  <a:srgbClr val="63A35C"/>
                </a:solidFill>
              </a:rPr>
              <a:t>, </a:t>
            </a:r>
            <a:r>
              <a:rPr lang="en-CA" sz="1600" b="1" dirty="0">
                <a:solidFill>
                  <a:srgbClr val="0086B3"/>
                </a:solidFill>
              </a:rPr>
              <a:t>spark</a:t>
            </a:r>
            <a:r>
              <a:rPr lang="en-CA" sz="1600" b="1" dirty="0">
                <a:solidFill>
                  <a:srgbClr val="63A35C"/>
                </a:solidFill>
              </a:rPr>
              <a:t>)</a:t>
            </a:r>
            <a:br>
              <a:rPr lang="en-CA" sz="1600" b="1" dirty="0">
                <a:solidFill>
                  <a:srgbClr val="63A35C"/>
                </a:solidFill>
              </a:rPr>
            </a:br>
            <a:r>
              <a:rPr lang="en-CA" sz="1600" b="1" dirty="0">
                <a:solidFill>
                  <a:srgbClr val="63A35C"/>
                </a:solidFill>
              </a:rPr>
              <a:t>    </a:t>
            </a:r>
            <a:r>
              <a:rPr lang="en-CA" sz="1600" b="1" dirty="0" err="1"/>
              <a:t>business_df</a:t>
            </a:r>
            <a:r>
              <a:rPr lang="en-CA" sz="1600" b="1" dirty="0"/>
              <a:t>  </a:t>
            </a:r>
            <a:r>
              <a:rPr lang="en-CA" sz="1600" b="1" dirty="0">
                <a:solidFill>
                  <a:srgbClr val="A71D5D"/>
                </a:solidFill>
              </a:rPr>
              <a:t>= </a:t>
            </a:r>
            <a:r>
              <a:rPr lang="en-CA" sz="1600" b="1" dirty="0" err="1">
                <a:solidFill>
                  <a:srgbClr val="0086B3"/>
                </a:solidFill>
              </a:rPr>
              <a:t>create_df_from_json</a:t>
            </a:r>
            <a:r>
              <a:rPr lang="en-CA" sz="1600" b="1" dirty="0">
                <a:solidFill>
                  <a:srgbClr val="63A35C"/>
                </a:solidFill>
              </a:rPr>
              <a:t>(</a:t>
            </a:r>
            <a:r>
              <a:rPr lang="en-CA" sz="1600" b="1" dirty="0">
                <a:solidFill>
                  <a:srgbClr val="183691"/>
                </a:solidFill>
              </a:rPr>
              <a:t>"fixtures/</a:t>
            </a:r>
            <a:r>
              <a:rPr lang="en-CA" sz="1600" b="1" dirty="0" err="1">
                <a:solidFill>
                  <a:srgbClr val="183691"/>
                </a:solidFill>
              </a:rPr>
              <a:t>business.json</a:t>
            </a:r>
            <a:r>
              <a:rPr lang="en-CA" sz="1600" b="1" dirty="0">
                <a:solidFill>
                  <a:srgbClr val="183691"/>
                </a:solidFill>
              </a:rPr>
              <a:t>"</a:t>
            </a:r>
            <a:r>
              <a:rPr lang="en-CA" sz="1600" b="1" dirty="0">
                <a:solidFill>
                  <a:srgbClr val="63A35C"/>
                </a:solidFill>
              </a:rPr>
              <a:t>, </a:t>
            </a:r>
            <a:r>
              <a:rPr lang="en-CA" sz="1600" b="1" dirty="0">
                <a:solidFill>
                  <a:srgbClr val="0086B3"/>
                </a:solidFill>
              </a:rPr>
              <a:t>spark</a:t>
            </a:r>
            <a:r>
              <a:rPr lang="en-CA" sz="1600" b="1" dirty="0">
                <a:solidFill>
                  <a:srgbClr val="63A35C"/>
                </a:solidFill>
              </a:rPr>
              <a:t>)</a:t>
            </a:r>
            <a:br>
              <a:rPr lang="en-CA" sz="1600" b="1" dirty="0">
                <a:solidFill>
                  <a:srgbClr val="63A35C"/>
                </a:solidFill>
              </a:rPr>
            </a:br>
            <a:r>
              <a:rPr lang="en-CA" sz="1600" b="1" dirty="0">
                <a:solidFill>
                  <a:srgbClr val="63A35C"/>
                </a:solidFill>
              </a:rPr>
              <a:t>    </a:t>
            </a:r>
            <a:r>
              <a:rPr lang="en-CA" sz="1600" b="1" dirty="0" err="1"/>
              <a:t>m_reviews_df</a:t>
            </a:r>
            <a:r>
              <a:rPr lang="en-CA" sz="1600" b="1" dirty="0"/>
              <a:t> </a:t>
            </a:r>
            <a:r>
              <a:rPr lang="en-CA" sz="1600" b="1" dirty="0">
                <a:solidFill>
                  <a:srgbClr val="A71D5D"/>
                </a:solidFill>
              </a:rPr>
              <a:t>= </a:t>
            </a:r>
            <a:r>
              <a:rPr lang="en-CA" sz="1600" b="1" dirty="0" err="1">
                <a:solidFill>
                  <a:srgbClr val="0086B3"/>
                </a:solidFill>
              </a:rPr>
              <a:t>create_df_from_json</a:t>
            </a:r>
            <a:r>
              <a:rPr lang="en-CA" sz="1600" b="1" dirty="0">
                <a:solidFill>
                  <a:srgbClr val="63A35C"/>
                </a:solidFill>
              </a:rPr>
              <a:t>(</a:t>
            </a:r>
            <a:r>
              <a:rPr lang="en-CA" sz="1600" b="1" dirty="0">
                <a:solidFill>
                  <a:srgbClr val="183691"/>
                </a:solidFill>
              </a:rPr>
              <a:t>"fixtures/</a:t>
            </a:r>
            <a:r>
              <a:rPr lang="en-CA" sz="1600" b="1" dirty="0" err="1">
                <a:solidFill>
                  <a:srgbClr val="183691"/>
                </a:solidFill>
              </a:rPr>
              <a:t>mobile_reviews.json</a:t>
            </a:r>
            <a:r>
              <a:rPr lang="en-CA" sz="1600" b="1" dirty="0">
                <a:solidFill>
                  <a:srgbClr val="183691"/>
                </a:solidFill>
              </a:rPr>
              <a:t>"</a:t>
            </a:r>
            <a:r>
              <a:rPr lang="en-CA" sz="1600" b="1" dirty="0">
                <a:solidFill>
                  <a:srgbClr val="63A35C"/>
                </a:solidFill>
              </a:rPr>
              <a:t>, </a:t>
            </a:r>
            <a:r>
              <a:rPr lang="en-CA" sz="1600" b="1" dirty="0">
                <a:solidFill>
                  <a:srgbClr val="0086B3"/>
                </a:solidFill>
              </a:rPr>
              <a:t>spark</a:t>
            </a:r>
            <a:r>
              <a:rPr lang="en-CA" sz="1600" b="1" dirty="0">
                <a:solidFill>
                  <a:srgbClr val="63A35C"/>
                </a:solidFill>
              </a:rPr>
              <a:t>)</a:t>
            </a:r>
            <a:br>
              <a:rPr lang="en-CA" sz="1600" b="1" dirty="0">
                <a:solidFill>
                  <a:srgbClr val="63A35C"/>
                </a:solidFill>
              </a:rPr>
            </a:br>
            <a:endParaRPr lang="en-US" sz="2000" b="1" dirty="0">
              <a:latin typeface="Courier" pitchFamily="2" charset="0"/>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961516" y="5744968"/>
            <a:ext cx="9815341" cy="338554"/>
          </a:xfrm>
          <a:prstGeom prst="rect">
            <a:avLst/>
          </a:prstGeom>
          <a:ln w="38100">
            <a:noFill/>
          </a:ln>
        </p:spPr>
        <p:txBody>
          <a:bodyPr wrap="square">
            <a:spAutoFit/>
          </a:bodyPr>
          <a:lstStyle/>
          <a:p>
            <a:r>
              <a:rPr lang="en-CA" sz="1600" b="1" dirty="0" err="1">
                <a:solidFill>
                  <a:srgbClr val="0086B3"/>
                </a:solidFill>
              </a:rPr>
              <a:t>assert_inglewood_pizza_has_one_review</a:t>
            </a:r>
            <a:r>
              <a:rPr lang="en-CA" sz="1600" b="1" dirty="0">
                <a:solidFill>
                  <a:srgbClr val="63A35C"/>
                </a:solidFill>
              </a:rPr>
              <a:t>(</a:t>
            </a:r>
            <a:r>
              <a:rPr lang="en-CA" sz="1600" b="1" dirty="0" err="1"/>
              <a:t>actual_df</a:t>
            </a:r>
            <a:r>
              <a:rPr lang="en-CA" sz="1600" b="1" dirty="0">
                <a:solidFill>
                  <a:srgbClr val="63A35C"/>
                </a:solidFill>
              </a:rPr>
              <a:t>)</a:t>
            </a:r>
          </a:p>
        </p:txBody>
      </p:sp>
      <p:sp>
        <p:nvSpPr>
          <p:cNvPr id="3" name="TextBox 2">
            <a:extLst>
              <a:ext uri="{FF2B5EF4-FFF2-40B4-BE49-F238E27FC236}">
                <a16:creationId xmlns:a16="http://schemas.microsoft.com/office/drawing/2014/main" id="{ED1C9E6D-CC55-51A0-4D8E-09694853783E}"/>
              </a:ext>
            </a:extLst>
          </p:cNvPr>
          <p:cNvSpPr txBox="1"/>
          <p:nvPr/>
        </p:nvSpPr>
        <p:spPr>
          <a:xfrm>
            <a:off x="12312781" y="2730105"/>
            <a:ext cx="10655111" cy="2062103"/>
          </a:xfrm>
          <a:prstGeom prst="rect">
            <a:avLst/>
          </a:prstGeom>
          <a:noFill/>
          <a:ln w="38100">
            <a:noFill/>
          </a:ln>
        </p:spPr>
        <p:txBody>
          <a:bodyPr wrap="square" rtlCol="0">
            <a:spAutoFit/>
          </a:bodyPr>
          <a:lstStyle/>
          <a:p>
            <a:r>
              <a:rPr lang="en-CA" sz="1600" b="1" dirty="0" err="1"/>
              <a:t>actual_df</a:t>
            </a:r>
            <a:r>
              <a:rPr lang="en-CA" sz="1600" b="1" dirty="0"/>
              <a:t> </a:t>
            </a:r>
            <a:r>
              <a:rPr lang="en-CA" sz="1600" b="1" dirty="0">
                <a:solidFill>
                  <a:srgbClr val="A71D5D"/>
                </a:solidFill>
              </a:rPr>
              <a:t>= </a:t>
            </a:r>
            <a:r>
              <a:rPr lang="en-CA" sz="1600" b="1" dirty="0">
                <a:solidFill>
                  <a:srgbClr val="0086B3"/>
                </a:solidFill>
              </a:rPr>
              <a:t>transform</a:t>
            </a:r>
            <a:r>
              <a:rPr lang="en-CA" sz="1600" b="1" dirty="0">
                <a:solidFill>
                  <a:srgbClr val="63A35C"/>
                </a:solidFill>
              </a:rPr>
              <a:t>(</a:t>
            </a:r>
            <a:br>
              <a:rPr lang="en-CA" sz="1600" b="1" dirty="0">
                <a:solidFill>
                  <a:srgbClr val="63A35C"/>
                </a:solidFill>
              </a:rPr>
            </a:br>
            <a:r>
              <a:rPr lang="en-CA" sz="1600" b="1" dirty="0">
                <a:solidFill>
                  <a:srgbClr val="63A35C"/>
                </a:solidFill>
              </a:rPr>
              <a:t>     </a:t>
            </a:r>
            <a:r>
              <a:rPr lang="en-CA" sz="1600" b="1" dirty="0" err="1"/>
              <a:t>business_df</a:t>
            </a:r>
            <a:r>
              <a:rPr lang="en-CA" sz="1600" b="1" dirty="0">
                <a:solidFill>
                  <a:srgbClr val="63A35C"/>
                </a:solidFill>
              </a:rPr>
              <a:t>,</a:t>
            </a:r>
            <a:br>
              <a:rPr lang="en-CA" sz="1600" b="1" dirty="0">
                <a:solidFill>
                  <a:srgbClr val="63A35C"/>
                </a:solidFill>
              </a:rPr>
            </a:br>
            <a:r>
              <a:rPr lang="en-CA" sz="1600" b="1" dirty="0">
                <a:solidFill>
                  <a:srgbClr val="63A35C"/>
                </a:solidFill>
              </a:rPr>
              <a:t>     </a:t>
            </a:r>
            <a:r>
              <a:rPr lang="en-CA" sz="1600" b="1" dirty="0" err="1"/>
              <a:t>checkin_df</a:t>
            </a:r>
            <a:r>
              <a:rPr lang="en-CA" sz="1600" b="1" dirty="0">
                <a:solidFill>
                  <a:srgbClr val="63A35C"/>
                </a:solidFill>
              </a:rPr>
              <a:t>,</a:t>
            </a:r>
            <a:br>
              <a:rPr lang="en-CA" sz="1600" b="1" dirty="0">
                <a:solidFill>
                  <a:srgbClr val="63A35C"/>
                </a:solidFill>
              </a:rPr>
            </a:br>
            <a:r>
              <a:rPr lang="en-CA" sz="1600" b="1" dirty="0">
                <a:solidFill>
                  <a:srgbClr val="63A35C"/>
                </a:solidFill>
              </a:rPr>
              <a:t>     </a:t>
            </a:r>
            <a:r>
              <a:rPr lang="en-CA" sz="1600" b="1" dirty="0" err="1"/>
              <a:t>b_reviews_df</a:t>
            </a:r>
            <a:r>
              <a:rPr lang="en-CA" sz="1600" b="1" dirty="0">
                <a:solidFill>
                  <a:srgbClr val="63A35C"/>
                </a:solidFill>
              </a:rPr>
              <a:t>,</a:t>
            </a:r>
            <a:br>
              <a:rPr lang="en-CA" sz="1600" b="1" dirty="0">
                <a:solidFill>
                  <a:srgbClr val="63A35C"/>
                </a:solidFill>
              </a:rPr>
            </a:br>
            <a:r>
              <a:rPr lang="en-CA" sz="1600" b="1" dirty="0">
                <a:solidFill>
                  <a:srgbClr val="63A35C"/>
                </a:solidFill>
              </a:rPr>
              <a:t>     </a:t>
            </a:r>
            <a:r>
              <a:rPr lang="en-CA" sz="1600" b="1" dirty="0" err="1"/>
              <a:t>tips_df</a:t>
            </a:r>
            <a:r>
              <a:rPr lang="en-CA" sz="1600" b="1" dirty="0">
                <a:solidFill>
                  <a:srgbClr val="63A35C"/>
                </a:solidFill>
              </a:rPr>
              <a:t>,</a:t>
            </a:r>
            <a:br>
              <a:rPr lang="en-CA" sz="1600" b="1" dirty="0">
                <a:solidFill>
                  <a:srgbClr val="63A35C"/>
                </a:solidFill>
              </a:rPr>
            </a:br>
            <a:r>
              <a:rPr lang="en-CA" sz="1600" b="1" dirty="0">
                <a:solidFill>
                  <a:srgbClr val="63A35C"/>
                </a:solidFill>
              </a:rPr>
              <a:t>     </a:t>
            </a:r>
            <a:r>
              <a:rPr lang="en-CA" sz="1600" b="1" dirty="0" err="1"/>
              <a:t>m_reviews_df</a:t>
            </a:r>
            <a:r>
              <a:rPr lang="en-CA" sz="1600" b="1" dirty="0">
                <a:solidFill>
                  <a:srgbClr val="63A35C"/>
                </a:solidFill>
              </a:rPr>
              <a:t>,</a:t>
            </a:r>
            <a:br>
              <a:rPr lang="en-CA" sz="1600" b="1" dirty="0">
                <a:solidFill>
                  <a:srgbClr val="63A35C"/>
                </a:solidFill>
              </a:rPr>
            </a:br>
            <a:r>
              <a:rPr lang="en-CA" sz="1600" b="1" dirty="0">
                <a:solidFill>
                  <a:srgbClr val="63A35C"/>
                </a:solidFill>
              </a:rPr>
              <a:t>     </a:t>
            </a:r>
            <a:r>
              <a:rPr lang="en-CA" sz="1600" b="1" dirty="0">
                <a:solidFill>
                  <a:srgbClr val="0086B3"/>
                </a:solidFill>
              </a:rPr>
              <a:t>datetime</a:t>
            </a:r>
            <a:r>
              <a:rPr lang="en-CA" sz="1600" b="1" dirty="0">
                <a:solidFill>
                  <a:srgbClr val="63A35C"/>
                </a:solidFill>
              </a:rPr>
              <a:t>(</a:t>
            </a:r>
            <a:r>
              <a:rPr lang="en-CA" sz="1600" b="1" dirty="0">
                <a:solidFill>
                  <a:srgbClr val="0086B3"/>
                </a:solidFill>
              </a:rPr>
              <a:t>2022</a:t>
            </a:r>
            <a:r>
              <a:rPr lang="en-CA" sz="1600" b="1" dirty="0">
                <a:solidFill>
                  <a:srgbClr val="63A35C"/>
                </a:solidFill>
              </a:rPr>
              <a:t>, </a:t>
            </a:r>
            <a:r>
              <a:rPr lang="en-CA" sz="1600" b="1" dirty="0">
                <a:solidFill>
                  <a:srgbClr val="0086B3"/>
                </a:solidFill>
              </a:rPr>
              <a:t>4</a:t>
            </a:r>
            <a:r>
              <a:rPr lang="en-CA" sz="1600" b="1" dirty="0">
                <a:solidFill>
                  <a:srgbClr val="63A35C"/>
                </a:solidFill>
              </a:rPr>
              <a:t>, </a:t>
            </a:r>
            <a:r>
              <a:rPr lang="en-CA" sz="1600" b="1" dirty="0">
                <a:solidFill>
                  <a:srgbClr val="0086B3"/>
                </a:solidFill>
              </a:rPr>
              <a:t>14</a:t>
            </a:r>
            <a:r>
              <a:rPr lang="en-CA" sz="1600" b="1" dirty="0">
                <a:solidFill>
                  <a:srgbClr val="63A35C"/>
                </a:solidFill>
              </a:rPr>
              <a:t>)</a:t>
            </a:r>
            <a:br>
              <a:rPr lang="en-CA" sz="1600" b="1" dirty="0">
                <a:solidFill>
                  <a:srgbClr val="63A35C"/>
                </a:solidFill>
              </a:rPr>
            </a:br>
            <a:r>
              <a:rPr lang="en-CA" sz="1600" b="1" dirty="0">
                <a:solidFill>
                  <a:srgbClr val="63A35C"/>
                </a:solidFill>
              </a:rPr>
              <a:t> )</a:t>
            </a:r>
            <a:endParaRPr lang="en-US" dirty="0"/>
          </a:p>
        </p:txBody>
      </p:sp>
      <p:sp>
        <p:nvSpPr>
          <p:cNvPr id="13" name="!!transform_inlined">
            <a:extLst>
              <a:ext uri="{FF2B5EF4-FFF2-40B4-BE49-F238E27FC236}">
                <a16:creationId xmlns:a16="http://schemas.microsoft.com/office/drawing/2014/main" id="{21C659AC-93C4-B8E0-FB46-342C9E5917DB}"/>
              </a:ext>
            </a:extLst>
          </p:cNvPr>
          <p:cNvSpPr txBox="1"/>
          <p:nvPr/>
        </p:nvSpPr>
        <p:spPr>
          <a:xfrm>
            <a:off x="749245" y="2717010"/>
            <a:ext cx="10876698" cy="2769989"/>
          </a:xfrm>
          <a:prstGeom prst="rect">
            <a:avLst/>
          </a:prstGeom>
          <a:noFill/>
          <a:ln w="38100">
            <a:noFill/>
          </a:ln>
        </p:spPr>
        <p:txBody>
          <a:bodyPr wrap="square" rtlCol="0">
            <a:spAutoFit/>
          </a:bodyPr>
          <a:lstStyle/>
          <a:p>
            <a:br>
              <a:rPr lang="en-CA" sz="1600" b="1" dirty="0">
                <a:solidFill>
                  <a:srgbClr val="A71D5D"/>
                </a:solidFill>
              </a:rPr>
            </a:br>
            <a:r>
              <a:rPr lang="en-CA" sz="1600" b="1" dirty="0">
                <a:solidFill>
                  <a:srgbClr val="A71D5D"/>
                </a:solidFill>
              </a:rPr>
              <a:t>    </a:t>
            </a:r>
            <a:r>
              <a:rPr lang="en-CA" sz="1600" b="1" dirty="0" err="1"/>
              <a:t>checkin_df</a:t>
            </a:r>
            <a:r>
              <a:rPr lang="en-CA" sz="1600" b="1" dirty="0"/>
              <a:t> </a:t>
            </a:r>
            <a:r>
              <a:rPr lang="en-CA" sz="1600" b="1" dirty="0">
                <a:solidFill>
                  <a:srgbClr val="A71D5D"/>
                </a:solidFill>
              </a:rPr>
              <a:t>= </a:t>
            </a:r>
            <a:r>
              <a:rPr lang="en-CA" sz="1600" b="1" dirty="0" err="1">
                <a:solidFill>
                  <a:srgbClr val="0086B3"/>
                </a:solidFill>
              </a:rPr>
              <a:t>create_checkin_df_with_one_date_per_row</a:t>
            </a:r>
            <a:r>
              <a:rPr lang="en-CA" sz="1600" b="1" dirty="0">
                <a:solidFill>
                  <a:srgbClr val="63A35C"/>
                </a:solidFill>
              </a:rPr>
              <a:t>(</a:t>
            </a:r>
            <a:r>
              <a:rPr lang="en-CA" sz="1600" b="1" dirty="0" err="1">
                <a:solidFill>
                  <a:srgbClr val="0086B3"/>
                </a:solidFill>
              </a:rPr>
              <a:t>checkin_df</a:t>
            </a:r>
            <a:r>
              <a:rPr lang="en-CA" sz="1600" b="1" dirty="0">
                <a:solidFill>
                  <a:srgbClr val="63A35C"/>
                </a:solidFill>
              </a:rPr>
              <a:t>)</a:t>
            </a:r>
            <a:br>
              <a:rPr lang="en-CA" sz="1600" b="1" dirty="0">
                <a:solidFill>
                  <a:srgbClr val="63A35C"/>
                </a:solidFill>
              </a:rPr>
            </a:br>
            <a:br>
              <a:rPr lang="en-CA" sz="1600" b="1" dirty="0">
                <a:solidFill>
                  <a:srgbClr val="63A35C"/>
                </a:solidFill>
              </a:rPr>
            </a:br>
            <a:r>
              <a:rPr lang="en-CA" sz="1600" b="1" dirty="0">
                <a:solidFill>
                  <a:srgbClr val="63A35C"/>
                </a:solidFill>
              </a:rPr>
              <a:t>    </a:t>
            </a:r>
            <a:r>
              <a:rPr lang="en-CA" sz="1600" b="1" dirty="0" err="1"/>
              <a:t>reviews_df</a:t>
            </a:r>
            <a:r>
              <a:rPr lang="en-CA" sz="1600" b="1" dirty="0"/>
              <a:t> </a:t>
            </a:r>
            <a:r>
              <a:rPr lang="en-CA" sz="1600" b="1" dirty="0">
                <a:solidFill>
                  <a:srgbClr val="A71D5D"/>
                </a:solidFill>
              </a:rPr>
              <a:t>= </a:t>
            </a:r>
            <a:r>
              <a:rPr lang="en-CA" sz="1600" b="1" dirty="0" err="1">
                <a:solidFill>
                  <a:srgbClr val="0086B3"/>
                </a:solidFill>
              </a:rPr>
              <a:t>count_reviews</a:t>
            </a:r>
            <a:r>
              <a:rPr lang="en-CA" sz="1600" b="1" dirty="0">
                <a:solidFill>
                  <a:srgbClr val="63A35C"/>
                </a:solidFill>
              </a:rPr>
              <a:t>(</a:t>
            </a:r>
            <a:r>
              <a:rPr lang="en-CA" sz="1600" b="1" dirty="0" err="1">
                <a:solidFill>
                  <a:srgbClr val="0086B3"/>
                </a:solidFill>
              </a:rPr>
              <a:t>checkin_df</a:t>
            </a:r>
            <a:r>
              <a:rPr lang="en-CA" sz="1600" b="1" dirty="0">
                <a:solidFill>
                  <a:srgbClr val="63A35C"/>
                </a:solidFill>
              </a:rPr>
              <a:t>, </a:t>
            </a:r>
            <a:r>
              <a:rPr lang="en-CA" sz="1600" b="1" dirty="0" err="1">
                <a:solidFill>
                  <a:srgbClr val="0086B3"/>
                </a:solidFill>
              </a:rPr>
              <a:t>mobile_reviews_df</a:t>
            </a:r>
            <a:r>
              <a:rPr lang="en-CA" sz="1600" b="1" dirty="0">
                <a:solidFill>
                  <a:srgbClr val="63A35C"/>
                </a:solidFill>
              </a:rPr>
              <a:t>, </a:t>
            </a:r>
            <a:r>
              <a:rPr lang="en-CA" sz="1600" b="1" dirty="0" err="1">
                <a:solidFill>
                  <a:srgbClr val="0086B3"/>
                </a:solidFill>
              </a:rPr>
              <a:t>browser_reviews_df</a:t>
            </a:r>
            <a:r>
              <a:rPr lang="en-CA" sz="1600" b="1" dirty="0">
                <a:solidFill>
                  <a:srgbClr val="63A35C"/>
                </a:solidFill>
              </a:rPr>
              <a:t>, </a:t>
            </a:r>
            <a:r>
              <a:rPr lang="en-CA" sz="1600" b="1" dirty="0" err="1">
                <a:solidFill>
                  <a:srgbClr val="0086B3"/>
                </a:solidFill>
              </a:rPr>
              <a:t>run_date</a:t>
            </a:r>
            <a:r>
              <a:rPr lang="en-CA" sz="1600" b="1" dirty="0">
                <a:solidFill>
                  <a:srgbClr val="63A35C"/>
                </a:solidFill>
              </a:rPr>
              <a:t>)</a:t>
            </a:r>
            <a:br>
              <a:rPr lang="en-CA" sz="1600" b="1" dirty="0">
                <a:solidFill>
                  <a:srgbClr val="63A35C"/>
                </a:solidFill>
              </a:rPr>
            </a:br>
            <a:r>
              <a:rPr lang="en-CA" sz="1600" b="1" dirty="0">
                <a:solidFill>
                  <a:srgbClr val="63A35C"/>
                </a:solidFill>
              </a:rPr>
              <a:t>    </a:t>
            </a:r>
            <a:r>
              <a:rPr lang="en-CA" sz="1600" b="1" dirty="0" err="1"/>
              <a:t>checkin_df</a:t>
            </a:r>
            <a:r>
              <a:rPr lang="en-CA" sz="1600" b="1" dirty="0"/>
              <a:t> </a:t>
            </a:r>
            <a:r>
              <a:rPr lang="en-CA" sz="1600" b="1" dirty="0">
                <a:solidFill>
                  <a:srgbClr val="A71D5D"/>
                </a:solidFill>
              </a:rPr>
              <a:t>= </a:t>
            </a:r>
            <a:r>
              <a:rPr lang="en-CA" sz="1600" b="1" dirty="0" err="1">
                <a:solidFill>
                  <a:srgbClr val="0086B3"/>
                </a:solidFill>
              </a:rPr>
              <a:t>count_checkins</a:t>
            </a:r>
            <a:r>
              <a:rPr lang="en-CA" sz="1600" b="1" dirty="0">
                <a:solidFill>
                  <a:srgbClr val="63A35C"/>
                </a:solidFill>
              </a:rPr>
              <a:t>(</a:t>
            </a:r>
            <a:r>
              <a:rPr lang="en-CA" sz="1600" b="1" dirty="0" err="1">
                <a:solidFill>
                  <a:srgbClr val="0086B3"/>
                </a:solidFill>
              </a:rPr>
              <a:t>checkin_df</a:t>
            </a:r>
            <a:r>
              <a:rPr lang="en-CA" sz="1600" b="1" dirty="0">
                <a:solidFill>
                  <a:srgbClr val="63A35C"/>
                </a:solidFill>
              </a:rPr>
              <a:t>, </a:t>
            </a:r>
            <a:r>
              <a:rPr lang="en-CA" sz="1600" b="1" dirty="0" err="1">
                <a:solidFill>
                  <a:srgbClr val="0086B3"/>
                </a:solidFill>
              </a:rPr>
              <a:t>run_date</a:t>
            </a:r>
            <a:r>
              <a:rPr lang="en-CA" sz="1600" b="1" dirty="0">
                <a:solidFill>
                  <a:srgbClr val="63A35C"/>
                </a:solidFill>
              </a:rPr>
              <a:t>)</a:t>
            </a:r>
            <a:br>
              <a:rPr lang="en-CA" sz="1600" b="1" dirty="0">
                <a:solidFill>
                  <a:srgbClr val="63A35C"/>
                </a:solidFill>
              </a:rPr>
            </a:br>
            <a:r>
              <a:rPr lang="en-CA" sz="1600" b="1" dirty="0">
                <a:solidFill>
                  <a:srgbClr val="63A35C"/>
                </a:solidFill>
              </a:rPr>
              <a:t>    </a:t>
            </a:r>
            <a:r>
              <a:rPr lang="en-CA" sz="1600" b="1" dirty="0" err="1"/>
              <a:t>tips_df</a:t>
            </a:r>
            <a:r>
              <a:rPr lang="en-CA" sz="1600" b="1" dirty="0"/>
              <a:t> </a:t>
            </a:r>
            <a:r>
              <a:rPr lang="en-CA" sz="1600" b="1" dirty="0">
                <a:solidFill>
                  <a:srgbClr val="A71D5D"/>
                </a:solidFill>
              </a:rPr>
              <a:t>= </a:t>
            </a:r>
            <a:r>
              <a:rPr lang="en-CA" sz="1600" b="1" dirty="0" err="1">
                <a:solidFill>
                  <a:srgbClr val="0086B3"/>
                </a:solidFill>
              </a:rPr>
              <a:t>count_tips</a:t>
            </a:r>
            <a:r>
              <a:rPr lang="en-CA" sz="1600" b="1" dirty="0">
                <a:solidFill>
                  <a:srgbClr val="63A35C"/>
                </a:solidFill>
              </a:rPr>
              <a:t>(</a:t>
            </a:r>
            <a:r>
              <a:rPr lang="en-CA" sz="1600" b="1" dirty="0" err="1">
                <a:solidFill>
                  <a:srgbClr val="0086B3"/>
                </a:solidFill>
              </a:rPr>
              <a:t>tips_df</a:t>
            </a:r>
            <a:r>
              <a:rPr lang="en-CA" sz="1600" b="1" dirty="0">
                <a:solidFill>
                  <a:srgbClr val="63A35C"/>
                </a:solidFill>
              </a:rPr>
              <a:t>, </a:t>
            </a:r>
            <a:r>
              <a:rPr lang="en-CA" sz="1600" b="1" dirty="0" err="1">
                <a:solidFill>
                  <a:srgbClr val="0086B3"/>
                </a:solidFill>
              </a:rPr>
              <a:t>run_date</a:t>
            </a:r>
            <a:r>
              <a:rPr lang="en-CA" sz="1600" b="1" dirty="0">
                <a:solidFill>
                  <a:srgbClr val="63A35C"/>
                </a:solidFill>
              </a:rPr>
              <a:t>)</a:t>
            </a:r>
            <a:br>
              <a:rPr lang="en-CA" sz="1600" b="1" dirty="0">
                <a:solidFill>
                  <a:srgbClr val="63A35C"/>
                </a:solidFill>
              </a:rPr>
            </a:br>
            <a:br>
              <a:rPr lang="en-CA" sz="1600" b="1" dirty="0">
                <a:solidFill>
                  <a:srgbClr val="63A35C"/>
                </a:solidFill>
              </a:rPr>
            </a:br>
            <a:r>
              <a:rPr lang="en-CA" sz="1600" b="1" dirty="0">
                <a:solidFill>
                  <a:srgbClr val="63A35C"/>
                </a:solidFill>
              </a:rPr>
              <a:t>    </a:t>
            </a:r>
            <a:r>
              <a:rPr lang="en-CA" sz="1600" b="1" dirty="0" err="1">
                <a:solidFill>
                  <a:schemeClr val="tx1"/>
                </a:solidFill>
              </a:rPr>
              <a:t>actual_df</a:t>
            </a:r>
            <a:r>
              <a:rPr lang="en-CA" sz="1600" b="1" dirty="0">
                <a:solidFill>
                  <a:srgbClr val="A71D5D"/>
                </a:solidFill>
              </a:rPr>
              <a:t> = </a:t>
            </a:r>
            <a:r>
              <a:rPr lang="en-CA" sz="1600" b="1" dirty="0" err="1">
                <a:solidFill>
                  <a:srgbClr val="0086B3"/>
                </a:solidFill>
              </a:rPr>
              <a:t>construct_post_pandemic_recovery_df</a:t>
            </a:r>
            <a:r>
              <a:rPr lang="en-CA" sz="1600" b="1" dirty="0">
                <a:solidFill>
                  <a:srgbClr val="63A35C"/>
                </a:solidFill>
              </a:rPr>
              <a:t>(</a:t>
            </a:r>
            <a:br>
              <a:rPr lang="en-CA" sz="1600" b="1" dirty="0">
                <a:solidFill>
                  <a:srgbClr val="63A35C"/>
                </a:solidFill>
              </a:rPr>
            </a:br>
            <a:r>
              <a:rPr lang="en-CA" sz="1600" b="1" dirty="0">
                <a:solidFill>
                  <a:srgbClr val="63A35C"/>
                </a:solidFill>
              </a:rPr>
              <a:t>        </a:t>
            </a:r>
            <a:r>
              <a:rPr lang="en-CA" sz="1600" b="1" dirty="0" err="1">
                <a:solidFill>
                  <a:srgbClr val="0086B3"/>
                </a:solidFill>
              </a:rPr>
              <a:t>business_df</a:t>
            </a:r>
            <a:r>
              <a:rPr lang="en-CA" sz="1600" b="1" dirty="0">
                <a:solidFill>
                  <a:srgbClr val="63A35C"/>
                </a:solidFill>
              </a:rPr>
              <a:t>, </a:t>
            </a:r>
            <a:r>
              <a:rPr lang="en-CA" sz="1600" b="1" dirty="0" err="1">
                <a:solidFill>
                  <a:srgbClr val="0086B3"/>
                </a:solidFill>
              </a:rPr>
              <a:t>checkin_df</a:t>
            </a:r>
            <a:r>
              <a:rPr lang="en-CA" sz="1600" b="1" dirty="0">
                <a:solidFill>
                  <a:srgbClr val="63A35C"/>
                </a:solidFill>
              </a:rPr>
              <a:t>, </a:t>
            </a:r>
            <a:r>
              <a:rPr lang="en-CA" sz="1600" b="1" dirty="0" err="1"/>
              <a:t>reviews_df</a:t>
            </a:r>
            <a:r>
              <a:rPr lang="en-CA" sz="1600" b="1" dirty="0">
                <a:solidFill>
                  <a:srgbClr val="63A35C"/>
                </a:solidFill>
              </a:rPr>
              <a:t>, </a:t>
            </a:r>
            <a:r>
              <a:rPr lang="en-CA" sz="1600" b="1" dirty="0" err="1">
                <a:solidFill>
                  <a:srgbClr val="0086B3"/>
                </a:solidFill>
              </a:rPr>
              <a:t>run_date</a:t>
            </a:r>
            <a:r>
              <a:rPr lang="en-CA" sz="1600" b="1" dirty="0">
                <a:solidFill>
                  <a:srgbClr val="63A35C"/>
                </a:solidFill>
              </a:rPr>
              <a:t>, </a:t>
            </a:r>
            <a:r>
              <a:rPr lang="en-CA" sz="1600" b="1" dirty="0" err="1">
                <a:solidFill>
                  <a:srgbClr val="0086B3"/>
                </a:solidFill>
              </a:rPr>
              <a:t>tips_df</a:t>
            </a:r>
            <a:br>
              <a:rPr lang="en-CA" sz="1600" b="1" dirty="0">
                <a:solidFill>
                  <a:srgbClr val="0086B3"/>
                </a:solidFill>
              </a:rPr>
            </a:br>
            <a:r>
              <a:rPr lang="en-CA" sz="1600" b="1" dirty="0">
                <a:solidFill>
                  <a:srgbClr val="0086B3"/>
                </a:solidFill>
              </a:rPr>
              <a:t>    </a:t>
            </a:r>
            <a:r>
              <a:rPr lang="en-CA" sz="1600" b="1" dirty="0">
                <a:solidFill>
                  <a:srgbClr val="63A35C"/>
                </a:solidFill>
              </a:rPr>
              <a:t>)</a:t>
            </a:r>
            <a:br>
              <a:rPr lang="en-CA" sz="1600" b="1" dirty="0">
                <a:solidFill>
                  <a:srgbClr val="A71D5D"/>
                </a:solidFill>
              </a:rPr>
            </a:br>
            <a:endParaRPr lang="en-US" b="1" dirty="0"/>
          </a:p>
        </p:txBody>
      </p:sp>
    </p:spTree>
    <p:extLst>
      <p:ext uri="{BB962C8B-B14F-4D97-AF65-F5344CB8AC3E}">
        <p14:creationId xmlns:p14="http://schemas.microsoft.com/office/powerpoint/2010/main" val="8277685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3000" advClick="0" advTm="0">
        <p159:morph option="byObject"/>
      </p:transition>
    </mc:Choice>
    <mc:Fallback xmlns="">
      <p:transition spd="slow" advClick="0" advTm="0">
        <p:fade/>
      </p:transition>
    </mc:Fallback>
  </mc:AlternateContent>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8" name="Rectangle 17">
            <a:extLst>
              <a:ext uri="{FF2B5EF4-FFF2-40B4-BE49-F238E27FC236}">
                <a16:creationId xmlns:a16="http://schemas.microsoft.com/office/drawing/2014/main" id="{25ECB3B8-FAEA-C7A8-A6D1-9AC4D9974B58}"/>
              </a:ext>
            </a:extLst>
          </p:cNvPr>
          <p:cNvSpPr/>
          <p:nvPr/>
        </p:nvSpPr>
        <p:spPr>
          <a:xfrm>
            <a:off x="697864" y="5784130"/>
            <a:ext cx="10706492" cy="271688"/>
          </a:xfrm>
          <a:prstGeom prst="rect">
            <a:avLst/>
          </a:prstGeom>
          <a:solidFill>
            <a:schemeClr val="accent1">
              <a:alpha val="50196"/>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125</a:t>
            </a:fld>
            <a:endParaRPr/>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2" name="TextBox 11">
            <a:extLst>
              <a:ext uri="{FF2B5EF4-FFF2-40B4-BE49-F238E27FC236}">
                <a16:creationId xmlns:a16="http://schemas.microsoft.com/office/drawing/2014/main" id="{2A334901-9D4E-FC5E-4A01-90B72E916FF6}"/>
              </a:ext>
            </a:extLst>
          </p:cNvPr>
          <p:cNvSpPr txBox="1"/>
          <p:nvPr/>
        </p:nvSpPr>
        <p:spPr>
          <a:xfrm>
            <a:off x="751339" y="1032287"/>
            <a:ext cx="10655112" cy="1877437"/>
          </a:xfrm>
          <a:prstGeom prst="rect">
            <a:avLst/>
          </a:prstGeom>
          <a:noFill/>
          <a:ln w="38100">
            <a:noFill/>
          </a:ln>
        </p:spPr>
        <p:txBody>
          <a:bodyPr wrap="square" rtlCol="0">
            <a:spAutoFit/>
          </a:bodyPr>
          <a:lstStyle/>
          <a:p>
            <a:pPr lvl="0"/>
            <a:r>
              <a:rPr lang="en-CA" sz="1600" b="1" dirty="0">
                <a:solidFill>
                  <a:srgbClr val="A71D5D"/>
                </a:solidFill>
              </a:rPr>
              <a:t>def </a:t>
            </a:r>
            <a:r>
              <a:rPr lang="en-CA" sz="1600" b="1" dirty="0" err="1">
                <a:solidFill>
                  <a:srgbClr val="795DA3"/>
                </a:solidFill>
              </a:rPr>
              <a:t>test_only_counts_mobile_reviews_done_separately_from_checkins</a:t>
            </a:r>
            <a:r>
              <a:rPr lang="en-CA" sz="1600" b="1" dirty="0">
                <a:solidFill>
                  <a:srgbClr val="63A35C"/>
                </a:solidFill>
              </a:rPr>
              <a:t>(</a:t>
            </a:r>
            <a:r>
              <a:rPr lang="en-CA" sz="1600" b="1" dirty="0">
                <a:solidFill>
                  <a:srgbClr val="0086B3"/>
                </a:solidFill>
              </a:rPr>
              <a:t>spark</a:t>
            </a:r>
            <a:r>
              <a:rPr lang="en-CA" sz="1600" b="1" dirty="0">
                <a:solidFill>
                  <a:srgbClr val="A71D5D"/>
                </a:solidFill>
              </a:rPr>
              <a:t>: </a:t>
            </a:r>
            <a:r>
              <a:rPr lang="en-CA" sz="1600" b="1" dirty="0" err="1">
                <a:solidFill>
                  <a:srgbClr val="795DA3"/>
                </a:solidFill>
              </a:rPr>
              <a:t>SparkSession</a:t>
            </a:r>
            <a:r>
              <a:rPr lang="en-CA" sz="1600" b="1" dirty="0">
                <a:solidFill>
                  <a:srgbClr val="63A35C"/>
                </a:solidFill>
              </a:rPr>
              <a:t>) </a:t>
            </a:r>
            <a:r>
              <a:rPr lang="en-CA" sz="1600" b="1" dirty="0"/>
              <a:t>-&gt; </a:t>
            </a:r>
            <a:r>
              <a:rPr lang="en-CA" sz="1600" b="1" dirty="0">
                <a:solidFill>
                  <a:srgbClr val="A71D5D"/>
                </a:solidFill>
              </a:rPr>
              <a:t>None:</a:t>
            </a:r>
            <a:br>
              <a:rPr lang="en-CA" sz="1600" b="1" dirty="0">
                <a:solidFill>
                  <a:srgbClr val="A71D5D"/>
                </a:solidFill>
              </a:rPr>
            </a:br>
            <a:r>
              <a:rPr lang="en-CA" sz="1600" b="1" dirty="0">
                <a:solidFill>
                  <a:srgbClr val="A71D5D"/>
                </a:solidFill>
              </a:rPr>
              <a:t>    </a:t>
            </a:r>
            <a:r>
              <a:rPr lang="en-CA" sz="1600" b="1" dirty="0" err="1"/>
              <a:t>b_reviews_df</a:t>
            </a:r>
            <a:r>
              <a:rPr lang="en-CA" sz="1600" b="1" dirty="0"/>
              <a:t>   </a:t>
            </a:r>
            <a:r>
              <a:rPr lang="en-CA" sz="1600" b="1" dirty="0">
                <a:solidFill>
                  <a:srgbClr val="A71D5D"/>
                </a:solidFill>
              </a:rPr>
              <a:t>= </a:t>
            </a:r>
            <a:r>
              <a:rPr lang="en-CA" sz="1600" b="1" dirty="0" err="1">
                <a:solidFill>
                  <a:srgbClr val="0086B3"/>
                </a:solidFill>
              </a:rPr>
              <a:t>create_df_from_json</a:t>
            </a:r>
            <a:r>
              <a:rPr lang="en-CA" sz="1600" b="1" dirty="0">
                <a:solidFill>
                  <a:srgbClr val="63A35C"/>
                </a:solidFill>
              </a:rPr>
              <a:t>(</a:t>
            </a:r>
            <a:r>
              <a:rPr lang="en-CA" sz="1600" b="1" dirty="0">
                <a:solidFill>
                  <a:srgbClr val="183691"/>
                </a:solidFill>
              </a:rPr>
              <a:t>"fixtures/</a:t>
            </a:r>
            <a:r>
              <a:rPr lang="en-CA" sz="1600" b="1" dirty="0" err="1">
                <a:solidFill>
                  <a:srgbClr val="183691"/>
                </a:solidFill>
              </a:rPr>
              <a:t>browser_reviews.json</a:t>
            </a:r>
            <a:r>
              <a:rPr lang="en-CA" sz="1600" b="1" dirty="0">
                <a:solidFill>
                  <a:srgbClr val="183691"/>
                </a:solidFill>
              </a:rPr>
              <a:t>"</a:t>
            </a:r>
            <a:r>
              <a:rPr lang="en-CA" sz="1600" b="1" dirty="0">
                <a:solidFill>
                  <a:srgbClr val="63A35C"/>
                </a:solidFill>
              </a:rPr>
              <a:t>, </a:t>
            </a:r>
            <a:r>
              <a:rPr lang="en-CA" sz="1600" b="1" dirty="0">
                <a:solidFill>
                  <a:srgbClr val="0086B3"/>
                </a:solidFill>
              </a:rPr>
              <a:t>spark</a:t>
            </a:r>
            <a:r>
              <a:rPr lang="en-CA" sz="1600" b="1" dirty="0">
                <a:solidFill>
                  <a:srgbClr val="63A35C"/>
                </a:solidFill>
              </a:rPr>
              <a:t>)</a:t>
            </a:r>
            <a:br>
              <a:rPr lang="en-CA" sz="1600" b="1" dirty="0">
                <a:solidFill>
                  <a:srgbClr val="63A35C"/>
                </a:solidFill>
              </a:rPr>
            </a:br>
            <a:r>
              <a:rPr lang="en-CA" sz="1600" b="1" dirty="0">
                <a:solidFill>
                  <a:srgbClr val="63A35C"/>
                </a:solidFill>
              </a:rPr>
              <a:t>    </a:t>
            </a:r>
            <a:r>
              <a:rPr lang="en-CA" sz="1600" b="1" dirty="0" err="1"/>
              <a:t>checkin_df</a:t>
            </a:r>
            <a:r>
              <a:rPr lang="en-CA" sz="1600" b="1" dirty="0"/>
              <a:t>   </a:t>
            </a:r>
            <a:r>
              <a:rPr lang="en-CA" sz="1600" b="1" dirty="0">
                <a:solidFill>
                  <a:srgbClr val="A71D5D"/>
                </a:solidFill>
              </a:rPr>
              <a:t>= </a:t>
            </a:r>
            <a:r>
              <a:rPr lang="en-CA" sz="1600" b="1" dirty="0" err="1">
                <a:solidFill>
                  <a:srgbClr val="0086B3"/>
                </a:solidFill>
              </a:rPr>
              <a:t>create_df_from_json</a:t>
            </a:r>
            <a:r>
              <a:rPr lang="en-CA" sz="1600" b="1" dirty="0">
                <a:solidFill>
                  <a:srgbClr val="63A35C"/>
                </a:solidFill>
              </a:rPr>
              <a:t>(</a:t>
            </a:r>
            <a:r>
              <a:rPr lang="en-CA" sz="1600" b="1" dirty="0">
                <a:solidFill>
                  <a:srgbClr val="183691"/>
                </a:solidFill>
              </a:rPr>
              <a:t>"fixtures/</a:t>
            </a:r>
            <a:r>
              <a:rPr lang="en-CA" sz="1600" b="1" dirty="0" err="1">
                <a:solidFill>
                  <a:srgbClr val="183691"/>
                </a:solidFill>
              </a:rPr>
              <a:t>checkin.json</a:t>
            </a:r>
            <a:r>
              <a:rPr lang="en-CA" sz="1600" b="1" dirty="0">
                <a:solidFill>
                  <a:srgbClr val="183691"/>
                </a:solidFill>
              </a:rPr>
              <a:t>"</a:t>
            </a:r>
            <a:r>
              <a:rPr lang="en-CA" sz="1600" b="1" dirty="0">
                <a:solidFill>
                  <a:srgbClr val="63A35C"/>
                </a:solidFill>
              </a:rPr>
              <a:t>, </a:t>
            </a:r>
            <a:r>
              <a:rPr lang="en-CA" sz="1600" b="1" dirty="0">
                <a:solidFill>
                  <a:srgbClr val="0086B3"/>
                </a:solidFill>
              </a:rPr>
              <a:t>spark</a:t>
            </a:r>
            <a:r>
              <a:rPr lang="en-CA" sz="1600" b="1" dirty="0">
                <a:solidFill>
                  <a:srgbClr val="63A35C"/>
                </a:solidFill>
              </a:rPr>
              <a:t>)</a:t>
            </a:r>
            <a:br>
              <a:rPr lang="en-CA" sz="1600" b="1" dirty="0">
                <a:solidFill>
                  <a:srgbClr val="63A35C"/>
                </a:solidFill>
              </a:rPr>
            </a:br>
            <a:r>
              <a:rPr lang="en-CA" sz="1600" b="1" dirty="0">
                <a:solidFill>
                  <a:srgbClr val="63A35C"/>
                </a:solidFill>
              </a:rPr>
              <a:t>    </a:t>
            </a:r>
            <a:r>
              <a:rPr lang="en-CA" sz="1600" b="1" dirty="0" err="1"/>
              <a:t>tips_df</a:t>
            </a:r>
            <a:r>
              <a:rPr lang="en-CA" sz="1600" b="1" dirty="0"/>
              <a:t>      </a:t>
            </a:r>
            <a:r>
              <a:rPr lang="en-CA" sz="1600" b="1" dirty="0">
                <a:solidFill>
                  <a:srgbClr val="A71D5D"/>
                </a:solidFill>
              </a:rPr>
              <a:t>= </a:t>
            </a:r>
            <a:r>
              <a:rPr lang="en-CA" sz="1600" b="1" dirty="0" err="1">
                <a:solidFill>
                  <a:srgbClr val="0086B3"/>
                </a:solidFill>
              </a:rPr>
              <a:t>create_df_from_json</a:t>
            </a:r>
            <a:r>
              <a:rPr lang="en-CA" sz="1600" b="1" dirty="0">
                <a:solidFill>
                  <a:srgbClr val="63A35C"/>
                </a:solidFill>
              </a:rPr>
              <a:t>(</a:t>
            </a:r>
            <a:r>
              <a:rPr lang="en-CA" sz="1600" b="1" dirty="0">
                <a:solidFill>
                  <a:srgbClr val="183691"/>
                </a:solidFill>
              </a:rPr>
              <a:t>"fixtures/</a:t>
            </a:r>
            <a:r>
              <a:rPr lang="en-CA" sz="1600" b="1" dirty="0" err="1">
                <a:solidFill>
                  <a:srgbClr val="183691"/>
                </a:solidFill>
              </a:rPr>
              <a:t>tips.json</a:t>
            </a:r>
            <a:r>
              <a:rPr lang="en-CA" sz="1600" b="1" dirty="0">
                <a:solidFill>
                  <a:srgbClr val="183691"/>
                </a:solidFill>
              </a:rPr>
              <a:t>"</a:t>
            </a:r>
            <a:r>
              <a:rPr lang="en-CA" sz="1600" b="1" dirty="0">
                <a:solidFill>
                  <a:srgbClr val="63A35C"/>
                </a:solidFill>
              </a:rPr>
              <a:t>, </a:t>
            </a:r>
            <a:r>
              <a:rPr lang="en-CA" sz="1600" b="1" dirty="0">
                <a:solidFill>
                  <a:srgbClr val="0086B3"/>
                </a:solidFill>
              </a:rPr>
              <a:t>spark</a:t>
            </a:r>
            <a:r>
              <a:rPr lang="en-CA" sz="1600" b="1" dirty="0">
                <a:solidFill>
                  <a:srgbClr val="63A35C"/>
                </a:solidFill>
              </a:rPr>
              <a:t>)</a:t>
            </a:r>
            <a:br>
              <a:rPr lang="en-CA" sz="1600" b="1" dirty="0">
                <a:solidFill>
                  <a:srgbClr val="63A35C"/>
                </a:solidFill>
              </a:rPr>
            </a:br>
            <a:r>
              <a:rPr lang="en-CA" sz="1600" b="1" dirty="0">
                <a:solidFill>
                  <a:srgbClr val="63A35C"/>
                </a:solidFill>
              </a:rPr>
              <a:t>    </a:t>
            </a:r>
            <a:r>
              <a:rPr lang="en-CA" sz="1600" b="1" dirty="0" err="1"/>
              <a:t>business_df</a:t>
            </a:r>
            <a:r>
              <a:rPr lang="en-CA" sz="1600" b="1" dirty="0"/>
              <a:t>  </a:t>
            </a:r>
            <a:r>
              <a:rPr lang="en-CA" sz="1600" b="1" dirty="0">
                <a:solidFill>
                  <a:srgbClr val="A71D5D"/>
                </a:solidFill>
              </a:rPr>
              <a:t>= </a:t>
            </a:r>
            <a:r>
              <a:rPr lang="en-CA" sz="1600" b="1" dirty="0" err="1">
                <a:solidFill>
                  <a:srgbClr val="0086B3"/>
                </a:solidFill>
              </a:rPr>
              <a:t>create_df_from_json</a:t>
            </a:r>
            <a:r>
              <a:rPr lang="en-CA" sz="1600" b="1" dirty="0">
                <a:solidFill>
                  <a:srgbClr val="63A35C"/>
                </a:solidFill>
              </a:rPr>
              <a:t>(</a:t>
            </a:r>
            <a:r>
              <a:rPr lang="en-CA" sz="1600" b="1" dirty="0">
                <a:solidFill>
                  <a:srgbClr val="183691"/>
                </a:solidFill>
              </a:rPr>
              <a:t>"fixtures/</a:t>
            </a:r>
            <a:r>
              <a:rPr lang="en-CA" sz="1600" b="1" dirty="0" err="1">
                <a:solidFill>
                  <a:srgbClr val="183691"/>
                </a:solidFill>
              </a:rPr>
              <a:t>business.json</a:t>
            </a:r>
            <a:r>
              <a:rPr lang="en-CA" sz="1600" b="1" dirty="0">
                <a:solidFill>
                  <a:srgbClr val="183691"/>
                </a:solidFill>
              </a:rPr>
              <a:t>"</a:t>
            </a:r>
            <a:r>
              <a:rPr lang="en-CA" sz="1600" b="1" dirty="0">
                <a:solidFill>
                  <a:srgbClr val="63A35C"/>
                </a:solidFill>
              </a:rPr>
              <a:t>, </a:t>
            </a:r>
            <a:r>
              <a:rPr lang="en-CA" sz="1600" b="1" dirty="0">
                <a:solidFill>
                  <a:srgbClr val="0086B3"/>
                </a:solidFill>
              </a:rPr>
              <a:t>spark</a:t>
            </a:r>
            <a:r>
              <a:rPr lang="en-CA" sz="1600" b="1" dirty="0">
                <a:solidFill>
                  <a:srgbClr val="63A35C"/>
                </a:solidFill>
              </a:rPr>
              <a:t>)</a:t>
            </a:r>
            <a:br>
              <a:rPr lang="en-CA" sz="1600" b="1" dirty="0">
                <a:solidFill>
                  <a:srgbClr val="63A35C"/>
                </a:solidFill>
              </a:rPr>
            </a:br>
            <a:r>
              <a:rPr lang="en-CA" sz="1600" b="1" dirty="0">
                <a:solidFill>
                  <a:srgbClr val="63A35C"/>
                </a:solidFill>
              </a:rPr>
              <a:t>    </a:t>
            </a:r>
            <a:r>
              <a:rPr lang="en-CA" sz="1600" b="1" dirty="0" err="1"/>
              <a:t>m_reviews_df</a:t>
            </a:r>
            <a:r>
              <a:rPr lang="en-CA" sz="1600" b="1" dirty="0"/>
              <a:t> </a:t>
            </a:r>
            <a:r>
              <a:rPr lang="en-CA" sz="1600" b="1" dirty="0">
                <a:solidFill>
                  <a:srgbClr val="A71D5D"/>
                </a:solidFill>
              </a:rPr>
              <a:t>= </a:t>
            </a:r>
            <a:r>
              <a:rPr lang="en-CA" sz="1600" b="1" dirty="0" err="1">
                <a:solidFill>
                  <a:srgbClr val="0086B3"/>
                </a:solidFill>
              </a:rPr>
              <a:t>create_df_from_json</a:t>
            </a:r>
            <a:r>
              <a:rPr lang="en-CA" sz="1600" b="1" dirty="0">
                <a:solidFill>
                  <a:srgbClr val="63A35C"/>
                </a:solidFill>
              </a:rPr>
              <a:t>(</a:t>
            </a:r>
            <a:r>
              <a:rPr lang="en-CA" sz="1600" b="1" dirty="0">
                <a:solidFill>
                  <a:srgbClr val="183691"/>
                </a:solidFill>
              </a:rPr>
              <a:t>"fixtures/</a:t>
            </a:r>
            <a:r>
              <a:rPr lang="en-CA" sz="1600" b="1" dirty="0" err="1">
                <a:solidFill>
                  <a:srgbClr val="183691"/>
                </a:solidFill>
              </a:rPr>
              <a:t>mobile_reviews.json</a:t>
            </a:r>
            <a:r>
              <a:rPr lang="en-CA" sz="1600" b="1" dirty="0">
                <a:solidFill>
                  <a:srgbClr val="183691"/>
                </a:solidFill>
              </a:rPr>
              <a:t>"</a:t>
            </a:r>
            <a:r>
              <a:rPr lang="en-CA" sz="1600" b="1" dirty="0">
                <a:solidFill>
                  <a:srgbClr val="63A35C"/>
                </a:solidFill>
              </a:rPr>
              <a:t>, </a:t>
            </a:r>
            <a:r>
              <a:rPr lang="en-CA" sz="1600" b="1" dirty="0">
                <a:solidFill>
                  <a:srgbClr val="0086B3"/>
                </a:solidFill>
              </a:rPr>
              <a:t>spark</a:t>
            </a:r>
            <a:r>
              <a:rPr lang="en-CA" sz="1600" b="1" dirty="0">
                <a:solidFill>
                  <a:srgbClr val="63A35C"/>
                </a:solidFill>
              </a:rPr>
              <a:t>)</a:t>
            </a:r>
            <a:br>
              <a:rPr lang="en-CA" sz="1600" b="1" dirty="0">
                <a:solidFill>
                  <a:srgbClr val="63A35C"/>
                </a:solidFill>
              </a:rPr>
            </a:br>
            <a:endParaRPr lang="en-US" sz="2000" b="1" dirty="0">
              <a:latin typeface="Courier" pitchFamily="2" charset="0"/>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961517" y="5739388"/>
            <a:ext cx="9815341" cy="338554"/>
          </a:xfrm>
          <a:prstGeom prst="rect">
            <a:avLst/>
          </a:prstGeom>
          <a:ln w="38100">
            <a:noFill/>
          </a:ln>
        </p:spPr>
        <p:txBody>
          <a:bodyPr wrap="square">
            <a:spAutoFit/>
          </a:bodyPr>
          <a:lstStyle/>
          <a:p>
            <a:r>
              <a:rPr lang="en-CA" sz="1600" b="1" dirty="0" err="1">
                <a:solidFill>
                  <a:srgbClr val="0086B3"/>
                </a:solidFill>
              </a:rPr>
              <a:t>assert_inglewood_pizza_has_one_review</a:t>
            </a:r>
            <a:r>
              <a:rPr lang="en-CA" sz="1600" b="1" dirty="0">
                <a:solidFill>
                  <a:srgbClr val="63A35C"/>
                </a:solidFill>
              </a:rPr>
              <a:t>(</a:t>
            </a:r>
            <a:r>
              <a:rPr lang="en-CA" sz="1600" b="1" dirty="0" err="1"/>
              <a:t>actual_df</a:t>
            </a:r>
            <a:r>
              <a:rPr lang="en-CA" sz="1600" b="1" dirty="0">
                <a:solidFill>
                  <a:srgbClr val="63A35C"/>
                </a:solidFill>
              </a:rPr>
              <a:t>)</a:t>
            </a:r>
          </a:p>
        </p:txBody>
      </p:sp>
      <p:sp>
        <p:nvSpPr>
          <p:cNvPr id="13" name="!!transform_inlined">
            <a:extLst>
              <a:ext uri="{FF2B5EF4-FFF2-40B4-BE49-F238E27FC236}">
                <a16:creationId xmlns:a16="http://schemas.microsoft.com/office/drawing/2014/main" id="{21C659AC-93C4-B8E0-FB46-342C9E5917DB}"/>
              </a:ext>
            </a:extLst>
          </p:cNvPr>
          <p:cNvSpPr txBox="1"/>
          <p:nvPr/>
        </p:nvSpPr>
        <p:spPr>
          <a:xfrm>
            <a:off x="749245" y="2717010"/>
            <a:ext cx="10876698" cy="1569660"/>
          </a:xfrm>
          <a:prstGeom prst="rect">
            <a:avLst/>
          </a:prstGeom>
          <a:noFill/>
          <a:ln w="38100">
            <a:noFill/>
          </a:ln>
        </p:spPr>
        <p:txBody>
          <a:bodyPr wrap="square" rtlCol="0">
            <a:spAutoFit/>
          </a:bodyPr>
          <a:lstStyle/>
          <a:p>
            <a:br>
              <a:rPr lang="en-CA" sz="1600" b="1" dirty="0">
                <a:solidFill>
                  <a:srgbClr val="A71D5D"/>
                </a:solidFill>
              </a:rPr>
            </a:br>
            <a:r>
              <a:rPr lang="en-CA" sz="1600" b="1" dirty="0">
                <a:solidFill>
                  <a:srgbClr val="A71D5D"/>
                </a:solidFill>
              </a:rPr>
              <a:t>    </a:t>
            </a:r>
            <a:r>
              <a:rPr lang="en-CA" sz="1600" b="1" dirty="0" err="1"/>
              <a:t>checkin_df</a:t>
            </a:r>
            <a:r>
              <a:rPr lang="en-CA" sz="1600" b="1" dirty="0"/>
              <a:t> </a:t>
            </a:r>
            <a:r>
              <a:rPr lang="en-CA" sz="1600" b="1" dirty="0">
                <a:solidFill>
                  <a:srgbClr val="A71D5D"/>
                </a:solidFill>
              </a:rPr>
              <a:t>= </a:t>
            </a:r>
            <a:r>
              <a:rPr lang="en-CA" sz="1600" b="1" dirty="0" err="1">
                <a:solidFill>
                  <a:srgbClr val="0086B3"/>
                </a:solidFill>
              </a:rPr>
              <a:t>create_checkin_df_with_one_date_per_row</a:t>
            </a:r>
            <a:r>
              <a:rPr lang="en-CA" sz="1600" b="1" dirty="0">
                <a:solidFill>
                  <a:srgbClr val="63A35C"/>
                </a:solidFill>
              </a:rPr>
              <a:t>(</a:t>
            </a:r>
            <a:r>
              <a:rPr lang="en-CA" sz="1600" b="1" dirty="0" err="1">
                <a:solidFill>
                  <a:srgbClr val="0086B3"/>
                </a:solidFill>
              </a:rPr>
              <a:t>checkin_df</a:t>
            </a:r>
            <a:r>
              <a:rPr lang="en-CA" sz="1600" b="1" dirty="0">
                <a:solidFill>
                  <a:srgbClr val="63A35C"/>
                </a:solidFill>
              </a:rPr>
              <a:t>)</a:t>
            </a:r>
            <a:br>
              <a:rPr lang="en-CA" sz="1600" b="1" dirty="0">
                <a:solidFill>
                  <a:srgbClr val="63A35C"/>
                </a:solidFill>
              </a:rPr>
            </a:br>
            <a:br>
              <a:rPr lang="en-CA" sz="1600" b="1" dirty="0">
                <a:solidFill>
                  <a:srgbClr val="63A35C"/>
                </a:solidFill>
              </a:rPr>
            </a:br>
            <a:r>
              <a:rPr lang="en-CA" sz="1600" b="1" dirty="0">
                <a:solidFill>
                  <a:srgbClr val="63A35C"/>
                </a:solidFill>
              </a:rPr>
              <a:t>    </a:t>
            </a:r>
            <a:r>
              <a:rPr lang="en-CA" sz="1600" b="1" dirty="0" err="1"/>
              <a:t>reviews_df</a:t>
            </a:r>
            <a:r>
              <a:rPr lang="en-CA" sz="1600" b="1" dirty="0"/>
              <a:t> </a:t>
            </a:r>
            <a:r>
              <a:rPr lang="en-CA" sz="1600" b="1" dirty="0">
                <a:solidFill>
                  <a:srgbClr val="A71D5D"/>
                </a:solidFill>
              </a:rPr>
              <a:t>= </a:t>
            </a:r>
            <a:r>
              <a:rPr lang="en-CA" sz="1600" b="1" dirty="0" err="1">
                <a:solidFill>
                  <a:srgbClr val="0086B3"/>
                </a:solidFill>
              </a:rPr>
              <a:t>count_reviews</a:t>
            </a:r>
            <a:r>
              <a:rPr lang="en-CA" sz="1600" b="1" dirty="0">
                <a:solidFill>
                  <a:srgbClr val="63A35C"/>
                </a:solidFill>
              </a:rPr>
              <a:t>(</a:t>
            </a:r>
            <a:r>
              <a:rPr lang="en-CA" sz="1600" b="1" dirty="0" err="1">
                <a:solidFill>
                  <a:srgbClr val="0086B3"/>
                </a:solidFill>
              </a:rPr>
              <a:t>checkin_df</a:t>
            </a:r>
            <a:r>
              <a:rPr lang="en-CA" sz="1600" b="1" dirty="0">
                <a:solidFill>
                  <a:srgbClr val="63A35C"/>
                </a:solidFill>
              </a:rPr>
              <a:t>, </a:t>
            </a:r>
            <a:r>
              <a:rPr lang="en-CA" sz="1600" b="1" dirty="0" err="1">
                <a:solidFill>
                  <a:srgbClr val="0086B3"/>
                </a:solidFill>
              </a:rPr>
              <a:t>mobile_reviews_df</a:t>
            </a:r>
            <a:r>
              <a:rPr lang="en-CA" sz="1600" b="1" dirty="0">
                <a:solidFill>
                  <a:srgbClr val="63A35C"/>
                </a:solidFill>
              </a:rPr>
              <a:t>, </a:t>
            </a:r>
            <a:r>
              <a:rPr lang="en-CA" sz="1600" b="1" dirty="0" err="1">
                <a:solidFill>
                  <a:srgbClr val="0086B3"/>
                </a:solidFill>
              </a:rPr>
              <a:t>browser_reviews_df</a:t>
            </a:r>
            <a:r>
              <a:rPr lang="en-CA" sz="1600" b="1" dirty="0">
                <a:solidFill>
                  <a:srgbClr val="63A35C"/>
                </a:solidFill>
              </a:rPr>
              <a:t>, </a:t>
            </a:r>
            <a:r>
              <a:rPr lang="en-CA" sz="1600" b="1" dirty="0" err="1">
                <a:solidFill>
                  <a:srgbClr val="0086B3"/>
                </a:solidFill>
              </a:rPr>
              <a:t>run_date</a:t>
            </a:r>
            <a:r>
              <a:rPr lang="en-CA" sz="1600" b="1" dirty="0">
                <a:solidFill>
                  <a:srgbClr val="63A35C"/>
                </a:solidFill>
              </a:rPr>
              <a:t>)</a:t>
            </a:r>
            <a:br>
              <a:rPr lang="en-CA" sz="1600" b="1" dirty="0">
                <a:solidFill>
                  <a:srgbClr val="63A35C"/>
                </a:solidFill>
              </a:rPr>
            </a:br>
            <a:r>
              <a:rPr lang="en-CA" sz="1600" b="1" dirty="0">
                <a:solidFill>
                  <a:srgbClr val="63A35C"/>
                </a:solidFill>
              </a:rPr>
              <a:t>    </a:t>
            </a:r>
            <a:r>
              <a:rPr lang="en-CA" sz="1600" b="1" dirty="0" err="1"/>
              <a:t>checkin_df</a:t>
            </a:r>
            <a:r>
              <a:rPr lang="en-CA" sz="1600" b="1" dirty="0"/>
              <a:t> </a:t>
            </a:r>
            <a:r>
              <a:rPr lang="en-CA" sz="1600" b="1" dirty="0">
                <a:solidFill>
                  <a:srgbClr val="A71D5D"/>
                </a:solidFill>
              </a:rPr>
              <a:t>= </a:t>
            </a:r>
            <a:r>
              <a:rPr lang="en-CA" sz="1600" b="1" dirty="0" err="1">
                <a:solidFill>
                  <a:srgbClr val="0086B3"/>
                </a:solidFill>
              </a:rPr>
              <a:t>count_checkins</a:t>
            </a:r>
            <a:r>
              <a:rPr lang="en-CA" sz="1600" b="1" dirty="0">
                <a:solidFill>
                  <a:srgbClr val="63A35C"/>
                </a:solidFill>
              </a:rPr>
              <a:t>(</a:t>
            </a:r>
            <a:r>
              <a:rPr lang="en-CA" sz="1600" b="1" dirty="0" err="1">
                <a:solidFill>
                  <a:srgbClr val="0086B3"/>
                </a:solidFill>
              </a:rPr>
              <a:t>checkin_df</a:t>
            </a:r>
            <a:r>
              <a:rPr lang="en-CA" sz="1600" b="1" dirty="0">
                <a:solidFill>
                  <a:srgbClr val="63A35C"/>
                </a:solidFill>
              </a:rPr>
              <a:t>, </a:t>
            </a:r>
            <a:r>
              <a:rPr lang="en-CA" sz="1600" b="1" dirty="0" err="1">
                <a:solidFill>
                  <a:srgbClr val="0086B3"/>
                </a:solidFill>
              </a:rPr>
              <a:t>run_date</a:t>
            </a:r>
            <a:r>
              <a:rPr lang="en-CA" sz="1600" b="1" dirty="0">
                <a:solidFill>
                  <a:srgbClr val="63A35C"/>
                </a:solidFill>
              </a:rPr>
              <a:t>)</a:t>
            </a:r>
            <a:br>
              <a:rPr lang="en-CA" sz="1600" b="1" dirty="0">
                <a:solidFill>
                  <a:srgbClr val="63A35C"/>
                </a:solidFill>
              </a:rPr>
            </a:br>
            <a:r>
              <a:rPr lang="en-CA" sz="1600" b="1" dirty="0">
                <a:solidFill>
                  <a:srgbClr val="63A35C"/>
                </a:solidFill>
              </a:rPr>
              <a:t>    </a:t>
            </a:r>
            <a:r>
              <a:rPr lang="en-CA" sz="1600" b="1" dirty="0" err="1"/>
              <a:t>tips_df</a:t>
            </a:r>
            <a:r>
              <a:rPr lang="en-CA" sz="1600" b="1" dirty="0"/>
              <a:t> </a:t>
            </a:r>
            <a:r>
              <a:rPr lang="en-CA" sz="1600" b="1" dirty="0">
                <a:solidFill>
                  <a:srgbClr val="A71D5D"/>
                </a:solidFill>
              </a:rPr>
              <a:t>= </a:t>
            </a:r>
            <a:r>
              <a:rPr lang="en-CA" sz="1600" b="1" dirty="0" err="1">
                <a:solidFill>
                  <a:srgbClr val="0086B3"/>
                </a:solidFill>
              </a:rPr>
              <a:t>count_tips</a:t>
            </a:r>
            <a:r>
              <a:rPr lang="en-CA" sz="1600" b="1" dirty="0">
                <a:solidFill>
                  <a:srgbClr val="63A35C"/>
                </a:solidFill>
              </a:rPr>
              <a:t>(</a:t>
            </a:r>
            <a:r>
              <a:rPr lang="en-CA" sz="1600" b="1" dirty="0" err="1">
                <a:solidFill>
                  <a:srgbClr val="0086B3"/>
                </a:solidFill>
              </a:rPr>
              <a:t>tips_df</a:t>
            </a:r>
            <a:r>
              <a:rPr lang="en-CA" sz="1600" b="1" dirty="0">
                <a:solidFill>
                  <a:srgbClr val="63A35C"/>
                </a:solidFill>
              </a:rPr>
              <a:t>, </a:t>
            </a:r>
            <a:r>
              <a:rPr lang="en-CA" sz="1600" b="1" dirty="0" err="1">
                <a:solidFill>
                  <a:srgbClr val="0086B3"/>
                </a:solidFill>
              </a:rPr>
              <a:t>run_date</a:t>
            </a:r>
            <a:r>
              <a:rPr lang="en-CA" sz="1600" b="1" dirty="0">
                <a:solidFill>
                  <a:srgbClr val="63A35C"/>
                </a:solidFill>
              </a:rPr>
              <a:t>)</a:t>
            </a:r>
            <a:endParaRPr lang="en-US" b="1" dirty="0"/>
          </a:p>
        </p:txBody>
      </p:sp>
      <p:grpSp>
        <p:nvGrpSpPr>
          <p:cNvPr id="10" name="Google Shape;783;p76">
            <a:extLst>
              <a:ext uri="{FF2B5EF4-FFF2-40B4-BE49-F238E27FC236}">
                <a16:creationId xmlns:a16="http://schemas.microsoft.com/office/drawing/2014/main" id="{34C9769E-0A9E-F3D3-EAE6-DFF555CEFA54}"/>
              </a:ext>
            </a:extLst>
          </p:cNvPr>
          <p:cNvGrpSpPr/>
          <p:nvPr/>
        </p:nvGrpSpPr>
        <p:grpSpPr>
          <a:xfrm>
            <a:off x="11473348" y="5597260"/>
            <a:ext cx="625166" cy="614978"/>
            <a:chOff x="7813889" y="2330318"/>
            <a:chExt cx="517800" cy="517800"/>
          </a:xfrm>
          <a:solidFill>
            <a:srgbClr val="12CB5A"/>
          </a:solidFill>
        </p:grpSpPr>
        <p:sp>
          <p:nvSpPr>
            <p:cNvPr id="11" name="Google Shape;784;p76">
              <a:extLst>
                <a:ext uri="{FF2B5EF4-FFF2-40B4-BE49-F238E27FC236}">
                  <a16:creationId xmlns:a16="http://schemas.microsoft.com/office/drawing/2014/main" id="{5F1F09ED-A16B-B673-0B9F-A568EB04F2F2}"/>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16" name="Google Shape;785;p76">
              <a:extLst>
                <a:ext uri="{FF2B5EF4-FFF2-40B4-BE49-F238E27FC236}">
                  <a16:creationId xmlns:a16="http://schemas.microsoft.com/office/drawing/2014/main" id="{2B5D2308-073A-099F-1CB0-ADED89195079}"/>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Sans"/>
                <a:ea typeface="DM Sans"/>
                <a:cs typeface="DM Sans"/>
                <a:sym typeface="DM Sans"/>
              </a:endParaRPr>
            </a:p>
          </p:txBody>
        </p:sp>
      </p:grpSp>
      <p:sp>
        <p:nvSpPr>
          <p:cNvPr id="2" name="Rectangle 1">
            <a:extLst>
              <a:ext uri="{FF2B5EF4-FFF2-40B4-BE49-F238E27FC236}">
                <a16:creationId xmlns:a16="http://schemas.microsoft.com/office/drawing/2014/main" id="{ADFE7146-FCAA-D84D-10C0-8F71922C2905}"/>
              </a:ext>
            </a:extLst>
          </p:cNvPr>
          <p:cNvSpPr/>
          <p:nvPr/>
        </p:nvSpPr>
        <p:spPr>
          <a:xfrm>
            <a:off x="928859" y="4436774"/>
            <a:ext cx="6092825" cy="830997"/>
          </a:xfrm>
          <a:prstGeom prst="rect">
            <a:avLst/>
          </a:prstGeom>
        </p:spPr>
        <p:txBody>
          <a:bodyPr>
            <a:spAutoFit/>
          </a:bodyPr>
          <a:lstStyle/>
          <a:p>
            <a:r>
              <a:rPr lang="en-CA" sz="1600" b="1" dirty="0">
                <a:solidFill>
                  <a:srgbClr val="63A35C"/>
                </a:solidFill>
              </a:rPr>
              <a:t> </a:t>
            </a:r>
            <a:r>
              <a:rPr lang="en-CA" sz="1600" b="1" dirty="0" err="1">
                <a:solidFill>
                  <a:schemeClr val="tx1"/>
                </a:solidFill>
              </a:rPr>
              <a:t>actual_df</a:t>
            </a:r>
            <a:r>
              <a:rPr lang="en-CA" sz="1600" b="1" dirty="0">
                <a:solidFill>
                  <a:srgbClr val="A71D5D"/>
                </a:solidFill>
              </a:rPr>
              <a:t> = </a:t>
            </a:r>
            <a:r>
              <a:rPr lang="en-CA" sz="1600" b="1" dirty="0" err="1">
                <a:solidFill>
                  <a:srgbClr val="0086B3"/>
                </a:solidFill>
              </a:rPr>
              <a:t>construct_post_pandemic_recovery_df</a:t>
            </a:r>
            <a:r>
              <a:rPr lang="en-CA" sz="1600" b="1" dirty="0">
                <a:solidFill>
                  <a:srgbClr val="63A35C"/>
                </a:solidFill>
              </a:rPr>
              <a:t>(</a:t>
            </a:r>
            <a:br>
              <a:rPr lang="en-CA" sz="1600" b="1" dirty="0">
                <a:solidFill>
                  <a:srgbClr val="63A35C"/>
                </a:solidFill>
              </a:rPr>
            </a:br>
            <a:r>
              <a:rPr lang="en-CA" sz="1600" b="1" dirty="0">
                <a:solidFill>
                  <a:srgbClr val="63A35C"/>
                </a:solidFill>
              </a:rPr>
              <a:t>     </a:t>
            </a:r>
            <a:r>
              <a:rPr lang="en-CA" sz="1600" b="1" dirty="0" err="1">
                <a:solidFill>
                  <a:srgbClr val="0086B3"/>
                </a:solidFill>
              </a:rPr>
              <a:t>business_df</a:t>
            </a:r>
            <a:r>
              <a:rPr lang="en-CA" sz="1600" b="1" dirty="0">
                <a:solidFill>
                  <a:srgbClr val="63A35C"/>
                </a:solidFill>
              </a:rPr>
              <a:t>, </a:t>
            </a:r>
            <a:r>
              <a:rPr lang="en-CA" sz="1600" b="1" dirty="0" err="1">
                <a:solidFill>
                  <a:srgbClr val="0086B3"/>
                </a:solidFill>
              </a:rPr>
              <a:t>checkin_df</a:t>
            </a:r>
            <a:r>
              <a:rPr lang="en-CA" sz="1600" b="1" dirty="0">
                <a:solidFill>
                  <a:srgbClr val="63A35C"/>
                </a:solidFill>
              </a:rPr>
              <a:t>, </a:t>
            </a:r>
            <a:r>
              <a:rPr lang="en-CA" sz="1600" b="1" dirty="0" err="1"/>
              <a:t>reviews_df</a:t>
            </a:r>
            <a:r>
              <a:rPr lang="en-CA" sz="1600" b="1" dirty="0">
                <a:solidFill>
                  <a:srgbClr val="63A35C"/>
                </a:solidFill>
              </a:rPr>
              <a:t>, </a:t>
            </a:r>
            <a:r>
              <a:rPr lang="en-CA" sz="1600" b="1" dirty="0" err="1">
                <a:solidFill>
                  <a:srgbClr val="0086B3"/>
                </a:solidFill>
              </a:rPr>
              <a:t>run_date</a:t>
            </a:r>
            <a:r>
              <a:rPr lang="en-CA" sz="1600" b="1" dirty="0">
                <a:solidFill>
                  <a:srgbClr val="63A35C"/>
                </a:solidFill>
              </a:rPr>
              <a:t>, </a:t>
            </a:r>
            <a:r>
              <a:rPr lang="en-CA" sz="1600" b="1" dirty="0" err="1">
                <a:solidFill>
                  <a:srgbClr val="0086B3"/>
                </a:solidFill>
              </a:rPr>
              <a:t>tips_df</a:t>
            </a:r>
            <a:br>
              <a:rPr lang="en-CA" sz="1600" b="1" dirty="0">
                <a:solidFill>
                  <a:srgbClr val="0086B3"/>
                </a:solidFill>
              </a:rPr>
            </a:br>
            <a:r>
              <a:rPr lang="en-CA" sz="1600" b="1" dirty="0">
                <a:solidFill>
                  <a:srgbClr val="0086B3"/>
                </a:solidFill>
              </a:rPr>
              <a:t> </a:t>
            </a:r>
            <a:r>
              <a:rPr lang="en-CA" sz="1600" b="1" dirty="0">
                <a:solidFill>
                  <a:srgbClr val="63A35C"/>
                </a:solidFill>
              </a:rPr>
              <a:t>)</a:t>
            </a:r>
            <a:endParaRPr lang="en-US" sz="1600" dirty="0"/>
          </a:p>
        </p:txBody>
      </p:sp>
      <p:sp>
        <p:nvSpPr>
          <p:cNvPr id="15" name="Rectangle 14">
            <a:extLst>
              <a:ext uri="{FF2B5EF4-FFF2-40B4-BE49-F238E27FC236}">
                <a16:creationId xmlns:a16="http://schemas.microsoft.com/office/drawing/2014/main" id="{C881E9FD-D5A8-E658-6669-F3BD80BF9E10}"/>
              </a:ext>
            </a:extLst>
          </p:cNvPr>
          <p:cNvSpPr/>
          <p:nvPr/>
        </p:nvSpPr>
        <p:spPr>
          <a:xfrm>
            <a:off x="749245" y="2717010"/>
            <a:ext cx="10655111" cy="2901791"/>
          </a:xfrm>
          <a:prstGeom prst="rect">
            <a:avLst/>
          </a:prstGeom>
          <a:solidFill>
            <a:srgbClr val="00B6E0">
              <a:alpha val="50196"/>
            </a:srgbClr>
          </a:solidFill>
          <a:ln>
            <a:solidFill>
              <a:srgbClr val="00B6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710459256"/>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xit" presetSubtype="0" fill="hold" nodeType="withEffect">
                                  <p:stCondLst>
                                    <p:cond delay="0"/>
                                  </p:stCondLst>
                                  <p:childTnLst>
                                    <p:set>
                                      <p:cBhvr>
                                        <p:cTn id="12"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126</a:t>
            </a:fld>
            <a:endParaRPr/>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2" name="TextBox 11">
            <a:extLst>
              <a:ext uri="{FF2B5EF4-FFF2-40B4-BE49-F238E27FC236}">
                <a16:creationId xmlns:a16="http://schemas.microsoft.com/office/drawing/2014/main" id="{2A334901-9D4E-FC5E-4A01-90B72E916FF6}"/>
              </a:ext>
            </a:extLst>
          </p:cNvPr>
          <p:cNvSpPr txBox="1"/>
          <p:nvPr/>
        </p:nvSpPr>
        <p:spPr>
          <a:xfrm>
            <a:off x="751339" y="1032287"/>
            <a:ext cx="10655112" cy="1877437"/>
          </a:xfrm>
          <a:prstGeom prst="rect">
            <a:avLst/>
          </a:prstGeom>
          <a:noFill/>
          <a:ln w="38100">
            <a:noFill/>
          </a:ln>
        </p:spPr>
        <p:txBody>
          <a:bodyPr wrap="square" rtlCol="0">
            <a:spAutoFit/>
          </a:bodyPr>
          <a:lstStyle/>
          <a:p>
            <a:pPr lvl="0"/>
            <a:r>
              <a:rPr lang="en-CA" sz="1600" b="1" dirty="0">
                <a:solidFill>
                  <a:srgbClr val="A71D5D"/>
                </a:solidFill>
              </a:rPr>
              <a:t>def </a:t>
            </a:r>
            <a:r>
              <a:rPr lang="en-CA" sz="1600" b="1" dirty="0" err="1">
                <a:solidFill>
                  <a:srgbClr val="795DA3"/>
                </a:solidFill>
              </a:rPr>
              <a:t>test_only_counts_mobile_reviews_done_separately_from_checkins</a:t>
            </a:r>
            <a:r>
              <a:rPr lang="en-CA" sz="1600" b="1" dirty="0">
                <a:solidFill>
                  <a:srgbClr val="63A35C"/>
                </a:solidFill>
              </a:rPr>
              <a:t>(</a:t>
            </a:r>
            <a:r>
              <a:rPr lang="en-CA" sz="1600" b="1" dirty="0">
                <a:solidFill>
                  <a:srgbClr val="0086B3"/>
                </a:solidFill>
              </a:rPr>
              <a:t>spark</a:t>
            </a:r>
            <a:r>
              <a:rPr lang="en-CA" sz="1600" b="1" dirty="0">
                <a:solidFill>
                  <a:srgbClr val="A71D5D"/>
                </a:solidFill>
              </a:rPr>
              <a:t>: </a:t>
            </a:r>
            <a:r>
              <a:rPr lang="en-CA" sz="1600" b="1" dirty="0" err="1">
                <a:solidFill>
                  <a:srgbClr val="795DA3"/>
                </a:solidFill>
              </a:rPr>
              <a:t>SparkSession</a:t>
            </a:r>
            <a:r>
              <a:rPr lang="en-CA" sz="1600" b="1" dirty="0">
                <a:solidFill>
                  <a:srgbClr val="63A35C"/>
                </a:solidFill>
              </a:rPr>
              <a:t>) </a:t>
            </a:r>
            <a:r>
              <a:rPr lang="en-CA" sz="1600" b="1" dirty="0"/>
              <a:t>-&gt; </a:t>
            </a:r>
            <a:r>
              <a:rPr lang="en-CA" sz="1600" b="1" dirty="0">
                <a:solidFill>
                  <a:srgbClr val="A71D5D"/>
                </a:solidFill>
              </a:rPr>
              <a:t>None:</a:t>
            </a:r>
            <a:br>
              <a:rPr lang="en-CA" sz="1600" b="1" dirty="0">
                <a:solidFill>
                  <a:srgbClr val="A71D5D"/>
                </a:solidFill>
              </a:rPr>
            </a:br>
            <a:r>
              <a:rPr lang="en-CA" sz="1600" b="1" dirty="0">
                <a:solidFill>
                  <a:srgbClr val="A71D5D"/>
                </a:solidFill>
              </a:rPr>
              <a:t>    </a:t>
            </a:r>
            <a:r>
              <a:rPr lang="en-CA" sz="1600" b="1" dirty="0" err="1"/>
              <a:t>b_reviews_df</a:t>
            </a:r>
            <a:r>
              <a:rPr lang="en-CA" sz="1600" b="1" dirty="0"/>
              <a:t>   </a:t>
            </a:r>
            <a:r>
              <a:rPr lang="en-CA" sz="1600" b="1" dirty="0">
                <a:solidFill>
                  <a:srgbClr val="A71D5D"/>
                </a:solidFill>
              </a:rPr>
              <a:t>= </a:t>
            </a:r>
            <a:r>
              <a:rPr lang="en-CA" sz="1600" b="1" dirty="0" err="1">
                <a:solidFill>
                  <a:srgbClr val="0086B3"/>
                </a:solidFill>
              </a:rPr>
              <a:t>create_df_from_json</a:t>
            </a:r>
            <a:r>
              <a:rPr lang="en-CA" sz="1600" b="1" dirty="0">
                <a:solidFill>
                  <a:srgbClr val="63A35C"/>
                </a:solidFill>
              </a:rPr>
              <a:t>(</a:t>
            </a:r>
            <a:r>
              <a:rPr lang="en-CA" sz="1600" b="1" dirty="0">
                <a:solidFill>
                  <a:srgbClr val="183691"/>
                </a:solidFill>
              </a:rPr>
              <a:t>"fixtures/</a:t>
            </a:r>
            <a:r>
              <a:rPr lang="en-CA" sz="1600" b="1" dirty="0" err="1">
                <a:solidFill>
                  <a:srgbClr val="183691"/>
                </a:solidFill>
              </a:rPr>
              <a:t>browser_reviews.json</a:t>
            </a:r>
            <a:r>
              <a:rPr lang="en-CA" sz="1600" b="1" dirty="0">
                <a:solidFill>
                  <a:srgbClr val="183691"/>
                </a:solidFill>
              </a:rPr>
              <a:t>"</a:t>
            </a:r>
            <a:r>
              <a:rPr lang="en-CA" sz="1600" b="1" dirty="0">
                <a:solidFill>
                  <a:srgbClr val="63A35C"/>
                </a:solidFill>
              </a:rPr>
              <a:t>, </a:t>
            </a:r>
            <a:r>
              <a:rPr lang="en-CA" sz="1600" b="1" dirty="0">
                <a:solidFill>
                  <a:srgbClr val="0086B3"/>
                </a:solidFill>
              </a:rPr>
              <a:t>spark</a:t>
            </a:r>
            <a:r>
              <a:rPr lang="en-CA" sz="1600" b="1" dirty="0">
                <a:solidFill>
                  <a:srgbClr val="63A35C"/>
                </a:solidFill>
              </a:rPr>
              <a:t>)</a:t>
            </a:r>
            <a:br>
              <a:rPr lang="en-CA" sz="1600" b="1" dirty="0">
                <a:solidFill>
                  <a:srgbClr val="63A35C"/>
                </a:solidFill>
              </a:rPr>
            </a:br>
            <a:r>
              <a:rPr lang="en-CA" sz="1600" b="1" dirty="0">
                <a:solidFill>
                  <a:srgbClr val="63A35C"/>
                </a:solidFill>
              </a:rPr>
              <a:t>    </a:t>
            </a:r>
            <a:r>
              <a:rPr lang="en-CA" sz="1600" b="1" dirty="0" err="1"/>
              <a:t>checkin_df</a:t>
            </a:r>
            <a:r>
              <a:rPr lang="en-CA" sz="1600" b="1" dirty="0"/>
              <a:t>   </a:t>
            </a:r>
            <a:r>
              <a:rPr lang="en-CA" sz="1600" b="1" dirty="0">
                <a:solidFill>
                  <a:srgbClr val="A71D5D"/>
                </a:solidFill>
              </a:rPr>
              <a:t>= </a:t>
            </a:r>
            <a:r>
              <a:rPr lang="en-CA" sz="1600" b="1" dirty="0" err="1">
                <a:solidFill>
                  <a:srgbClr val="0086B3"/>
                </a:solidFill>
              </a:rPr>
              <a:t>create_df_from_json</a:t>
            </a:r>
            <a:r>
              <a:rPr lang="en-CA" sz="1600" b="1" dirty="0">
                <a:solidFill>
                  <a:srgbClr val="63A35C"/>
                </a:solidFill>
              </a:rPr>
              <a:t>(</a:t>
            </a:r>
            <a:r>
              <a:rPr lang="en-CA" sz="1600" b="1" dirty="0">
                <a:solidFill>
                  <a:srgbClr val="183691"/>
                </a:solidFill>
              </a:rPr>
              <a:t>"fixtures/</a:t>
            </a:r>
            <a:r>
              <a:rPr lang="en-CA" sz="1600" b="1" dirty="0" err="1">
                <a:solidFill>
                  <a:srgbClr val="183691"/>
                </a:solidFill>
              </a:rPr>
              <a:t>checkin.json</a:t>
            </a:r>
            <a:r>
              <a:rPr lang="en-CA" sz="1600" b="1" dirty="0">
                <a:solidFill>
                  <a:srgbClr val="183691"/>
                </a:solidFill>
              </a:rPr>
              <a:t>"</a:t>
            </a:r>
            <a:r>
              <a:rPr lang="en-CA" sz="1600" b="1" dirty="0">
                <a:solidFill>
                  <a:srgbClr val="63A35C"/>
                </a:solidFill>
              </a:rPr>
              <a:t>, </a:t>
            </a:r>
            <a:r>
              <a:rPr lang="en-CA" sz="1600" b="1" dirty="0">
                <a:solidFill>
                  <a:srgbClr val="0086B3"/>
                </a:solidFill>
              </a:rPr>
              <a:t>spark</a:t>
            </a:r>
            <a:r>
              <a:rPr lang="en-CA" sz="1600" b="1" dirty="0">
                <a:solidFill>
                  <a:srgbClr val="63A35C"/>
                </a:solidFill>
              </a:rPr>
              <a:t>)</a:t>
            </a:r>
            <a:br>
              <a:rPr lang="en-CA" sz="1600" b="1" dirty="0">
                <a:solidFill>
                  <a:srgbClr val="63A35C"/>
                </a:solidFill>
              </a:rPr>
            </a:br>
            <a:r>
              <a:rPr lang="en-CA" sz="1600" b="1" dirty="0">
                <a:solidFill>
                  <a:srgbClr val="63A35C"/>
                </a:solidFill>
              </a:rPr>
              <a:t>    </a:t>
            </a:r>
            <a:r>
              <a:rPr lang="en-CA" sz="1600" b="1" dirty="0" err="1"/>
              <a:t>tips_df</a:t>
            </a:r>
            <a:r>
              <a:rPr lang="en-CA" sz="1600" b="1" dirty="0"/>
              <a:t>      </a:t>
            </a:r>
            <a:r>
              <a:rPr lang="en-CA" sz="1600" b="1" dirty="0">
                <a:solidFill>
                  <a:srgbClr val="A71D5D"/>
                </a:solidFill>
              </a:rPr>
              <a:t>= </a:t>
            </a:r>
            <a:r>
              <a:rPr lang="en-CA" sz="1600" b="1" dirty="0" err="1">
                <a:solidFill>
                  <a:srgbClr val="0086B3"/>
                </a:solidFill>
              </a:rPr>
              <a:t>create_df_from_json</a:t>
            </a:r>
            <a:r>
              <a:rPr lang="en-CA" sz="1600" b="1" dirty="0">
                <a:solidFill>
                  <a:srgbClr val="63A35C"/>
                </a:solidFill>
              </a:rPr>
              <a:t>(</a:t>
            </a:r>
            <a:r>
              <a:rPr lang="en-CA" sz="1600" b="1" dirty="0">
                <a:solidFill>
                  <a:srgbClr val="183691"/>
                </a:solidFill>
              </a:rPr>
              <a:t>"fixtures/</a:t>
            </a:r>
            <a:r>
              <a:rPr lang="en-CA" sz="1600" b="1" dirty="0" err="1">
                <a:solidFill>
                  <a:srgbClr val="183691"/>
                </a:solidFill>
              </a:rPr>
              <a:t>tips.json</a:t>
            </a:r>
            <a:r>
              <a:rPr lang="en-CA" sz="1600" b="1" dirty="0">
                <a:solidFill>
                  <a:srgbClr val="183691"/>
                </a:solidFill>
              </a:rPr>
              <a:t>"</a:t>
            </a:r>
            <a:r>
              <a:rPr lang="en-CA" sz="1600" b="1" dirty="0">
                <a:solidFill>
                  <a:srgbClr val="63A35C"/>
                </a:solidFill>
              </a:rPr>
              <a:t>, </a:t>
            </a:r>
            <a:r>
              <a:rPr lang="en-CA" sz="1600" b="1" dirty="0">
                <a:solidFill>
                  <a:srgbClr val="0086B3"/>
                </a:solidFill>
              </a:rPr>
              <a:t>spark</a:t>
            </a:r>
            <a:r>
              <a:rPr lang="en-CA" sz="1600" b="1" dirty="0">
                <a:solidFill>
                  <a:srgbClr val="63A35C"/>
                </a:solidFill>
              </a:rPr>
              <a:t>)</a:t>
            </a:r>
            <a:br>
              <a:rPr lang="en-CA" sz="1600" b="1" dirty="0">
                <a:solidFill>
                  <a:srgbClr val="63A35C"/>
                </a:solidFill>
              </a:rPr>
            </a:br>
            <a:r>
              <a:rPr lang="en-CA" sz="1600" b="1" dirty="0">
                <a:solidFill>
                  <a:srgbClr val="63A35C"/>
                </a:solidFill>
              </a:rPr>
              <a:t>    </a:t>
            </a:r>
            <a:r>
              <a:rPr lang="en-CA" sz="1600" b="1" dirty="0" err="1"/>
              <a:t>business_df</a:t>
            </a:r>
            <a:r>
              <a:rPr lang="en-CA" sz="1600" b="1" dirty="0"/>
              <a:t>  </a:t>
            </a:r>
            <a:r>
              <a:rPr lang="en-CA" sz="1600" b="1" dirty="0">
                <a:solidFill>
                  <a:srgbClr val="A71D5D"/>
                </a:solidFill>
              </a:rPr>
              <a:t>= </a:t>
            </a:r>
            <a:r>
              <a:rPr lang="en-CA" sz="1600" b="1" dirty="0" err="1">
                <a:solidFill>
                  <a:srgbClr val="0086B3"/>
                </a:solidFill>
              </a:rPr>
              <a:t>create_df_from_json</a:t>
            </a:r>
            <a:r>
              <a:rPr lang="en-CA" sz="1600" b="1" dirty="0">
                <a:solidFill>
                  <a:srgbClr val="63A35C"/>
                </a:solidFill>
              </a:rPr>
              <a:t>(</a:t>
            </a:r>
            <a:r>
              <a:rPr lang="en-CA" sz="1600" b="1" dirty="0">
                <a:solidFill>
                  <a:srgbClr val="183691"/>
                </a:solidFill>
              </a:rPr>
              <a:t>"fixtures/</a:t>
            </a:r>
            <a:r>
              <a:rPr lang="en-CA" sz="1600" b="1" dirty="0" err="1">
                <a:solidFill>
                  <a:srgbClr val="183691"/>
                </a:solidFill>
              </a:rPr>
              <a:t>business.json</a:t>
            </a:r>
            <a:r>
              <a:rPr lang="en-CA" sz="1600" b="1" dirty="0">
                <a:solidFill>
                  <a:srgbClr val="183691"/>
                </a:solidFill>
              </a:rPr>
              <a:t>"</a:t>
            </a:r>
            <a:r>
              <a:rPr lang="en-CA" sz="1600" b="1" dirty="0">
                <a:solidFill>
                  <a:srgbClr val="63A35C"/>
                </a:solidFill>
              </a:rPr>
              <a:t>, </a:t>
            </a:r>
            <a:r>
              <a:rPr lang="en-CA" sz="1600" b="1" dirty="0">
                <a:solidFill>
                  <a:srgbClr val="0086B3"/>
                </a:solidFill>
              </a:rPr>
              <a:t>spark</a:t>
            </a:r>
            <a:r>
              <a:rPr lang="en-CA" sz="1600" b="1" dirty="0">
                <a:solidFill>
                  <a:srgbClr val="63A35C"/>
                </a:solidFill>
              </a:rPr>
              <a:t>)</a:t>
            </a:r>
            <a:br>
              <a:rPr lang="en-CA" sz="1600" b="1" dirty="0">
                <a:solidFill>
                  <a:srgbClr val="63A35C"/>
                </a:solidFill>
              </a:rPr>
            </a:br>
            <a:r>
              <a:rPr lang="en-CA" sz="1600" b="1" dirty="0">
                <a:solidFill>
                  <a:srgbClr val="63A35C"/>
                </a:solidFill>
              </a:rPr>
              <a:t>    </a:t>
            </a:r>
            <a:r>
              <a:rPr lang="en-CA" sz="1600" b="1" dirty="0" err="1"/>
              <a:t>m_reviews_df</a:t>
            </a:r>
            <a:r>
              <a:rPr lang="en-CA" sz="1600" b="1" dirty="0"/>
              <a:t> </a:t>
            </a:r>
            <a:r>
              <a:rPr lang="en-CA" sz="1600" b="1" dirty="0">
                <a:solidFill>
                  <a:srgbClr val="A71D5D"/>
                </a:solidFill>
              </a:rPr>
              <a:t>= </a:t>
            </a:r>
            <a:r>
              <a:rPr lang="en-CA" sz="1600" b="1" dirty="0" err="1">
                <a:solidFill>
                  <a:srgbClr val="0086B3"/>
                </a:solidFill>
              </a:rPr>
              <a:t>create_df_from_json</a:t>
            </a:r>
            <a:r>
              <a:rPr lang="en-CA" sz="1600" b="1" dirty="0">
                <a:solidFill>
                  <a:srgbClr val="63A35C"/>
                </a:solidFill>
              </a:rPr>
              <a:t>(</a:t>
            </a:r>
            <a:r>
              <a:rPr lang="en-CA" sz="1600" b="1" dirty="0">
                <a:solidFill>
                  <a:srgbClr val="183691"/>
                </a:solidFill>
              </a:rPr>
              <a:t>"fixtures/</a:t>
            </a:r>
            <a:r>
              <a:rPr lang="en-CA" sz="1600" b="1" dirty="0" err="1">
                <a:solidFill>
                  <a:srgbClr val="183691"/>
                </a:solidFill>
              </a:rPr>
              <a:t>mobile_reviews.json</a:t>
            </a:r>
            <a:r>
              <a:rPr lang="en-CA" sz="1600" b="1" dirty="0">
                <a:solidFill>
                  <a:srgbClr val="183691"/>
                </a:solidFill>
              </a:rPr>
              <a:t>"</a:t>
            </a:r>
            <a:r>
              <a:rPr lang="en-CA" sz="1600" b="1" dirty="0">
                <a:solidFill>
                  <a:srgbClr val="63A35C"/>
                </a:solidFill>
              </a:rPr>
              <a:t>, </a:t>
            </a:r>
            <a:r>
              <a:rPr lang="en-CA" sz="1600" b="1" dirty="0">
                <a:solidFill>
                  <a:srgbClr val="0086B3"/>
                </a:solidFill>
              </a:rPr>
              <a:t>spark</a:t>
            </a:r>
            <a:r>
              <a:rPr lang="en-CA" sz="1600" b="1" dirty="0">
                <a:solidFill>
                  <a:srgbClr val="63A35C"/>
                </a:solidFill>
              </a:rPr>
              <a:t>)</a:t>
            </a:r>
            <a:br>
              <a:rPr lang="en-CA" sz="1600" b="1" dirty="0">
                <a:solidFill>
                  <a:srgbClr val="63A35C"/>
                </a:solidFill>
              </a:rPr>
            </a:br>
            <a:endParaRPr lang="en-US" sz="2000" b="1" dirty="0">
              <a:latin typeface="Courier" pitchFamily="2" charset="0"/>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961517" y="4507637"/>
            <a:ext cx="9815341" cy="338554"/>
          </a:xfrm>
          <a:prstGeom prst="rect">
            <a:avLst/>
          </a:prstGeom>
          <a:ln w="38100">
            <a:noFill/>
          </a:ln>
        </p:spPr>
        <p:txBody>
          <a:bodyPr wrap="square">
            <a:spAutoFit/>
          </a:bodyPr>
          <a:lstStyle/>
          <a:p>
            <a:r>
              <a:rPr lang="en-CA" sz="1600" b="1" dirty="0" err="1">
                <a:solidFill>
                  <a:srgbClr val="0086B3"/>
                </a:solidFill>
              </a:rPr>
              <a:t>assert_inglewood_pizza_has_one_review</a:t>
            </a:r>
            <a:r>
              <a:rPr lang="en-CA" sz="1600" b="1" dirty="0">
                <a:solidFill>
                  <a:srgbClr val="63A35C"/>
                </a:solidFill>
              </a:rPr>
              <a:t>(</a:t>
            </a:r>
            <a:r>
              <a:rPr lang="en-CA" sz="1600" b="1" dirty="0" err="1"/>
              <a:t>actual_df</a:t>
            </a:r>
            <a:r>
              <a:rPr lang="en-CA" sz="1600" b="1" dirty="0">
                <a:solidFill>
                  <a:srgbClr val="63A35C"/>
                </a:solidFill>
              </a:rPr>
              <a:t>)</a:t>
            </a:r>
          </a:p>
        </p:txBody>
      </p:sp>
      <p:sp>
        <p:nvSpPr>
          <p:cNvPr id="13" name="!!transform_inlined">
            <a:extLst>
              <a:ext uri="{FF2B5EF4-FFF2-40B4-BE49-F238E27FC236}">
                <a16:creationId xmlns:a16="http://schemas.microsoft.com/office/drawing/2014/main" id="{21C659AC-93C4-B8E0-FB46-342C9E5917DB}"/>
              </a:ext>
            </a:extLst>
          </p:cNvPr>
          <p:cNvSpPr txBox="1"/>
          <p:nvPr/>
        </p:nvSpPr>
        <p:spPr>
          <a:xfrm>
            <a:off x="749245" y="2717010"/>
            <a:ext cx="10876698" cy="1569660"/>
          </a:xfrm>
          <a:prstGeom prst="rect">
            <a:avLst/>
          </a:prstGeom>
          <a:noFill/>
          <a:ln w="38100">
            <a:noFill/>
          </a:ln>
        </p:spPr>
        <p:txBody>
          <a:bodyPr wrap="square" rtlCol="0">
            <a:spAutoFit/>
          </a:bodyPr>
          <a:lstStyle/>
          <a:p>
            <a:br>
              <a:rPr lang="en-CA" sz="1600" b="1" dirty="0">
                <a:solidFill>
                  <a:srgbClr val="A71D5D"/>
                </a:solidFill>
              </a:rPr>
            </a:br>
            <a:r>
              <a:rPr lang="en-CA" sz="1600" b="1" dirty="0">
                <a:solidFill>
                  <a:srgbClr val="A71D5D"/>
                </a:solidFill>
              </a:rPr>
              <a:t>    </a:t>
            </a:r>
            <a:r>
              <a:rPr lang="en-CA" sz="1600" b="1" dirty="0" err="1"/>
              <a:t>checkin_df</a:t>
            </a:r>
            <a:r>
              <a:rPr lang="en-CA" sz="1600" b="1" dirty="0"/>
              <a:t> </a:t>
            </a:r>
            <a:r>
              <a:rPr lang="en-CA" sz="1600" b="1" dirty="0">
                <a:solidFill>
                  <a:srgbClr val="A71D5D"/>
                </a:solidFill>
              </a:rPr>
              <a:t>= </a:t>
            </a:r>
            <a:r>
              <a:rPr lang="en-CA" sz="1600" b="1" dirty="0" err="1">
                <a:solidFill>
                  <a:srgbClr val="0086B3"/>
                </a:solidFill>
              </a:rPr>
              <a:t>create_checkin_df_with_one_date_per_row</a:t>
            </a:r>
            <a:r>
              <a:rPr lang="en-CA" sz="1600" b="1" dirty="0">
                <a:solidFill>
                  <a:srgbClr val="63A35C"/>
                </a:solidFill>
              </a:rPr>
              <a:t>(</a:t>
            </a:r>
            <a:r>
              <a:rPr lang="en-CA" sz="1600" b="1" dirty="0" err="1">
                <a:solidFill>
                  <a:srgbClr val="0086B3"/>
                </a:solidFill>
              </a:rPr>
              <a:t>checkin_df</a:t>
            </a:r>
            <a:r>
              <a:rPr lang="en-CA" sz="1600" b="1" dirty="0">
                <a:solidFill>
                  <a:srgbClr val="63A35C"/>
                </a:solidFill>
              </a:rPr>
              <a:t>)</a:t>
            </a:r>
            <a:br>
              <a:rPr lang="en-CA" sz="1600" b="1" dirty="0">
                <a:solidFill>
                  <a:srgbClr val="63A35C"/>
                </a:solidFill>
              </a:rPr>
            </a:br>
            <a:br>
              <a:rPr lang="en-CA" sz="1600" b="1" dirty="0">
                <a:solidFill>
                  <a:srgbClr val="63A35C"/>
                </a:solidFill>
              </a:rPr>
            </a:br>
            <a:r>
              <a:rPr lang="en-CA" sz="1600" b="1" dirty="0">
                <a:solidFill>
                  <a:srgbClr val="63A35C"/>
                </a:solidFill>
              </a:rPr>
              <a:t>    </a:t>
            </a:r>
            <a:r>
              <a:rPr lang="en-CA" sz="1600" b="1" dirty="0" err="1"/>
              <a:t>reviews_df</a:t>
            </a:r>
            <a:r>
              <a:rPr lang="en-CA" sz="1600" b="1" dirty="0"/>
              <a:t> </a:t>
            </a:r>
            <a:r>
              <a:rPr lang="en-CA" sz="1600" b="1" dirty="0">
                <a:solidFill>
                  <a:srgbClr val="A71D5D"/>
                </a:solidFill>
              </a:rPr>
              <a:t>= </a:t>
            </a:r>
            <a:r>
              <a:rPr lang="en-CA" sz="1600" b="1" dirty="0" err="1">
                <a:solidFill>
                  <a:srgbClr val="0086B3"/>
                </a:solidFill>
              </a:rPr>
              <a:t>count_reviews</a:t>
            </a:r>
            <a:r>
              <a:rPr lang="en-CA" sz="1600" b="1" dirty="0">
                <a:solidFill>
                  <a:srgbClr val="63A35C"/>
                </a:solidFill>
              </a:rPr>
              <a:t>(</a:t>
            </a:r>
            <a:r>
              <a:rPr lang="en-CA" sz="1600" b="1" dirty="0" err="1">
                <a:solidFill>
                  <a:srgbClr val="0086B3"/>
                </a:solidFill>
              </a:rPr>
              <a:t>checkin_df</a:t>
            </a:r>
            <a:r>
              <a:rPr lang="en-CA" sz="1600" b="1" dirty="0">
                <a:solidFill>
                  <a:srgbClr val="63A35C"/>
                </a:solidFill>
              </a:rPr>
              <a:t>, </a:t>
            </a:r>
            <a:r>
              <a:rPr lang="en-CA" sz="1600" b="1" dirty="0" err="1">
                <a:solidFill>
                  <a:srgbClr val="0086B3"/>
                </a:solidFill>
              </a:rPr>
              <a:t>mobile_reviews_df</a:t>
            </a:r>
            <a:r>
              <a:rPr lang="en-CA" sz="1600" b="1" dirty="0">
                <a:solidFill>
                  <a:srgbClr val="63A35C"/>
                </a:solidFill>
              </a:rPr>
              <a:t>, </a:t>
            </a:r>
            <a:r>
              <a:rPr lang="en-CA" sz="1600" b="1" dirty="0" err="1">
                <a:solidFill>
                  <a:srgbClr val="0086B3"/>
                </a:solidFill>
              </a:rPr>
              <a:t>browser_reviews_df</a:t>
            </a:r>
            <a:r>
              <a:rPr lang="en-CA" sz="1600" b="1" dirty="0">
                <a:solidFill>
                  <a:srgbClr val="63A35C"/>
                </a:solidFill>
              </a:rPr>
              <a:t>, </a:t>
            </a:r>
            <a:r>
              <a:rPr lang="en-CA" sz="1600" b="1" dirty="0" err="1">
                <a:solidFill>
                  <a:srgbClr val="0086B3"/>
                </a:solidFill>
              </a:rPr>
              <a:t>run_date</a:t>
            </a:r>
            <a:r>
              <a:rPr lang="en-CA" sz="1600" b="1" dirty="0">
                <a:solidFill>
                  <a:srgbClr val="63A35C"/>
                </a:solidFill>
              </a:rPr>
              <a:t>)</a:t>
            </a:r>
            <a:br>
              <a:rPr lang="en-CA" sz="1600" b="1" dirty="0">
                <a:solidFill>
                  <a:srgbClr val="63A35C"/>
                </a:solidFill>
              </a:rPr>
            </a:br>
            <a:r>
              <a:rPr lang="en-CA" sz="1600" b="1" dirty="0">
                <a:solidFill>
                  <a:srgbClr val="63A35C"/>
                </a:solidFill>
              </a:rPr>
              <a:t>    </a:t>
            </a:r>
            <a:r>
              <a:rPr lang="en-CA" sz="1600" b="1" dirty="0" err="1"/>
              <a:t>checkin_df</a:t>
            </a:r>
            <a:r>
              <a:rPr lang="en-CA" sz="1600" b="1" dirty="0"/>
              <a:t> </a:t>
            </a:r>
            <a:r>
              <a:rPr lang="en-CA" sz="1600" b="1" dirty="0">
                <a:solidFill>
                  <a:srgbClr val="A71D5D"/>
                </a:solidFill>
              </a:rPr>
              <a:t>= </a:t>
            </a:r>
            <a:r>
              <a:rPr lang="en-CA" sz="1600" b="1" dirty="0" err="1">
                <a:solidFill>
                  <a:srgbClr val="0086B3"/>
                </a:solidFill>
              </a:rPr>
              <a:t>count_checkins</a:t>
            </a:r>
            <a:r>
              <a:rPr lang="en-CA" sz="1600" b="1" dirty="0">
                <a:solidFill>
                  <a:srgbClr val="63A35C"/>
                </a:solidFill>
              </a:rPr>
              <a:t>(</a:t>
            </a:r>
            <a:r>
              <a:rPr lang="en-CA" sz="1600" b="1" dirty="0" err="1">
                <a:solidFill>
                  <a:srgbClr val="0086B3"/>
                </a:solidFill>
              </a:rPr>
              <a:t>checkin_df</a:t>
            </a:r>
            <a:r>
              <a:rPr lang="en-CA" sz="1600" b="1" dirty="0">
                <a:solidFill>
                  <a:srgbClr val="63A35C"/>
                </a:solidFill>
              </a:rPr>
              <a:t>, </a:t>
            </a:r>
            <a:r>
              <a:rPr lang="en-CA" sz="1600" b="1" dirty="0" err="1">
                <a:solidFill>
                  <a:srgbClr val="0086B3"/>
                </a:solidFill>
              </a:rPr>
              <a:t>run_date</a:t>
            </a:r>
            <a:r>
              <a:rPr lang="en-CA" sz="1600" b="1" dirty="0">
                <a:solidFill>
                  <a:srgbClr val="63A35C"/>
                </a:solidFill>
              </a:rPr>
              <a:t>)</a:t>
            </a:r>
            <a:br>
              <a:rPr lang="en-CA" sz="1600" b="1" dirty="0">
                <a:solidFill>
                  <a:srgbClr val="63A35C"/>
                </a:solidFill>
              </a:rPr>
            </a:br>
            <a:r>
              <a:rPr lang="en-CA" sz="1600" b="1" dirty="0">
                <a:solidFill>
                  <a:srgbClr val="63A35C"/>
                </a:solidFill>
              </a:rPr>
              <a:t>    </a:t>
            </a:r>
            <a:r>
              <a:rPr lang="en-CA" sz="1600" b="1" dirty="0" err="1"/>
              <a:t>tips_df</a:t>
            </a:r>
            <a:r>
              <a:rPr lang="en-CA" sz="1600" b="1" dirty="0"/>
              <a:t> </a:t>
            </a:r>
            <a:r>
              <a:rPr lang="en-CA" sz="1600" b="1" dirty="0">
                <a:solidFill>
                  <a:srgbClr val="A71D5D"/>
                </a:solidFill>
              </a:rPr>
              <a:t>= </a:t>
            </a:r>
            <a:r>
              <a:rPr lang="en-CA" sz="1600" b="1" dirty="0" err="1">
                <a:solidFill>
                  <a:srgbClr val="0086B3"/>
                </a:solidFill>
              </a:rPr>
              <a:t>count_tips</a:t>
            </a:r>
            <a:r>
              <a:rPr lang="en-CA" sz="1600" b="1" dirty="0">
                <a:solidFill>
                  <a:srgbClr val="63A35C"/>
                </a:solidFill>
              </a:rPr>
              <a:t>(</a:t>
            </a:r>
            <a:r>
              <a:rPr lang="en-CA" sz="1600" b="1" dirty="0" err="1">
                <a:solidFill>
                  <a:srgbClr val="0086B3"/>
                </a:solidFill>
              </a:rPr>
              <a:t>tips_df</a:t>
            </a:r>
            <a:r>
              <a:rPr lang="en-CA" sz="1600" b="1" dirty="0">
                <a:solidFill>
                  <a:srgbClr val="63A35C"/>
                </a:solidFill>
              </a:rPr>
              <a:t>, </a:t>
            </a:r>
            <a:r>
              <a:rPr lang="en-CA" sz="1600" b="1" dirty="0" err="1">
                <a:solidFill>
                  <a:srgbClr val="0086B3"/>
                </a:solidFill>
              </a:rPr>
              <a:t>run_date</a:t>
            </a:r>
            <a:r>
              <a:rPr lang="en-CA" sz="1600" b="1" dirty="0">
                <a:solidFill>
                  <a:srgbClr val="63A35C"/>
                </a:solidFill>
              </a:rPr>
              <a:t>)</a:t>
            </a:r>
            <a:endParaRPr lang="en-US" b="1" dirty="0"/>
          </a:p>
        </p:txBody>
      </p:sp>
      <p:sp>
        <p:nvSpPr>
          <p:cNvPr id="2" name="Rectangle 1">
            <a:extLst>
              <a:ext uri="{FF2B5EF4-FFF2-40B4-BE49-F238E27FC236}">
                <a16:creationId xmlns:a16="http://schemas.microsoft.com/office/drawing/2014/main" id="{ADFE7146-FCAA-D84D-10C0-8F71922C2905}"/>
              </a:ext>
            </a:extLst>
          </p:cNvPr>
          <p:cNvSpPr/>
          <p:nvPr/>
        </p:nvSpPr>
        <p:spPr>
          <a:xfrm>
            <a:off x="928859" y="4917053"/>
            <a:ext cx="6092825" cy="830997"/>
          </a:xfrm>
          <a:prstGeom prst="rect">
            <a:avLst/>
          </a:prstGeom>
        </p:spPr>
        <p:txBody>
          <a:bodyPr>
            <a:spAutoFit/>
          </a:bodyPr>
          <a:lstStyle/>
          <a:p>
            <a:r>
              <a:rPr lang="en-CA" sz="1600" b="1" dirty="0">
                <a:solidFill>
                  <a:srgbClr val="63A35C"/>
                </a:solidFill>
              </a:rPr>
              <a:t> </a:t>
            </a:r>
            <a:r>
              <a:rPr lang="en-CA" sz="1600" b="1" dirty="0" err="1">
                <a:solidFill>
                  <a:schemeClr val="tx1"/>
                </a:solidFill>
              </a:rPr>
              <a:t>actual_df</a:t>
            </a:r>
            <a:r>
              <a:rPr lang="en-CA" sz="1600" b="1" dirty="0">
                <a:solidFill>
                  <a:srgbClr val="A71D5D"/>
                </a:solidFill>
              </a:rPr>
              <a:t> = </a:t>
            </a:r>
            <a:r>
              <a:rPr lang="en-CA" sz="1600" b="1" dirty="0" err="1">
                <a:solidFill>
                  <a:srgbClr val="0086B3"/>
                </a:solidFill>
              </a:rPr>
              <a:t>construct_post_pandemic_recovery_df</a:t>
            </a:r>
            <a:r>
              <a:rPr lang="en-CA" sz="1600" b="1" dirty="0">
                <a:solidFill>
                  <a:srgbClr val="63A35C"/>
                </a:solidFill>
              </a:rPr>
              <a:t>(</a:t>
            </a:r>
            <a:br>
              <a:rPr lang="en-CA" sz="1600" b="1" dirty="0">
                <a:solidFill>
                  <a:srgbClr val="63A35C"/>
                </a:solidFill>
              </a:rPr>
            </a:br>
            <a:r>
              <a:rPr lang="en-CA" sz="1600" b="1" dirty="0">
                <a:solidFill>
                  <a:srgbClr val="63A35C"/>
                </a:solidFill>
              </a:rPr>
              <a:t>     </a:t>
            </a:r>
            <a:r>
              <a:rPr lang="en-CA" sz="1600" b="1" dirty="0" err="1">
                <a:solidFill>
                  <a:srgbClr val="0086B3"/>
                </a:solidFill>
              </a:rPr>
              <a:t>business_df</a:t>
            </a:r>
            <a:r>
              <a:rPr lang="en-CA" sz="1600" b="1" dirty="0">
                <a:solidFill>
                  <a:srgbClr val="63A35C"/>
                </a:solidFill>
              </a:rPr>
              <a:t>, </a:t>
            </a:r>
            <a:r>
              <a:rPr lang="en-CA" sz="1600" b="1" dirty="0" err="1">
                <a:solidFill>
                  <a:srgbClr val="0086B3"/>
                </a:solidFill>
              </a:rPr>
              <a:t>checkin_df</a:t>
            </a:r>
            <a:r>
              <a:rPr lang="en-CA" sz="1600" b="1" dirty="0">
                <a:solidFill>
                  <a:srgbClr val="63A35C"/>
                </a:solidFill>
              </a:rPr>
              <a:t>, </a:t>
            </a:r>
            <a:r>
              <a:rPr lang="en-CA" sz="1600" b="1" dirty="0" err="1"/>
              <a:t>reviews_df</a:t>
            </a:r>
            <a:r>
              <a:rPr lang="en-CA" sz="1600" b="1" dirty="0">
                <a:solidFill>
                  <a:srgbClr val="63A35C"/>
                </a:solidFill>
              </a:rPr>
              <a:t>, </a:t>
            </a:r>
            <a:r>
              <a:rPr lang="en-CA" sz="1600" b="1" dirty="0" err="1">
                <a:solidFill>
                  <a:srgbClr val="0086B3"/>
                </a:solidFill>
              </a:rPr>
              <a:t>run_date</a:t>
            </a:r>
            <a:r>
              <a:rPr lang="en-CA" sz="1600" b="1" dirty="0">
                <a:solidFill>
                  <a:srgbClr val="63A35C"/>
                </a:solidFill>
              </a:rPr>
              <a:t>, </a:t>
            </a:r>
            <a:r>
              <a:rPr lang="en-CA" sz="1600" b="1" dirty="0" err="1">
                <a:solidFill>
                  <a:srgbClr val="0086B3"/>
                </a:solidFill>
              </a:rPr>
              <a:t>tips_df</a:t>
            </a:r>
            <a:br>
              <a:rPr lang="en-CA" sz="1600" b="1" dirty="0">
                <a:solidFill>
                  <a:srgbClr val="0086B3"/>
                </a:solidFill>
              </a:rPr>
            </a:br>
            <a:r>
              <a:rPr lang="en-CA" sz="1600" b="1" dirty="0">
                <a:solidFill>
                  <a:srgbClr val="0086B3"/>
                </a:solidFill>
              </a:rPr>
              <a:t> </a:t>
            </a:r>
            <a:r>
              <a:rPr lang="en-CA" sz="1600" b="1" dirty="0">
                <a:solidFill>
                  <a:srgbClr val="63A35C"/>
                </a:solidFill>
              </a:rPr>
              <a:t>)</a:t>
            </a:r>
            <a:endParaRPr lang="en-US" sz="1600" dirty="0"/>
          </a:p>
        </p:txBody>
      </p:sp>
      <p:sp>
        <p:nvSpPr>
          <p:cNvPr id="15" name="Rectangle 14">
            <a:extLst>
              <a:ext uri="{FF2B5EF4-FFF2-40B4-BE49-F238E27FC236}">
                <a16:creationId xmlns:a16="http://schemas.microsoft.com/office/drawing/2014/main" id="{C881E9FD-D5A8-E658-6669-F3BD80BF9E10}"/>
              </a:ext>
            </a:extLst>
          </p:cNvPr>
          <p:cNvSpPr/>
          <p:nvPr/>
        </p:nvSpPr>
        <p:spPr>
          <a:xfrm>
            <a:off x="749245" y="2717011"/>
            <a:ext cx="10655111" cy="1719764"/>
          </a:xfrm>
          <a:prstGeom prst="rect">
            <a:avLst/>
          </a:prstGeom>
          <a:solidFill>
            <a:srgbClr val="00B6E0">
              <a:alpha val="50196"/>
            </a:srgbClr>
          </a:solidFill>
          <a:ln>
            <a:solidFill>
              <a:srgbClr val="00B6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10C23735-BDA1-9122-6147-42F0AB4E1986}"/>
              </a:ext>
            </a:extLst>
          </p:cNvPr>
          <p:cNvSpPr/>
          <p:nvPr/>
        </p:nvSpPr>
        <p:spPr>
          <a:xfrm>
            <a:off x="749245" y="4554502"/>
            <a:ext cx="10672724" cy="258255"/>
          </a:xfrm>
          <a:prstGeom prst="rect">
            <a:avLst/>
          </a:prstGeom>
          <a:solidFill>
            <a:schemeClr val="accent1">
              <a:alpha val="50196"/>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oogle Shape;864;p78">
            <a:extLst>
              <a:ext uri="{FF2B5EF4-FFF2-40B4-BE49-F238E27FC236}">
                <a16:creationId xmlns:a16="http://schemas.microsoft.com/office/drawing/2014/main" id="{D30406FC-574F-B095-6484-96781BCB53D4}"/>
              </a:ext>
            </a:extLst>
          </p:cNvPr>
          <p:cNvGrpSpPr/>
          <p:nvPr/>
        </p:nvGrpSpPr>
        <p:grpSpPr>
          <a:xfrm>
            <a:off x="11561507" y="4418014"/>
            <a:ext cx="517800" cy="517800"/>
            <a:chOff x="9069139" y="3565127"/>
            <a:chExt cx="517800" cy="517800"/>
          </a:xfrm>
          <a:solidFill>
            <a:srgbClr val="E80F1C"/>
          </a:solidFill>
        </p:grpSpPr>
        <p:sp>
          <p:nvSpPr>
            <p:cNvPr id="19" name="Google Shape;865;p78">
              <a:extLst>
                <a:ext uri="{FF2B5EF4-FFF2-40B4-BE49-F238E27FC236}">
                  <a16:creationId xmlns:a16="http://schemas.microsoft.com/office/drawing/2014/main" id="{EAE9EF6A-40AE-759D-3DD4-580257F8C6CB}"/>
                </a:ext>
              </a:extLst>
            </p:cNvPr>
            <p:cNvSpPr/>
            <p:nvPr/>
          </p:nvSpPr>
          <p:spPr>
            <a:xfrm>
              <a:off x="9069139" y="3565127"/>
              <a:ext cx="517800" cy="517800"/>
            </a:xfrm>
            <a:prstGeom prst="ellipse">
              <a:avLst/>
            </a:prstGeom>
            <a:grpFill/>
            <a:ln w="28575">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20" name="Google Shape;866;p78">
              <a:extLst>
                <a:ext uri="{FF2B5EF4-FFF2-40B4-BE49-F238E27FC236}">
                  <a16:creationId xmlns:a16="http://schemas.microsoft.com/office/drawing/2014/main" id="{F64CBC8B-A42D-977D-5B6C-85DE5888FD04}"/>
                </a:ext>
              </a:extLst>
            </p:cNvPr>
            <p:cNvSpPr txBox="1"/>
            <p:nvPr/>
          </p:nvSpPr>
          <p:spPr>
            <a:xfrm>
              <a:off x="9137550" y="3692201"/>
              <a:ext cx="381000" cy="254400"/>
            </a:xfrm>
            <a:prstGeom prst="rect">
              <a:avLst/>
            </a:prstGeom>
            <a:grpFill/>
            <a:ln w="28575">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Sans"/>
                <a:ea typeface="DM Sans"/>
                <a:cs typeface="DM Sans"/>
                <a:sym typeface="DM Sans"/>
              </a:endParaRPr>
            </a:p>
          </p:txBody>
        </p:sp>
      </p:grpSp>
    </p:spTree>
    <p:extLst>
      <p:ext uri="{BB962C8B-B14F-4D97-AF65-F5344CB8AC3E}">
        <p14:creationId xmlns:p14="http://schemas.microsoft.com/office/powerpoint/2010/main" val="28365227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127</a:t>
            </a:fld>
            <a:endParaRPr/>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2" name="TextBox 11">
            <a:extLst>
              <a:ext uri="{FF2B5EF4-FFF2-40B4-BE49-F238E27FC236}">
                <a16:creationId xmlns:a16="http://schemas.microsoft.com/office/drawing/2014/main" id="{2A334901-9D4E-FC5E-4A01-90B72E916FF6}"/>
              </a:ext>
            </a:extLst>
          </p:cNvPr>
          <p:cNvSpPr txBox="1"/>
          <p:nvPr/>
        </p:nvSpPr>
        <p:spPr>
          <a:xfrm>
            <a:off x="751339" y="1032287"/>
            <a:ext cx="10655112" cy="1877437"/>
          </a:xfrm>
          <a:prstGeom prst="rect">
            <a:avLst/>
          </a:prstGeom>
          <a:noFill/>
          <a:ln w="38100">
            <a:noFill/>
          </a:ln>
        </p:spPr>
        <p:txBody>
          <a:bodyPr wrap="square" rtlCol="0">
            <a:spAutoFit/>
          </a:bodyPr>
          <a:lstStyle/>
          <a:p>
            <a:pPr lvl="0"/>
            <a:r>
              <a:rPr lang="en-CA" sz="1600" b="1" dirty="0">
                <a:solidFill>
                  <a:srgbClr val="A71D5D"/>
                </a:solidFill>
              </a:rPr>
              <a:t>def </a:t>
            </a:r>
            <a:r>
              <a:rPr lang="en-CA" sz="1600" b="1" dirty="0" err="1">
                <a:solidFill>
                  <a:srgbClr val="795DA3"/>
                </a:solidFill>
              </a:rPr>
              <a:t>test_only_counts_mobile_reviews_done_separately_from_checkins</a:t>
            </a:r>
            <a:r>
              <a:rPr lang="en-CA" sz="1600" b="1" dirty="0">
                <a:solidFill>
                  <a:srgbClr val="63A35C"/>
                </a:solidFill>
              </a:rPr>
              <a:t>(</a:t>
            </a:r>
            <a:r>
              <a:rPr lang="en-CA" sz="1600" b="1" dirty="0">
                <a:solidFill>
                  <a:srgbClr val="0086B3"/>
                </a:solidFill>
              </a:rPr>
              <a:t>spark</a:t>
            </a:r>
            <a:r>
              <a:rPr lang="en-CA" sz="1600" b="1" dirty="0">
                <a:solidFill>
                  <a:srgbClr val="A71D5D"/>
                </a:solidFill>
              </a:rPr>
              <a:t>: </a:t>
            </a:r>
            <a:r>
              <a:rPr lang="en-CA" sz="1600" b="1" dirty="0" err="1">
                <a:solidFill>
                  <a:srgbClr val="795DA3"/>
                </a:solidFill>
              </a:rPr>
              <a:t>SparkSession</a:t>
            </a:r>
            <a:r>
              <a:rPr lang="en-CA" sz="1600" b="1" dirty="0">
                <a:solidFill>
                  <a:srgbClr val="63A35C"/>
                </a:solidFill>
              </a:rPr>
              <a:t>) </a:t>
            </a:r>
            <a:r>
              <a:rPr lang="en-CA" sz="1600" b="1" dirty="0"/>
              <a:t>-&gt; </a:t>
            </a:r>
            <a:r>
              <a:rPr lang="en-CA" sz="1600" b="1" dirty="0">
                <a:solidFill>
                  <a:srgbClr val="A71D5D"/>
                </a:solidFill>
              </a:rPr>
              <a:t>None:</a:t>
            </a:r>
            <a:br>
              <a:rPr lang="en-CA" sz="1600" b="1" dirty="0">
                <a:solidFill>
                  <a:srgbClr val="A71D5D"/>
                </a:solidFill>
              </a:rPr>
            </a:br>
            <a:r>
              <a:rPr lang="en-CA" sz="1600" b="1" dirty="0">
                <a:solidFill>
                  <a:srgbClr val="A71D5D"/>
                </a:solidFill>
              </a:rPr>
              <a:t>    </a:t>
            </a:r>
            <a:r>
              <a:rPr lang="en-CA" sz="1600" b="1" dirty="0" err="1"/>
              <a:t>b_reviews_df</a:t>
            </a:r>
            <a:r>
              <a:rPr lang="en-CA" sz="1600" b="1" dirty="0"/>
              <a:t>   </a:t>
            </a:r>
            <a:r>
              <a:rPr lang="en-CA" sz="1600" b="1" dirty="0">
                <a:solidFill>
                  <a:srgbClr val="A71D5D"/>
                </a:solidFill>
              </a:rPr>
              <a:t>= </a:t>
            </a:r>
            <a:r>
              <a:rPr lang="en-CA" sz="1600" b="1" dirty="0" err="1">
                <a:solidFill>
                  <a:srgbClr val="0086B3"/>
                </a:solidFill>
              </a:rPr>
              <a:t>create_df_from_json</a:t>
            </a:r>
            <a:r>
              <a:rPr lang="en-CA" sz="1600" b="1" dirty="0">
                <a:solidFill>
                  <a:srgbClr val="63A35C"/>
                </a:solidFill>
              </a:rPr>
              <a:t>(</a:t>
            </a:r>
            <a:r>
              <a:rPr lang="en-CA" sz="1600" b="1" dirty="0">
                <a:solidFill>
                  <a:srgbClr val="183691"/>
                </a:solidFill>
              </a:rPr>
              <a:t>"fixtures/</a:t>
            </a:r>
            <a:r>
              <a:rPr lang="en-CA" sz="1600" b="1" dirty="0" err="1">
                <a:solidFill>
                  <a:srgbClr val="183691"/>
                </a:solidFill>
              </a:rPr>
              <a:t>browser_reviews.json</a:t>
            </a:r>
            <a:r>
              <a:rPr lang="en-CA" sz="1600" b="1" dirty="0">
                <a:solidFill>
                  <a:srgbClr val="183691"/>
                </a:solidFill>
              </a:rPr>
              <a:t>"</a:t>
            </a:r>
            <a:r>
              <a:rPr lang="en-CA" sz="1600" b="1" dirty="0">
                <a:solidFill>
                  <a:srgbClr val="63A35C"/>
                </a:solidFill>
              </a:rPr>
              <a:t>, </a:t>
            </a:r>
            <a:r>
              <a:rPr lang="en-CA" sz="1600" b="1" dirty="0">
                <a:solidFill>
                  <a:srgbClr val="0086B3"/>
                </a:solidFill>
              </a:rPr>
              <a:t>spark</a:t>
            </a:r>
            <a:r>
              <a:rPr lang="en-CA" sz="1600" b="1" dirty="0">
                <a:solidFill>
                  <a:srgbClr val="63A35C"/>
                </a:solidFill>
              </a:rPr>
              <a:t>)</a:t>
            </a:r>
            <a:br>
              <a:rPr lang="en-CA" sz="1600" b="1" dirty="0">
                <a:solidFill>
                  <a:srgbClr val="63A35C"/>
                </a:solidFill>
              </a:rPr>
            </a:br>
            <a:r>
              <a:rPr lang="en-CA" sz="1600" b="1" dirty="0">
                <a:solidFill>
                  <a:srgbClr val="63A35C"/>
                </a:solidFill>
              </a:rPr>
              <a:t>    </a:t>
            </a:r>
            <a:r>
              <a:rPr lang="en-CA" sz="1600" b="1" dirty="0" err="1"/>
              <a:t>checkin_df</a:t>
            </a:r>
            <a:r>
              <a:rPr lang="en-CA" sz="1600" b="1" dirty="0"/>
              <a:t>   </a:t>
            </a:r>
            <a:r>
              <a:rPr lang="en-CA" sz="1600" b="1" dirty="0">
                <a:solidFill>
                  <a:srgbClr val="A71D5D"/>
                </a:solidFill>
              </a:rPr>
              <a:t>= </a:t>
            </a:r>
            <a:r>
              <a:rPr lang="en-CA" sz="1600" b="1" dirty="0" err="1">
                <a:solidFill>
                  <a:srgbClr val="0086B3"/>
                </a:solidFill>
              </a:rPr>
              <a:t>create_df_from_json</a:t>
            </a:r>
            <a:r>
              <a:rPr lang="en-CA" sz="1600" b="1" dirty="0">
                <a:solidFill>
                  <a:srgbClr val="63A35C"/>
                </a:solidFill>
              </a:rPr>
              <a:t>(</a:t>
            </a:r>
            <a:r>
              <a:rPr lang="en-CA" sz="1600" b="1" dirty="0">
                <a:solidFill>
                  <a:srgbClr val="183691"/>
                </a:solidFill>
              </a:rPr>
              <a:t>"fixtures/</a:t>
            </a:r>
            <a:r>
              <a:rPr lang="en-CA" sz="1600" b="1" dirty="0" err="1">
                <a:solidFill>
                  <a:srgbClr val="183691"/>
                </a:solidFill>
              </a:rPr>
              <a:t>checkin.json</a:t>
            </a:r>
            <a:r>
              <a:rPr lang="en-CA" sz="1600" b="1" dirty="0">
                <a:solidFill>
                  <a:srgbClr val="183691"/>
                </a:solidFill>
              </a:rPr>
              <a:t>"</a:t>
            </a:r>
            <a:r>
              <a:rPr lang="en-CA" sz="1600" b="1" dirty="0">
                <a:solidFill>
                  <a:srgbClr val="63A35C"/>
                </a:solidFill>
              </a:rPr>
              <a:t>, </a:t>
            </a:r>
            <a:r>
              <a:rPr lang="en-CA" sz="1600" b="1" dirty="0">
                <a:solidFill>
                  <a:srgbClr val="0086B3"/>
                </a:solidFill>
              </a:rPr>
              <a:t>spark</a:t>
            </a:r>
            <a:r>
              <a:rPr lang="en-CA" sz="1600" b="1" dirty="0">
                <a:solidFill>
                  <a:srgbClr val="63A35C"/>
                </a:solidFill>
              </a:rPr>
              <a:t>)</a:t>
            </a:r>
            <a:br>
              <a:rPr lang="en-CA" sz="1600" b="1" dirty="0">
                <a:solidFill>
                  <a:srgbClr val="63A35C"/>
                </a:solidFill>
              </a:rPr>
            </a:br>
            <a:r>
              <a:rPr lang="en-CA" sz="1600" b="1" dirty="0">
                <a:solidFill>
                  <a:srgbClr val="63A35C"/>
                </a:solidFill>
              </a:rPr>
              <a:t>    </a:t>
            </a:r>
            <a:r>
              <a:rPr lang="en-CA" sz="1600" b="1" dirty="0" err="1"/>
              <a:t>tips_df</a:t>
            </a:r>
            <a:r>
              <a:rPr lang="en-CA" sz="1600" b="1" dirty="0"/>
              <a:t>      </a:t>
            </a:r>
            <a:r>
              <a:rPr lang="en-CA" sz="1600" b="1" dirty="0">
                <a:solidFill>
                  <a:srgbClr val="A71D5D"/>
                </a:solidFill>
              </a:rPr>
              <a:t>= </a:t>
            </a:r>
            <a:r>
              <a:rPr lang="en-CA" sz="1600" b="1" dirty="0" err="1">
                <a:solidFill>
                  <a:srgbClr val="0086B3"/>
                </a:solidFill>
              </a:rPr>
              <a:t>create_df_from_json</a:t>
            </a:r>
            <a:r>
              <a:rPr lang="en-CA" sz="1600" b="1" dirty="0">
                <a:solidFill>
                  <a:srgbClr val="63A35C"/>
                </a:solidFill>
              </a:rPr>
              <a:t>(</a:t>
            </a:r>
            <a:r>
              <a:rPr lang="en-CA" sz="1600" b="1" dirty="0">
                <a:solidFill>
                  <a:srgbClr val="183691"/>
                </a:solidFill>
              </a:rPr>
              <a:t>"fixtures/</a:t>
            </a:r>
            <a:r>
              <a:rPr lang="en-CA" sz="1600" b="1" dirty="0" err="1">
                <a:solidFill>
                  <a:srgbClr val="183691"/>
                </a:solidFill>
              </a:rPr>
              <a:t>tips.json</a:t>
            </a:r>
            <a:r>
              <a:rPr lang="en-CA" sz="1600" b="1" dirty="0">
                <a:solidFill>
                  <a:srgbClr val="183691"/>
                </a:solidFill>
              </a:rPr>
              <a:t>"</a:t>
            </a:r>
            <a:r>
              <a:rPr lang="en-CA" sz="1600" b="1" dirty="0">
                <a:solidFill>
                  <a:srgbClr val="63A35C"/>
                </a:solidFill>
              </a:rPr>
              <a:t>, </a:t>
            </a:r>
            <a:r>
              <a:rPr lang="en-CA" sz="1600" b="1" dirty="0">
                <a:solidFill>
                  <a:srgbClr val="0086B3"/>
                </a:solidFill>
              </a:rPr>
              <a:t>spark</a:t>
            </a:r>
            <a:r>
              <a:rPr lang="en-CA" sz="1600" b="1" dirty="0">
                <a:solidFill>
                  <a:srgbClr val="63A35C"/>
                </a:solidFill>
              </a:rPr>
              <a:t>)</a:t>
            </a:r>
            <a:br>
              <a:rPr lang="en-CA" sz="1600" b="1" dirty="0">
                <a:solidFill>
                  <a:srgbClr val="63A35C"/>
                </a:solidFill>
              </a:rPr>
            </a:br>
            <a:r>
              <a:rPr lang="en-CA" sz="1600" b="1" dirty="0">
                <a:solidFill>
                  <a:srgbClr val="63A35C"/>
                </a:solidFill>
              </a:rPr>
              <a:t>    </a:t>
            </a:r>
            <a:r>
              <a:rPr lang="en-CA" sz="1600" b="1" dirty="0" err="1"/>
              <a:t>business_df</a:t>
            </a:r>
            <a:r>
              <a:rPr lang="en-CA" sz="1600" b="1" dirty="0"/>
              <a:t>  </a:t>
            </a:r>
            <a:r>
              <a:rPr lang="en-CA" sz="1600" b="1" dirty="0">
                <a:solidFill>
                  <a:srgbClr val="A71D5D"/>
                </a:solidFill>
              </a:rPr>
              <a:t>= </a:t>
            </a:r>
            <a:r>
              <a:rPr lang="en-CA" sz="1600" b="1" dirty="0" err="1">
                <a:solidFill>
                  <a:srgbClr val="0086B3"/>
                </a:solidFill>
              </a:rPr>
              <a:t>create_df_from_json</a:t>
            </a:r>
            <a:r>
              <a:rPr lang="en-CA" sz="1600" b="1" dirty="0">
                <a:solidFill>
                  <a:srgbClr val="63A35C"/>
                </a:solidFill>
              </a:rPr>
              <a:t>(</a:t>
            </a:r>
            <a:r>
              <a:rPr lang="en-CA" sz="1600" b="1" dirty="0">
                <a:solidFill>
                  <a:srgbClr val="183691"/>
                </a:solidFill>
              </a:rPr>
              <a:t>"fixtures/</a:t>
            </a:r>
            <a:r>
              <a:rPr lang="en-CA" sz="1600" b="1" dirty="0" err="1">
                <a:solidFill>
                  <a:srgbClr val="183691"/>
                </a:solidFill>
              </a:rPr>
              <a:t>business.json</a:t>
            </a:r>
            <a:r>
              <a:rPr lang="en-CA" sz="1600" b="1" dirty="0">
                <a:solidFill>
                  <a:srgbClr val="183691"/>
                </a:solidFill>
              </a:rPr>
              <a:t>"</a:t>
            </a:r>
            <a:r>
              <a:rPr lang="en-CA" sz="1600" b="1" dirty="0">
                <a:solidFill>
                  <a:srgbClr val="63A35C"/>
                </a:solidFill>
              </a:rPr>
              <a:t>, </a:t>
            </a:r>
            <a:r>
              <a:rPr lang="en-CA" sz="1600" b="1" dirty="0">
                <a:solidFill>
                  <a:srgbClr val="0086B3"/>
                </a:solidFill>
              </a:rPr>
              <a:t>spark</a:t>
            </a:r>
            <a:r>
              <a:rPr lang="en-CA" sz="1600" b="1" dirty="0">
                <a:solidFill>
                  <a:srgbClr val="63A35C"/>
                </a:solidFill>
              </a:rPr>
              <a:t>)</a:t>
            </a:r>
            <a:br>
              <a:rPr lang="en-CA" sz="1600" b="1" dirty="0">
                <a:solidFill>
                  <a:srgbClr val="63A35C"/>
                </a:solidFill>
              </a:rPr>
            </a:br>
            <a:r>
              <a:rPr lang="en-CA" sz="1600" b="1" dirty="0">
                <a:solidFill>
                  <a:srgbClr val="63A35C"/>
                </a:solidFill>
              </a:rPr>
              <a:t>    </a:t>
            </a:r>
            <a:r>
              <a:rPr lang="en-CA" sz="1600" b="1" dirty="0" err="1"/>
              <a:t>m_reviews_df</a:t>
            </a:r>
            <a:r>
              <a:rPr lang="en-CA" sz="1600" b="1" dirty="0"/>
              <a:t> </a:t>
            </a:r>
            <a:r>
              <a:rPr lang="en-CA" sz="1600" b="1" dirty="0">
                <a:solidFill>
                  <a:srgbClr val="A71D5D"/>
                </a:solidFill>
              </a:rPr>
              <a:t>= </a:t>
            </a:r>
            <a:r>
              <a:rPr lang="en-CA" sz="1600" b="1" dirty="0" err="1">
                <a:solidFill>
                  <a:srgbClr val="0086B3"/>
                </a:solidFill>
              </a:rPr>
              <a:t>create_df_from_json</a:t>
            </a:r>
            <a:r>
              <a:rPr lang="en-CA" sz="1600" b="1" dirty="0">
                <a:solidFill>
                  <a:srgbClr val="63A35C"/>
                </a:solidFill>
              </a:rPr>
              <a:t>(</a:t>
            </a:r>
            <a:r>
              <a:rPr lang="en-CA" sz="1600" b="1" dirty="0">
                <a:solidFill>
                  <a:srgbClr val="183691"/>
                </a:solidFill>
              </a:rPr>
              <a:t>"fixtures/</a:t>
            </a:r>
            <a:r>
              <a:rPr lang="en-CA" sz="1600" b="1" dirty="0" err="1">
                <a:solidFill>
                  <a:srgbClr val="183691"/>
                </a:solidFill>
              </a:rPr>
              <a:t>mobile_reviews.json</a:t>
            </a:r>
            <a:r>
              <a:rPr lang="en-CA" sz="1600" b="1" dirty="0">
                <a:solidFill>
                  <a:srgbClr val="183691"/>
                </a:solidFill>
              </a:rPr>
              <a:t>"</a:t>
            </a:r>
            <a:r>
              <a:rPr lang="en-CA" sz="1600" b="1" dirty="0">
                <a:solidFill>
                  <a:srgbClr val="63A35C"/>
                </a:solidFill>
              </a:rPr>
              <a:t>, </a:t>
            </a:r>
            <a:r>
              <a:rPr lang="en-CA" sz="1600" b="1" dirty="0">
                <a:solidFill>
                  <a:srgbClr val="0086B3"/>
                </a:solidFill>
              </a:rPr>
              <a:t>spark</a:t>
            </a:r>
            <a:r>
              <a:rPr lang="en-CA" sz="1600" b="1" dirty="0">
                <a:solidFill>
                  <a:srgbClr val="63A35C"/>
                </a:solidFill>
              </a:rPr>
              <a:t>)</a:t>
            </a:r>
            <a:br>
              <a:rPr lang="en-CA" sz="1600" b="1" dirty="0">
                <a:solidFill>
                  <a:srgbClr val="63A35C"/>
                </a:solidFill>
              </a:rPr>
            </a:br>
            <a:endParaRPr lang="en-US" sz="2000" b="1" dirty="0">
              <a:latin typeface="Courier" pitchFamily="2" charset="0"/>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961517" y="5739388"/>
            <a:ext cx="9815341" cy="338554"/>
          </a:xfrm>
          <a:prstGeom prst="rect">
            <a:avLst/>
          </a:prstGeom>
          <a:ln w="38100">
            <a:noFill/>
          </a:ln>
        </p:spPr>
        <p:txBody>
          <a:bodyPr wrap="square">
            <a:spAutoFit/>
          </a:bodyPr>
          <a:lstStyle/>
          <a:p>
            <a:r>
              <a:rPr lang="en-CA" sz="1600" b="1" dirty="0" err="1">
                <a:solidFill>
                  <a:srgbClr val="0086B3"/>
                </a:solidFill>
              </a:rPr>
              <a:t>assert_inglewood_pizza_has_one_review</a:t>
            </a:r>
            <a:r>
              <a:rPr lang="en-CA" sz="1600" b="1" dirty="0">
                <a:solidFill>
                  <a:srgbClr val="63A35C"/>
                </a:solidFill>
              </a:rPr>
              <a:t>(</a:t>
            </a:r>
            <a:r>
              <a:rPr lang="en-CA" sz="1600" b="1" dirty="0" err="1"/>
              <a:t>actual_df</a:t>
            </a:r>
            <a:r>
              <a:rPr lang="en-CA" sz="1600" b="1" dirty="0">
                <a:solidFill>
                  <a:srgbClr val="63A35C"/>
                </a:solidFill>
              </a:rPr>
              <a:t>)</a:t>
            </a:r>
          </a:p>
        </p:txBody>
      </p:sp>
      <p:sp>
        <p:nvSpPr>
          <p:cNvPr id="13" name="!!transform_inlined">
            <a:extLst>
              <a:ext uri="{FF2B5EF4-FFF2-40B4-BE49-F238E27FC236}">
                <a16:creationId xmlns:a16="http://schemas.microsoft.com/office/drawing/2014/main" id="{21C659AC-93C4-B8E0-FB46-342C9E5917DB}"/>
              </a:ext>
            </a:extLst>
          </p:cNvPr>
          <p:cNvSpPr txBox="1"/>
          <p:nvPr/>
        </p:nvSpPr>
        <p:spPr>
          <a:xfrm>
            <a:off x="749245" y="2717010"/>
            <a:ext cx="10876698" cy="1569660"/>
          </a:xfrm>
          <a:prstGeom prst="rect">
            <a:avLst/>
          </a:prstGeom>
          <a:noFill/>
          <a:ln w="38100">
            <a:noFill/>
          </a:ln>
        </p:spPr>
        <p:txBody>
          <a:bodyPr wrap="square" rtlCol="0">
            <a:spAutoFit/>
          </a:bodyPr>
          <a:lstStyle/>
          <a:p>
            <a:br>
              <a:rPr lang="en-CA" sz="1600" b="1" dirty="0">
                <a:solidFill>
                  <a:srgbClr val="A71D5D"/>
                </a:solidFill>
              </a:rPr>
            </a:br>
            <a:r>
              <a:rPr lang="en-CA" sz="1600" b="1" dirty="0">
                <a:solidFill>
                  <a:srgbClr val="A71D5D"/>
                </a:solidFill>
              </a:rPr>
              <a:t>    </a:t>
            </a:r>
            <a:r>
              <a:rPr lang="en-CA" sz="1600" b="1" dirty="0" err="1"/>
              <a:t>checkin_df</a:t>
            </a:r>
            <a:r>
              <a:rPr lang="en-CA" sz="1600" b="1" dirty="0"/>
              <a:t> </a:t>
            </a:r>
            <a:r>
              <a:rPr lang="en-CA" sz="1600" b="1" dirty="0">
                <a:solidFill>
                  <a:srgbClr val="A71D5D"/>
                </a:solidFill>
              </a:rPr>
              <a:t>= </a:t>
            </a:r>
            <a:r>
              <a:rPr lang="en-CA" sz="1600" b="1" dirty="0" err="1">
                <a:solidFill>
                  <a:srgbClr val="0086B3"/>
                </a:solidFill>
              </a:rPr>
              <a:t>create_checkin_df_with_one_date_per_row</a:t>
            </a:r>
            <a:r>
              <a:rPr lang="en-CA" sz="1600" b="1" dirty="0">
                <a:solidFill>
                  <a:srgbClr val="63A35C"/>
                </a:solidFill>
              </a:rPr>
              <a:t>(</a:t>
            </a:r>
            <a:r>
              <a:rPr lang="en-CA" sz="1600" b="1" dirty="0" err="1">
                <a:solidFill>
                  <a:srgbClr val="0086B3"/>
                </a:solidFill>
              </a:rPr>
              <a:t>checkin_df</a:t>
            </a:r>
            <a:r>
              <a:rPr lang="en-CA" sz="1600" b="1" dirty="0">
                <a:solidFill>
                  <a:srgbClr val="63A35C"/>
                </a:solidFill>
              </a:rPr>
              <a:t>)</a:t>
            </a:r>
            <a:br>
              <a:rPr lang="en-CA" sz="1600" b="1" dirty="0">
                <a:solidFill>
                  <a:srgbClr val="63A35C"/>
                </a:solidFill>
              </a:rPr>
            </a:br>
            <a:br>
              <a:rPr lang="en-CA" sz="1600" b="1" dirty="0">
                <a:solidFill>
                  <a:srgbClr val="63A35C"/>
                </a:solidFill>
              </a:rPr>
            </a:br>
            <a:r>
              <a:rPr lang="en-CA" sz="1600" b="1" dirty="0">
                <a:solidFill>
                  <a:srgbClr val="63A35C"/>
                </a:solidFill>
              </a:rPr>
              <a:t>    </a:t>
            </a:r>
            <a:r>
              <a:rPr lang="en-CA" sz="1600" b="1" dirty="0" err="1"/>
              <a:t>reviews_df</a:t>
            </a:r>
            <a:r>
              <a:rPr lang="en-CA" sz="1600" b="1" dirty="0"/>
              <a:t> </a:t>
            </a:r>
            <a:r>
              <a:rPr lang="en-CA" sz="1600" b="1" dirty="0">
                <a:solidFill>
                  <a:srgbClr val="A71D5D"/>
                </a:solidFill>
              </a:rPr>
              <a:t>= </a:t>
            </a:r>
            <a:r>
              <a:rPr lang="en-CA" sz="1600" b="1" dirty="0" err="1">
                <a:solidFill>
                  <a:srgbClr val="0086B3"/>
                </a:solidFill>
              </a:rPr>
              <a:t>count_reviews</a:t>
            </a:r>
            <a:r>
              <a:rPr lang="en-CA" sz="1600" b="1" dirty="0">
                <a:solidFill>
                  <a:srgbClr val="63A35C"/>
                </a:solidFill>
              </a:rPr>
              <a:t>(</a:t>
            </a:r>
            <a:r>
              <a:rPr lang="en-CA" sz="1600" b="1" dirty="0" err="1">
                <a:solidFill>
                  <a:srgbClr val="0086B3"/>
                </a:solidFill>
              </a:rPr>
              <a:t>checkin_df</a:t>
            </a:r>
            <a:r>
              <a:rPr lang="en-CA" sz="1600" b="1" dirty="0">
                <a:solidFill>
                  <a:srgbClr val="63A35C"/>
                </a:solidFill>
              </a:rPr>
              <a:t>, </a:t>
            </a:r>
            <a:r>
              <a:rPr lang="en-CA" sz="1600" b="1" dirty="0" err="1">
                <a:solidFill>
                  <a:srgbClr val="0086B3"/>
                </a:solidFill>
              </a:rPr>
              <a:t>mobile_reviews_df</a:t>
            </a:r>
            <a:r>
              <a:rPr lang="en-CA" sz="1600" b="1" dirty="0">
                <a:solidFill>
                  <a:srgbClr val="63A35C"/>
                </a:solidFill>
              </a:rPr>
              <a:t>, </a:t>
            </a:r>
            <a:r>
              <a:rPr lang="en-CA" sz="1600" b="1" dirty="0" err="1">
                <a:solidFill>
                  <a:srgbClr val="0086B3"/>
                </a:solidFill>
              </a:rPr>
              <a:t>browser_reviews_df</a:t>
            </a:r>
            <a:r>
              <a:rPr lang="en-CA" sz="1600" b="1" dirty="0">
                <a:solidFill>
                  <a:srgbClr val="63A35C"/>
                </a:solidFill>
              </a:rPr>
              <a:t>, </a:t>
            </a:r>
            <a:r>
              <a:rPr lang="en-CA" sz="1600" b="1" dirty="0" err="1">
                <a:solidFill>
                  <a:srgbClr val="0086B3"/>
                </a:solidFill>
              </a:rPr>
              <a:t>run_date</a:t>
            </a:r>
            <a:r>
              <a:rPr lang="en-CA" sz="1600" b="1" dirty="0">
                <a:solidFill>
                  <a:srgbClr val="63A35C"/>
                </a:solidFill>
              </a:rPr>
              <a:t>)</a:t>
            </a:r>
            <a:br>
              <a:rPr lang="en-CA" sz="1600" b="1" dirty="0">
                <a:solidFill>
                  <a:srgbClr val="63A35C"/>
                </a:solidFill>
              </a:rPr>
            </a:br>
            <a:r>
              <a:rPr lang="en-CA" sz="1600" b="1" dirty="0">
                <a:solidFill>
                  <a:srgbClr val="63A35C"/>
                </a:solidFill>
              </a:rPr>
              <a:t>    </a:t>
            </a:r>
            <a:r>
              <a:rPr lang="en-CA" sz="1600" b="1" dirty="0" err="1"/>
              <a:t>checkin_df</a:t>
            </a:r>
            <a:r>
              <a:rPr lang="en-CA" sz="1600" b="1" dirty="0"/>
              <a:t> </a:t>
            </a:r>
            <a:r>
              <a:rPr lang="en-CA" sz="1600" b="1" dirty="0">
                <a:solidFill>
                  <a:srgbClr val="A71D5D"/>
                </a:solidFill>
              </a:rPr>
              <a:t>= </a:t>
            </a:r>
            <a:r>
              <a:rPr lang="en-CA" sz="1600" b="1" dirty="0" err="1">
                <a:solidFill>
                  <a:srgbClr val="0086B3"/>
                </a:solidFill>
              </a:rPr>
              <a:t>count_checkins</a:t>
            </a:r>
            <a:r>
              <a:rPr lang="en-CA" sz="1600" b="1" dirty="0">
                <a:solidFill>
                  <a:srgbClr val="63A35C"/>
                </a:solidFill>
              </a:rPr>
              <a:t>(</a:t>
            </a:r>
            <a:r>
              <a:rPr lang="en-CA" sz="1600" b="1" dirty="0" err="1">
                <a:solidFill>
                  <a:srgbClr val="0086B3"/>
                </a:solidFill>
              </a:rPr>
              <a:t>checkin_df</a:t>
            </a:r>
            <a:r>
              <a:rPr lang="en-CA" sz="1600" b="1" dirty="0">
                <a:solidFill>
                  <a:srgbClr val="63A35C"/>
                </a:solidFill>
              </a:rPr>
              <a:t>, </a:t>
            </a:r>
            <a:r>
              <a:rPr lang="en-CA" sz="1600" b="1" dirty="0" err="1">
                <a:solidFill>
                  <a:srgbClr val="0086B3"/>
                </a:solidFill>
              </a:rPr>
              <a:t>run_date</a:t>
            </a:r>
            <a:r>
              <a:rPr lang="en-CA" sz="1600" b="1" dirty="0">
                <a:solidFill>
                  <a:srgbClr val="63A35C"/>
                </a:solidFill>
              </a:rPr>
              <a:t>)</a:t>
            </a:r>
            <a:br>
              <a:rPr lang="en-CA" sz="1600" b="1" dirty="0">
                <a:solidFill>
                  <a:srgbClr val="63A35C"/>
                </a:solidFill>
              </a:rPr>
            </a:br>
            <a:r>
              <a:rPr lang="en-CA" sz="1600" b="1" dirty="0">
                <a:solidFill>
                  <a:srgbClr val="63A35C"/>
                </a:solidFill>
              </a:rPr>
              <a:t>    </a:t>
            </a:r>
            <a:r>
              <a:rPr lang="en-CA" sz="1600" b="1" dirty="0" err="1"/>
              <a:t>tips_df</a:t>
            </a:r>
            <a:r>
              <a:rPr lang="en-CA" sz="1600" b="1" dirty="0"/>
              <a:t> </a:t>
            </a:r>
            <a:r>
              <a:rPr lang="en-CA" sz="1600" b="1" dirty="0">
                <a:solidFill>
                  <a:srgbClr val="A71D5D"/>
                </a:solidFill>
              </a:rPr>
              <a:t>= </a:t>
            </a:r>
            <a:r>
              <a:rPr lang="en-CA" sz="1600" b="1" dirty="0" err="1">
                <a:solidFill>
                  <a:srgbClr val="0086B3"/>
                </a:solidFill>
              </a:rPr>
              <a:t>count_tips</a:t>
            </a:r>
            <a:r>
              <a:rPr lang="en-CA" sz="1600" b="1" dirty="0">
                <a:solidFill>
                  <a:srgbClr val="63A35C"/>
                </a:solidFill>
              </a:rPr>
              <a:t>(</a:t>
            </a:r>
            <a:r>
              <a:rPr lang="en-CA" sz="1600" b="1" dirty="0" err="1">
                <a:solidFill>
                  <a:srgbClr val="0086B3"/>
                </a:solidFill>
              </a:rPr>
              <a:t>tips_df</a:t>
            </a:r>
            <a:r>
              <a:rPr lang="en-CA" sz="1600" b="1" dirty="0">
                <a:solidFill>
                  <a:srgbClr val="63A35C"/>
                </a:solidFill>
              </a:rPr>
              <a:t>, </a:t>
            </a:r>
            <a:r>
              <a:rPr lang="en-CA" sz="1600" b="1" dirty="0" err="1">
                <a:solidFill>
                  <a:srgbClr val="0086B3"/>
                </a:solidFill>
              </a:rPr>
              <a:t>run_date</a:t>
            </a:r>
            <a:r>
              <a:rPr lang="en-CA" sz="1600" b="1" dirty="0">
                <a:solidFill>
                  <a:srgbClr val="63A35C"/>
                </a:solidFill>
              </a:rPr>
              <a:t>)</a:t>
            </a:r>
            <a:endParaRPr lang="en-US" b="1" dirty="0"/>
          </a:p>
        </p:txBody>
      </p:sp>
      <p:grpSp>
        <p:nvGrpSpPr>
          <p:cNvPr id="10" name="Google Shape;783;p76">
            <a:extLst>
              <a:ext uri="{FF2B5EF4-FFF2-40B4-BE49-F238E27FC236}">
                <a16:creationId xmlns:a16="http://schemas.microsoft.com/office/drawing/2014/main" id="{34C9769E-0A9E-F3D3-EAE6-DFF555CEFA54}"/>
              </a:ext>
            </a:extLst>
          </p:cNvPr>
          <p:cNvGrpSpPr/>
          <p:nvPr/>
        </p:nvGrpSpPr>
        <p:grpSpPr>
          <a:xfrm>
            <a:off x="11473348" y="5597260"/>
            <a:ext cx="625166" cy="614978"/>
            <a:chOff x="7813889" y="2330318"/>
            <a:chExt cx="517800" cy="517800"/>
          </a:xfrm>
          <a:solidFill>
            <a:srgbClr val="12CB5A"/>
          </a:solidFill>
        </p:grpSpPr>
        <p:sp>
          <p:nvSpPr>
            <p:cNvPr id="11" name="Google Shape;784;p76">
              <a:extLst>
                <a:ext uri="{FF2B5EF4-FFF2-40B4-BE49-F238E27FC236}">
                  <a16:creationId xmlns:a16="http://schemas.microsoft.com/office/drawing/2014/main" id="{5F1F09ED-A16B-B673-0B9F-A568EB04F2F2}"/>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16" name="Google Shape;785;p76">
              <a:extLst>
                <a:ext uri="{FF2B5EF4-FFF2-40B4-BE49-F238E27FC236}">
                  <a16:creationId xmlns:a16="http://schemas.microsoft.com/office/drawing/2014/main" id="{2B5D2308-073A-099F-1CB0-ADED89195079}"/>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Sans"/>
                <a:ea typeface="DM Sans"/>
                <a:cs typeface="DM Sans"/>
                <a:sym typeface="DM Sans"/>
              </a:endParaRPr>
            </a:p>
          </p:txBody>
        </p:sp>
      </p:grpSp>
      <p:sp>
        <p:nvSpPr>
          <p:cNvPr id="2" name="Rectangle 1">
            <a:extLst>
              <a:ext uri="{FF2B5EF4-FFF2-40B4-BE49-F238E27FC236}">
                <a16:creationId xmlns:a16="http://schemas.microsoft.com/office/drawing/2014/main" id="{ADFE7146-FCAA-D84D-10C0-8F71922C2905}"/>
              </a:ext>
            </a:extLst>
          </p:cNvPr>
          <p:cNvSpPr/>
          <p:nvPr/>
        </p:nvSpPr>
        <p:spPr>
          <a:xfrm>
            <a:off x="928859" y="4436774"/>
            <a:ext cx="6092825" cy="830997"/>
          </a:xfrm>
          <a:prstGeom prst="rect">
            <a:avLst/>
          </a:prstGeom>
        </p:spPr>
        <p:txBody>
          <a:bodyPr>
            <a:spAutoFit/>
          </a:bodyPr>
          <a:lstStyle/>
          <a:p>
            <a:r>
              <a:rPr lang="en-CA" sz="1600" b="1" dirty="0">
                <a:solidFill>
                  <a:srgbClr val="63A35C"/>
                </a:solidFill>
              </a:rPr>
              <a:t> </a:t>
            </a:r>
            <a:r>
              <a:rPr lang="en-CA" sz="1600" b="1" dirty="0" err="1">
                <a:solidFill>
                  <a:schemeClr val="tx1"/>
                </a:solidFill>
              </a:rPr>
              <a:t>actual_df</a:t>
            </a:r>
            <a:r>
              <a:rPr lang="en-CA" sz="1600" b="1" dirty="0">
                <a:solidFill>
                  <a:srgbClr val="A71D5D"/>
                </a:solidFill>
              </a:rPr>
              <a:t> = </a:t>
            </a:r>
            <a:r>
              <a:rPr lang="en-CA" sz="1600" b="1" dirty="0" err="1">
                <a:solidFill>
                  <a:srgbClr val="0086B3"/>
                </a:solidFill>
              </a:rPr>
              <a:t>construct_post_pandemic_recovery_df</a:t>
            </a:r>
            <a:r>
              <a:rPr lang="en-CA" sz="1600" b="1" dirty="0">
                <a:solidFill>
                  <a:srgbClr val="63A35C"/>
                </a:solidFill>
              </a:rPr>
              <a:t>(</a:t>
            </a:r>
            <a:br>
              <a:rPr lang="en-CA" sz="1600" b="1" dirty="0">
                <a:solidFill>
                  <a:srgbClr val="63A35C"/>
                </a:solidFill>
              </a:rPr>
            </a:br>
            <a:r>
              <a:rPr lang="en-CA" sz="1600" b="1" dirty="0">
                <a:solidFill>
                  <a:srgbClr val="63A35C"/>
                </a:solidFill>
              </a:rPr>
              <a:t>     </a:t>
            </a:r>
            <a:r>
              <a:rPr lang="en-CA" sz="1600" b="1" dirty="0" err="1">
                <a:solidFill>
                  <a:srgbClr val="0086B3"/>
                </a:solidFill>
              </a:rPr>
              <a:t>business_df</a:t>
            </a:r>
            <a:r>
              <a:rPr lang="en-CA" sz="1600" b="1" dirty="0">
                <a:solidFill>
                  <a:srgbClr val="63A35C"/>
                </a:solidFill>
              </a:rPr>
              <a:t>, </a:t>
            </a:r>
            <a:r>
              <a:rPr lang="en-CA" sz="1600" b="1" dirty="0" err="1">
                <a:solidFill>
                  <a:srgbClr val="0086B3"/>
                </a:solidFill>
              </a:rPr>
              <a:t>checkin_df</a:t>
            </a:r>
            <a:r>
              <a:rPr lang="en-CA" sz="1600" b="1" dirty="0">
                <a:solidFill>
                  <a:srgbClr val="63A35C"/>
                </a:solidFill>
              </a:rPr>
              <a:t>, </a:t>
            </a:r>
            <a:r>
              <a:rPr lang="en-CA" sz="1600" b="1" dirty="0" err="1"/>
              <a:t>reviews_df</a:t>
            </a:r>
            <a:r>
              <a:rPr lang="en-CA" sz="1600" b="1" dirty="0">
                <a:solidFill>
                  <a:srgbClr val="63A35C"/>
                </a:solidFill>
              </a:rPr>
              <a:t>, </a:t>
            </a:r>
            <a:r>
              <a:rPr lang="en-CA" sz="1600" b="1" dirty="0" err="1">
                <a:solidFill>
                  <a:srgbClr val="0086B3"/>
                </a:solidFill>
              </a:rPr>
              <a:t>run_date</a:t>
            </a:r>
            <a:r>
              <a:rPr lang="en-CA" sz="1600" b="1" dirty="0">
                <a:solidFill>
                  <a:srgbClr val="63A35C"/>
                </a:solidFill>
              </a:rPr>
              <a:t>, </a:t>
            </a:r>
            <a:r>
              <a:rPr lang="en-CA" sz="1600" b="1" dirty="0" err="1">
                <a:solidFill>
                  <a:srgbClr val="0086B3"/>
                </a:solidFill>
              </a:rPr>
              <a:t>tips_df</a:t>
            </a:r>
            <a:br>
              <a:rPr lang="en-CA" sz="1600" b="1" dirty="0">
                <a:solidFill>
                  <a:srgbClr val="0086B3"/>
                </a:solidFill>
              </a:rPr>
            </a:br>
            <a:r>
              <a:rPr lang="en-CA" sz="1600" b="1" dirty="0">
                <a:solidFill>
                  <a:srgbClr val="0086B3"/>
                </a:solidFill>
              </a:rPr>
              <a:t> </a:t>
            </a:r>
            <a:r>
              <a:rPr lang="en-CA" sz="1600" b="1" dirty="0">
                <a:solidFill>
                  <a:srgbClr val="63A35C"/>
                </a:solidFill>
              </a:rPr>
              <a:t>)</a:t>
            </a:r>
            <a:endParaRPr lang="en-US" sz="1600" dirty="0"/>
          </a:p>
        </p:txBody>
      </p:sp>
      <p:sp>
        <p:nvSpPr>
          <p:cNvPr id="15" name="Rectangle 14">
            <a:extLst>
              <a:ext uri="{FF2B5EF4-FFF2-40B4-BE49-F238E27FC236}">
                <a16:creationId xmlns:a16="http://schemas.microsoft.com/office/drawing/2014/main" id="{C881E9FD-D5A8-E658-6669-F3BD80BF9E10}"/>
              </a:ext>
            </a:extLst>
          </p:cNvPr>
          <p:cNvSpPr/>
          <p:nvPr/>
        </p:nvSpPr>
        <p:spPr>
          <a:xfrm>
            <a:off x="749245" y="2717010"/>
            <a:ext cx="10655111" cy="2901791"/>
          </a:xfrm>
          <a:prstGeom prst="rect">
            <a:avLst/>
          </a:prstGeom>
          <a:solidFill>
            <a:srgbClr val="00B6E0">
              <a:alpha val="50196"/>
            </a:srgbClr>
          </a:solidFill>
          <a:ln>
            <a:solidFill>
              <a:srgbClr val="00B6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25ECB3B8-FAEA-C7A8-A6D1-9AC4D9974B58}"/>
              </a:ext>
            </a:extLst>
          </p:cNvPr>
          <p:cNvSpPr/>
          <p:nvPr/>
        </p:nvSpPr>
        <p:spPr>
          <a:xfrm>
            <a:off x="745054" y="5753674"/>
            <a:ext cx="10659301" cy="302144"/>
          </a:xfrm>
          <a:prstGeom prst="rect">
            <a:avLst/>
          </a:prstGeom>
          <a:solidFill>
            <a:schemeClr val="accent1">
              <a:alpha val="50196"/>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6E95FA7-1957-9083-7233-E974EB18B4BD}"/>
              </a:ext>
            </a:extLst>
          </p:cNvPr>
          <p:cNvSpPr/>
          <p:nvPr/>
        </p:nvSpPr>
        <p:spPr>
          <a:xfrm>
            <a:off x="-11218784" y="2722246"/>
            <a:ext cx="10876698" cy="3046988"/>
          </a:xfrm>
          <a:prstGeom prst="rect">
            <a:avLst/>
          </a:prstGeom>
        </p:spPr>
        <p:txBody>
          <a:bodyPr wrap="square">
            <a:spAutoFit/>
          </a:bodyPr>
          <a:lstStyle/>
          <a:p>
            <a:r>
              <a:rPr lang="en-CA" sz="1600" b="1" dirty="0" err="1"/>
              <a:t>pandemic_recovery_df</a:t>
            </a:r>
            <a:r>
              <a:rPr lang="en-CA" sz="1600" b="1" dirty="0"/>
              <a:t> </a:t>
            </a:r>
            <a:r>
              <a:rPr lang="en-CA" sz="1600" b="1" dirty="0">
                <a:solidFill>
                  <a:srgbClr val="A71D5D"/>
                </a:solidFill>
              </a:rPr>
              <a:t>= </a:t>
            </a:r>
            <a:r>
              <a:rPr lang="en-CA" sz="1600" b="1" dirty="0" err="1">
                <a:solidFill>
                  <a:srgbClr val="0086B3"/>
                </a:solidFill>
              </a:rPr>
              <a:t>business_df</a:t>
            </a:r>
            <a:r>
              <a:rPr lang="en-CA" sz="1600" b="1" dirty="0" err="1">
                <a:solidFill>
                  <a:srgbClr val="63A35C"/>
                </a:solidFill>
              </a:rPr>
              <a:t>.</a:t>
            </a:r>
            <a:r>
              <a:rPr lang="en-CA" sz="1600" b="1" dirty="0" err="1">
                <a:solidFill>
                  <a:srgbClr val="0086B3"/>
                </a:solidFill>
              </a:rPr>
              <a:t>join</a:t>
            </a:r>
            <a:r>
              <a:rPr lang="en-CA" sz="1600" b="1" dirty="0">
                <a:solidFill>
                  <a:srgbClr val="63A35C"/>
                </a:solidFill>
              </a:rPr>
              <a:t>(</a:t>
            </a:r>
            <a:r>
              <a:rPr lang="en-CA" sz="1600" b="1" dirty="0" err="1">
                <a:solidFill>
                  <a:srgbClr val="0086B3"/>
                </a:solidFill>
              </a:rPr>
              <a:t>checkin_df</a:t>
            </a:r>
            <a:r>
              <a:rPr lang="en-CA" sz="1600" b="1" dirty="0">
                <a:solidFill>
                  <a:srgbClr val="63A35C"/>
                </a:solidFill>
              </a:rPr>
              <a:t>, </a:t>
            </a:r>
            <a:r>
              <a:rPr lang="en-CA" sz="1600" b="1" dirty="0">
                <a:solidFill>
                  <a:srgbClr val="660099"/>
                </a:solidFill>
              </a:rPr>
              <a:t>on</a:t>
            </a:r>
            <a:r>
              <a:rPr lang="en-CA" sz="1600" b="1" dirty="0">
                <a:solidFill>
                  <a:srgbClr val="A71D5D"/>
                </a:solidFill>
              </a:rPr>
              <a:t>=</a:t>
            </a:r>
            <a:r>
              <a:rPr lang="en-CA" sz="1600" b="1" dirty="0">
                <a:solidFill>
                  <a:srgbClr val="183691"/>
                </a:solidFill>
              </a:rPr>
              <a:t>"</a:t>
            </a:r>
            <a:r>
              <a:rPr lang="en-CA" sz="1600" b="1" dirty="0" err="1">
                <a:solidFill>
                  <a:srgbClr val="183691"/>
                </a:solidFill>
              </a:rPr>
              <a:t>business_id</a:t>
            </a:r>
            <a:r>
              <a:rPr lang="en-CA" sz="1600" b="1" dirty="0">
                <a:solidFill>
                  <a:srgbClr val="183691"/>
                </a:solidFill>
              </a:rPr>
              <a:t>"</a:t>
            </a:r>
            <a:r>
              <a:rPr lang="en-CA" sz="1600" b="1" dirty="0">
                <a:solidFill>
                  <a:srgbClr val="63A35C"/>
                </a:solidFill>
              </a:rPr>
              <a:t>, </a:t>
            </a:r>
            <a:r>
              <a:rPr lang="en-CA" sz="1600" b="1" dirty="0">
                <a:solidFill>
                  <a:srgbClr val="660099"/>
                </a:solidFill>
              </a:rPr>
              <a:t>how</a:t>
            </a:r>
            <a:r>
              <a:rPr lang="en-CA" sz="1600" b="1" dirty="0">
                <a:solidFill>
                  <a:srgbClr val="A71D5D"/>
                </a:solidFill>
              </a:rPr>
              <a:t>=</a:t>
            </a:r>
            <a:r>
              <a:rPr lang="en-CA" sz="1600" b="1" dirty="0">
                <a:solidFill>
                  <a:srgbClr val="183691"/>
                </a:solidFill>
              </a:rPr>
              <a:t>'left'</a:t>
            </a:r>
            <a:r>
              <a:rPr lang="en-CA" sz="1600" b="1" dirty="0">
                <a:solidFill>
                  <a:srgbClr val="63A35C"/>
                </a:solidFill>
              </a:rPr>
              <a:t>).</a:t>
            </a:r>
            <a:r>
              <a:rPr lang="en-CA" sz="1600" b="1" dirty="0" err="1">
                <a:solidFill>
                  <a:srgbClr val="0086B3"/>
                </a:solidFill>
              </a:rPr>
              <a:t>fillna</a:t>
            </a:r>
            <a:r>
              <a:rPr lang="en-CA" sz="1600" b="1" dirty="0">
                <a:solidFill>
                  <a:srgbClr val="63A35C"/>
                </a:solidFill>
              </a:rPr>
              <a:t>(</a:t>
            </a:r>
            <a:r>
              <a:rPr lang="en-CA" sz="1600" b="1" dirty="0">
                <a:solidFill>
                  <a:srgbClr val="0086B3"/>
                </a:solidFill>
              </a:rPr>
              <a:t>0</a:t>
            </a:r>
            <a:r>
              <a:rPr lang="en-CA" sz="1600" b="1" dirty="0">
                <a:solidFill>
                  <a:srgbClr val="63A35C"/>
                </a:solidFill>
              </a:rPr>
              <a:t>)</a:t>
            </a:r>
            <a:br>
              <a:rPr lang="en-CA" sz="1600" b="1" dirty="0">
                <a:solidFill>
                  <a:srgbClr val="63A35C"/>
                </a:solidFill>
              </a:rPr>
            </a:br>
            <a:r>
              <a:rPr lang="en-CA" sz="1600" b="1" dirty="0" err="1"/>
              <a:t>pandemic_recovery_df</a:t>
            </a:r>
            <a:r>
              <a:rPr lang="en-CA" sz="1600" b="1" dirty="0"/>
              <a:t> </a:t>
            </a:r>
            <a:r>
              <a:rPr lang="en-CA" sz="1600" b="1" dirty="0">
                <a:solidFill>
                  <a:srgbClr val="A71D5D"/>
                </a:solidFill>
              </a:rPr>
              <a:t>= </a:t>
            </a:r>
            <a:r>
              <a:rPr lang="en-CA" sz="1600" b="1" dirty="0" err="1"/>
              <a:t>pandemic_recovery_df</a:t>
            </a:r>
            <a:r>
              <a:rPr lang="en-CA" sz="1600" b="1" dirty="0" err="1">
                <a:solidFill>
                  <a:srgbClr val="63A35C"/>
                </a:solidFill>
              </a:rPr>
              <a:t>.</a:t>
            </a:r>
            <a:r>
              <a:rPr lang="en-CA" sz="1600" b="1" dirty="0" err="1">
                <a:solidFill>
                  <a:srgbClr val="0086B3"/>
                </a:solidFill>
              </a:rPr>
              <a:t>join</a:t>
            </a:r>
            <a:r>
              <a:rPr lang="en-CA" sz="1600" b="1" dirty="0">
                <a:solidFill>
                  <a:srgbClr val="63A35C"/>
                </a:solidFill>
              </a:rPr>
              <a:t>(</a:t>
            </a:r>
            <a:r>
              <a:rPr lang="en-CA" sz="1600" b="1" dirty="0" err="1">
                <a:solidFill>
                  <a:srgbClr val="0086B3"/>
                </a:solidFill>
              </a:rPr>
              <a:t>reviews_df</a:t>
            </a:r>
            <a:r>
              <a:rPr lang="en-CA" sz="1600" b="1" dirty="0">
                <a:solidFill>
                  <a:srgbClr val="63A35C"/>
                </a:solidFill>
              </a:rPr>
              <a:t>, </a:t>
            </a:r>
            <a:r>
              <a:rPr lang="en-CA" sz="1600" b="1" dirty="0">
                <a:solidFill>
                  <a:srgbClr val="660099"/>
                </a:solidFill>
              </a:rPr>
              <a:t>on</a:t>
            </a:r>
            <a:r>
              <a:rPr lang="en-CA" sz="1600" b="1" dirty="0">
                <a:solidFill>
                  <a:srgbClr val="A71D5D"/>
                </a:solidFill>
              </a:rPr>
              <a:t>=</a:t>
            </a:r>
            <a:r>
              <a:rPr lang="en-CA" sz="1600" b="1" dirty="0">
                <a:solidFill>
                  <a:srgbClr val="183691"/>
                </a:solidFill>
              </a:rPr>
              <a:t>"</a:t>
            </a:r>
            <a:r>
              <a:rPr lang="en-CA" sz="1600" b="1" dirty="0" err="1">
                <a:solidFill>
                  <a:srgbClr val="183691"/>
                </a:solidFill>
              </a:rPr>
              <a:t>business_id</a:t>
            </a:r>
            <a:r>
              <a:rPr lang="en-CA" sz="1600" b="1" dirty="0">
                <a:solidFill>
                  <a:srgbClr val="183691"/>
                </a:solidFill>
              </a:rPr>
              <a:t>"</a:t>
            </a:r>
            <a:r>
              <a:rPr lang="en-CA" sz="1600" b="1" dirty="0">
                <a:solidFill>
                  <a:srgbClr val="63A35C"/>
                </a:solidFill>
              </a:rPr>
              <a:t>, </a:t>
            </a:r>
            <a:r>
              <a:rPr lang="en-CA" sz="1600" b="1" dirty="0">
                <a:solidFill>
                  <a:srgbClr val="660099"/>
                </a:solidFill>
              </a:rPr>
              <a:t>how</a:t>
            </a:r>
            <a:r>
              <a:rPr lang="en-CA" sz="1600" b="1" dirty="0">
                <a:solidFill>
                  <a:srgbClr val="A71D5D"/>
                </a:solidFill>
              </a:rPr>
              <a:t>=</a:t>
            </a:r>
            <a:r>
              <a:rPr lang="en-CA" sz="1600" b="1" dirty="0">
                <a:solidFill>
                  <a:srgbClr val="183691"/>
                </a:solidFill>
              </a:rPr>
              <a:t>'left'</a:t>
            </a:r>
            <a:r>
              <a:rPr lang="en-CA" sz="1600" b="1" dirty="0">
                <a:solidFill>
                  <a:srgbClr val="63A35C"/>
                </a:solidFill>
              </a:rPr>
              <a:t>).</a:t>
            </a:r>
            <a:r>
              <a:rPr lang="en-CA" sz="1600" b="1" dirty="0" err="1">
                <a:solidFill>
                  <a:srgbClr val="0086B3"/>
                </a:solidFill>
              </a:rPr>
              <a:t>fillna</a:t>
            </a:r>
            <a:r>
              <a:rPr lang="en-CA" sz="1600" b="1" dirty="0">
                <a:solidFill>
                  <a:srgbClr val="63A35C"/>
                </a:solidFill>
              </a:rPr>
              <a:t>(</a:t>
            </a:r>
            <a:r>
              <a:rPr lang="en-CA" sz="1600" b="1" dirty="0">
                <a:solidFill>
                  <a:srgbClr val="0086B3"/>
                </a:solidFill>
              </a:rPr>
              <a:t>0</a:t>
            </a:r>
            <a:r>
              <a:rPr lang="en-CA" sz="1600" b="1" dirty="0">
                <a:solidFill>
                  <a:srgbClr val="63A35C"/>
                </a:solidFill>
              </a:rPr>
              <a:t>)</a:t>
            </a:r>
            <a:br>
              <a:rPr lang="en-CA" sz="1600" b="1" dirty="0">
                <a:solidFill>
                  <a:srgbClr val="63A35C"/>
                </a:solidFill>
              </a:rPr>
            </a:br>
            <a:r>
              <a:rPr lang="en-CA" sz="1600" b="1" dirty="0" err="1"/>
              <a:t>pandemic_recovery_df</a:t>
            </a:r>
            <a:r>
              <a:rPr lang="en-CA" sz="1600" b="1" dirty="0"/>
              <a:t> </a:t>
            </a:r>
            <a:r>
              <a:rPr lang="en-CA" sz="1600" b="1" dirty="0">
                <a:solidFill>
                  <a:srgbClr val="A71D5D"/>
                </a:solidFill>
              </a:rPr>
              <a:t>= </a:t>
            </a:r>
            <a:r>
              <a:rPr lang="en-CA" sz="1600" b="1" dirty="0" err="1"/>
              <a:t>pandemic_recovery_df</a:t>
            </a:r>
            <a:r>
              <a:rPr lang="en-CA" sz="1600" b="1" dirty="0" err="1">
                <a:solidFill>
                  <a:srgbClr val="63A35C"/>
                </a:solidFill>
              </a:rPr>
              <a:t>.</a:t>
            </a:r>
            <a:r>
              <a:rPr lang="en-CA" sz="1600" b="1" dirty="0" err="1">
                <a:solidFill>
                  <a:srgbClr val="0086B3"/>
                </a:solidFill>
              </a:rPr>
              <a:t>join</a:t>
            </a:r>
            <a:r>
              <a:rPr lang="en-CA" sz="1600" b="1" dirty="0">
                <a:solidFill>
                  <a:srgbClr val="63A35C"/>
                </a:solidFill>
              </a:rPr>
              <a:t>(</a:t>
            </a:r>
            <a:r>
              <a:rPr lang="en-CA" sz="1600" b="1" dirty="0" err="1">
                <a:solidFill>
                  <a:srgbClr val="0086B3"/>
                </a:solidFill>
              </a:rPr>
              <a:t>tips_df</a:t>
            </a:r>
            <a:r>
              <a:rPr lang="en-CA" sz="1600" b="1" dirty="0">
                <a:solidFill>
                  <a:srgbClr val="63A35C"/>
                </a:solidFill>
              </a:rPr>
              <a:t>, </a:t>
            </a:r>
            <a:r>
              <a:rPr lang="en-CA" sz="1600" b="1" dirty="0">
                <a:solidFill>
                  <a:srgbClr val="660099"/>
                </a:solidFill>
              </a:rPr>
              <a:t>on</a:t>
            </a:r>
            <a:r>
              <a:rPr lang="en-CA" sz="1600" b="1" dirty="0">
                <a:solidFill>
                  <a:srgbClr val="A71D5D"/>
                </a:solidFill>
              </a:rPr>
              <a:t>=</a:t>
            </a:r>
            <a:r>
              <a:rPr lang="en-CA" sz="1600" b="1" dirty="0">
                <a:solidFill>
                  <a:srgbClr val="183691"/>
                </a:solidFill>
              </a:rPr>
              <a:t>"</a:t>
            </a:r>
            <a:r>
              <a:rPr lang="en-CA" sz="1600" b="1" dirty="0" err="1">
                <a:solidFill>
                  <a:srgbClr val="183691"/>
                </a:solidFill>
              </a:rPr>
              <a:t>business_id</a:t>
            </a:r>
            <a:r>
              <a:rPr lang="en-CA" sz="1600" b="1" dirty="0">
                <a:solidFill>
                  <a:srgbClr val="183691"/>
                </a:solidFill>
              </a:rPr>
              <a:t>"</a:t>
            </a:r>
            <a:r>
              <a:rPr lang="en-CA" sz="1600" b="1" dirty="0">
                <a:solidFill>
                  <a:srgbClr val="63A35C"/>
                </a:solidFill>
              </a:rPr>
              <a:t>, </a:t>
            </a:r>
            <a:r>
              <a:rPr lang="en-CA" sz="1600" b="1" dirty="0">
                <a:solidFill>
                  <a:srgbClr val="660099"/>
                </a:solidFill>
              </a:rPr>
              <a:t>how</a:t>
            </a:r>
            <a:r>
              <a:rPr lang="en-CA" sz="1600" b="1" dirty="0">
                <a:solidFill>
                  <a:srgbClr val="A71D5D"/>
                </a:solidFill>
              </a:rPr>
              <a:t>=</a:t>
            </a:r>
            <a:r>
              <a:rPr lang="en-CA" sz="1600" b="1" dirty="0">
                <a:solidFill>
                  <a:srgbClr val="183691"/>
                </a:solidFill>
              </a:rPr>
              <a:t>'left'</a:t>
            </a:r>
            <a:r>
              <a:rPr lang="en-CA" sz="1600" b="1" dirty="0">
                <a:solidFill>
                  <a:srgbClr val="63A35C"/>
                </a:solidFill>
              </a:rPr>
              <a:t>).</a:t>
            </a:r>
            <a:r>
              <a:rPr lang="en-CA" sz="1600" b="1" dirty="0" err="1">
                <a:solidFill>
                  <a:srgbClr val="0086B3"/>
                </a:solidFill>
              </a:rPr>
              <a:t>fillna</a:t>
            </a:r>
            <a:r>
              <a:rPr lang="en-CA" sz="1600" b="1" dirty="0">
                <a:solidFill>
                  <a:srgbClr val="63A35C"/>
                </a:solidFill>
              </a:rPr>
              <a:t>(</a:t>
            </a:r>
            <a:r>
              <a:rPr lang="en-CA" sz="1600" b="1" dirty="0">
                <a:solidFill>
                  <a:srgbClr val="0086B3"/>
                </a:solidFill>
              </a:rPr>
              <a:t>0</a:t>
            </a:r>
            <a:r>
              <a:rPr lang="en-CA" sz="1600" b="1" dirty="0">
                <a:solidFill>
                  <a:srgbClr val="63A35C"/>
                </a:solidFill>
              </a:rPr>
              <a:t>)</a:t>
            </a:r>
            <a:br>
              <a:rPr lang="en-CA" sz="1600" b="1" dirty="0">
                <a:solidFill>
                  <a:srgbClr val="63A35C"/>
                </a:solidFill>
              </a:rPr>
            </a:br>
            <a:r>
              <a:rPr lang="en-CA" sz="1600" b="1" dirty="0" err="1"/>
              <a:t>pandemic_recovery_df</a:t>
            </a:r>
            <a:r>
              <a:rPr lang="en-CA" sz="1600" b="1" dirty="0"/>
              <a:t> </a:t>
            </a:r>
            <a:r>
              <a:rPr lang="en-CA" sz="1600" b="1" dirty="0">
                <a:solidFill>
                  <a:srgbClr val="A71D5D"/>
                </a:solidFill>
              </a:rPr>
              <a:t>= </a:t>
            </a:r>
            <a:r>
              <a:rPr lang="en-CA" sz="1600" b="1" dirty="0" err="1"/>
              <a:t>pandemic_recovery_df</a:t>
            </a:r>
            <a:r>
              <a:rPr lang="en-CA" sz="1600" b="1" dirty="0" err="1">
                <a:solidFill>
                  <a:srgbClr val="63A35C"/>
                </a:solidFill>
              </a:rPr>
              <a:t>.</a:t>
            </a:r>
            <a:r>
              <a:rPr lang="en-CA" sz="1600" b="1" dirty="0" err="1">
                <a:solidFill>
                  <a:srgbClr val="0086B3"/>
                </a:solidFill>
              </a:rPr>
              <a:t>withColumn</a:t>
            </a:r>
            <a:r>
              <a:rPr lang="en-CA" sz="1600" b="1" dirty="0">
                <a:solidFill>
                  <a:srgbClr val="63A35C"/>
                </a:solidFill>
              </a:rPr>
              <a:t>(</a:t>
            </a:r>
            <a:r>
              <a:rPr lang="en-CA" sz="1600" b="1" dirty="0">
                <a:solidFill>
                  <a:srgbClr val="183691"/>
                </a:solidFill>
              </a:rPr>
              <a:t>"</a:t>
            </a:r>
            <a:r>
              <a:rPr lang="en-CA" sz="1600" b="1" dirty="0" err="1">
                <a:solidFill>
                  <a:srgbClr val="183691"/>
                </a:solidFill>
              </a:rPr>
              <a:t>num_interactions</a:t>
            </a:r>
            <a:r>
              <a:rPr lang="en-CA" sz="1600" b="1" dirty="0">
                <a:solidFill>
                  <a:srgbClr val="183691"/>
                </a:solidFill>
              </a:rPr>
              <a:t>"</a:t>
            </a:r>
            <a:r>
              <a:rPr lang="en-CA" sz="1600" b="1" dirty="0">
                <a:solidFill>
                  <a:srgbClr val="63A35C"/>
                </a:solidFill>
              </a:rPr>
              <a:t>,</a:t>
            </a:r>
            <a:br>
              <a:rPr lang="en-CA" sz="1600" b="1" dirty="0">
                <a:solidFill>
                  <a:srgbClr val="63A35C"/>
                </a:solidFill>
              </a:rPr>
            </a:br>
            <a:r>
              <a:rPr lang="en-CA" sz="1600" b="1" dirty="0">
                <a:solidFill>
                  <a:srgbClr val="63A35C"/>
                </a:solidFill>
              </a:rPr>
              <a:t>                                                       </a:t>
            </a:r>
            <a:r>
              <a:rPr lang="en-CA" sz="1600" b="1" dirty="0" err="1"/>
              <a:t>pandemic_recovery_df</a:t>
            </a:r>
            <a:r>
              <a:rPr lang="en-CA" sz="1600" b="1" dirty="0" err="1">
                <a:solidFill>
                  <a:srgbClr val="63A35C"/>
                </a:solidFill>
              </a:rPr>
              <a:t>.</a:t>
            </a:r>
            <a:r>
              <a:rPr lang="en-CA" sz="1600" b="1" dirty="0" err="1"/>
              <a:t>num_reviews</a:t>
            </a:r>
            <a:r>
              <a:rPr lang="en-CA" sz="1600" b="1" dirty="0"/>
              <a:t> </a:t>
            </a:r>
            <a:r>
              <a:rPr lang="en-CA" sz="1600" b="1" dirty="0">
                <a:solidFill>
                  <a:srgbClr val="A71D5D"/>
                </a:solidFill>
              </a:rPr>
              <a:t>+</a:t>
            </a:r>
            <a:br>
              <a:rPr lang="en-CA" sz="1600" b="1" dirty="0">
                <a:solidFill>
                  <a:srgbClr val="A71D5D"/>
                </a:solidFill>
              </a:rPr>
            </a:br>
            <a:r>
              <a:rPr lang="en-CA" sz="1600" b="1" dirty="0">
                <a:solidFill>
                  <a:srgbClr val="A71D5D"/>
                </a:solidFill>
              </a:rPr>
              <a:t>                                                       </a:t>
            </a:r>
            <a:r>
              <a:rPr lang="en-CA" sz="1600" b="1" dirty="0" err="1"/>
              <a:t>pandemic_recovery_df</a:t>
            </a:r>
            <a:r>
              <a:rPr lang="en-CA" sz="1600" b="1" dirty="0" err="1">
                <a:solidFill>
                  <a:srgbClr val="63A35C"/>
                </a:solidFill>
              </a:rPr>
              <a:t>.</a:t>
            </a:r>
            <a:r>
              <a:rPr lang="en-CA" sz="1600" b="1" dirty="0" err="1"/>
              <a:t>num_tips</a:t>
            </a:r>
            <a:r>
              <a:rPr lang="en-CA" sz="1600" b="1" dirty="0"/>
              <a:t> </a:t>
            </a:r>
            <a:r>
              <a:rPr lang="en-CA" sz="1600" b="1" dirty="0">
                <a:solidFill>
                  <a:srgbClr val="A71D5D"/>
                </a:solidFill>
              </a:rPr>
              <a:t>+</a:t>
            </a:r>
            <a:br>
              <a:rPr lang="en-CA" sz="1600" b="1" dirty="0">
                <a:solidFill>
                  <a:srgbClr val="A71D5D"/>
                </a:solidFill>
              </a:rPr>
            </a:br>
            <a:r>
              <a:rPr lang="en-CA" sz="1600" b="1" dirty="0">
                <a:solidFill>
                  <a:srgbClr val="A71D5D"/>
                </a:solidFill>
              </a:rPr>
              <a:t>                                                       </a:t>
            </a:r>
            <a:r>
              <a:rPr lang="en-CA" sz="1600" b="1" dirty="0" err="1"/>
              <a:t>pandemic_recovery_df</a:t>
            </a:r>
            <a:r>
              <a:rPr lang="en-CA" sz="1600" b="1" dirty="0" err="1">
                <a:solidFill>
                  <a:srgbClr val="63A35C"/>
                </a:solidFill>
              </a:rPr>
              <a:t>.</a:t>
            </a:r>
            <a:r>
              <a:rPr lang="en-CA" sz="1600" b="1" dirty="0" err="1"/>
              <a:t>num_checkins</a:t>
            </a:r>
            <a:r>
              <a:rPr lang="en-CA" sz="1600" b="1" dirty="0">
                <a:solidFill>
                  <a:srgbClr val="63A35C"/>
                </a:solidFill>
              </a:rPr>
              <a:t>)</a:t>
            </a:r>
            <a:br>
              <a:rPr lang="en-CA" sz="1600" b="1" dirty="0">
                <a:solidFill>
                  <a:srgbClr val="63A35C"/>
                </a:solidFill>
              </a:rPr>
            </a:br>
            <a:r>
              <a:rPr lang="en-CA" sz="1600" b="1" dirty="0" err="1"/>
              <a:t>pandemic_recovery_df</a:t>
            </a:r>
            <a:r>
              <a:rPr lang="en-CA" sz="1600" b="1" dirty="0"/>
              <a:t> </a:t>
            </a:r>
            <a:r>
              <a:rPr lang="en-CA" sz="1600" b="1" dirty="0">
                <a:solidFill>
                  <a:srgbClr val="A71D5D"/>
                </a:solidFill>
              </a:rPr>
              <a:t>= </a:t>
            </a:r>
            <a:r>
              <a:rPr lang="en-CA" sz="1600" b="1" dirty="0" err="1"/>
              <a:t>pandemic_recovery_df</a:t>
            </a:r>
            <a:r>
              <a:rPr lang="en-CA" sz="1600" b="1" dirty="0" err="1">
                <a:solidFill>
                  <a:srgbClr val="63A35C"/>
                </a:solidFill>
              </a:rPr>
              <a:t>.</a:t>
            </a:r>
            <a:r>
              <a:rPr lang="en-CA" sz="1600" b="1" dirty="0" err="1">
                <a:solidFill>
                  <a:srgbClr val="0086B3"/>
                </a:solidFill>
              </a:rPr>
              <a:t>withColumn</a:t>
            </a:r>
            <a:r>
              <a:rPr lang="en-CA" sz="1600" b="1" dirty="0">
                <a:solidFill>
                  <a:srgbClr val="63A35C"/>
                </a:solidFill>
              </a:rPr>
              <a:t>(</a:t>
            </a:r>
            <a:r>
              <a:rPr lang="en-CA" sz="1600" b="1" dirty="0">
                <a:solidFill>
                  <a:srgbClr val="183691"/>
                </a:solidFill>
              </a:rPr>
              <a:t>"dt"</a:t>
            </a:r>
            <a:r>
              <a:rPr lang="en-CA" sz="1600" b="1" dirty="0">
                <a:solidFill>
                  <a:srgbClr val="63A35C"/>
                </a:solidFill>
              </a:rPr>
              <a:t>, </a:t>
            </a:r>
            <a:r>
              <a:rPr lang="en-CA" sz="1600" b="1" dirty="0" err="1"/>
              <a:t>F</a:t>
            </a:r>
            <a:r>
              <a:rPr lang="en-CA" sz="1600" b="1" dirty="0" err="1">
                <a:solidFill>
                  <a:srgbClr val="63A35C"/>
                </a:solidFill>
              </a:rPr>
              <a:t>.</a:t>
            </a:r>
            <a:r>
              <a:rPr lang="en-CA" sz="1600" b="1" dirty="0" err="1">
                <a:solidFill>
                  <a:srgbClr val="0086B3"/>
                </a:solidFill>
              </a:rPr>
              <a:t>lit</a:t>
            </a:r>
            <a:r>
              <a:rPr lang="en-CA" sz="1600" b="1" dirty="0">
                <a:solidFill>
                  <a:srgbClr val="63A35C"/>
                </a:solidFill>
              </a:rPr>
              <a:t>(</a:t>
            </a:r>
            <a:r>
              <a:rPr lang="en-CA" sz="1600" b="1" dirty="0" err="1">
                <a:solidFill>
                  <a:srgbClr val="0086B3"/>
                </a:solidFill>
              </a:rPr>
              <a:t>run_date</a:t>
            </a:r>
            <a:r>
              <a:rPr lang="en-CA" sz="1600" b="1" dirty="0" err="1">
                <a:solidFill>
                  <a:srgbClr val="63A35C"/>
                </a:solidFill>
              </a:rPr>
              <a:t>.</a:t>
            </a:r>
            <a:r>
              <a:rPr lang="en-CA" sz="1600" b="1" dirty="0" err="1">
                <a:solidFill>
                  <a:srgbClr val="0086B3"/>
                </a:solidFill>
              </a:rPr>
              <a:t>strftime</a:t>
            </a:r>
            <a:r>
              <a:rPr lang="en-CA" sz="1600" b="1" dirty="0">
                <a:solidFill>
                  <a:srgbClr val="63A35C"/>
                </a:solidFill>
              </a:rPr>
              <a:t>(</a:t>
            </a:r>
            <a:r>
              <a:rPr lang="en-CA" sz="1600" b="1" dirty="0">
                <a:solidFill>
                  <a:srgbClr val="183691"/>
                </a:solidFill>
              </a:rPr>
              <a:t>"%Y-%m-%d"</a:t>
            </a:r>
            <a:r>
              <a:rPr lang="en-CA" sz="1600" b="1" dirty="0">
                <a:solidFill>
                  <a:srgbClr val="63A35C"/>
                </a:solidFill>
              </a:rPr>
              <a:t>)))</a:t>
            </a:r>
            <a:br>
              <a:rPr lang="en-CA" sz="1600" b="1" dirty="0">
                <a:solidFill>
                  <a:srgbClr val="63A35C"/>
                </a:solidFill>
              </a:rPr>
            </a:br>
            <a:r>
              <a:rPr lang="en-CA" sz="1600" b="1" dirty="0" err="1"/>
              <a:t>pandemic_recovery_df</a:t>
            </a:r>
            <a:r>
              <a:rPr lang="en-CA" sz="1600" b="1" dirty="0"/>
              <a:t> </a:t>
            </a:r>
            <a:r>
              <a:rPr lang="en-CA" sz="1600" b="1" dirty="0">
                <a:solidFill>
                  <a:srgbClr val="A71D5D"/>
                </a:solidFill>
              </a:rPr>
              <a:t>= </a:t>
            </a:r>
            <a:r>
              <a:rPr lang="en-CA" sz="1600" b="1" dirty="0" err="1"/>
              <a:t>pandemic_recovery_df</a:t>
            </a:r>
            <a:r>
              <a:rPr lang="en-CA" sz="1600" b="1" dirty="0" err="1">
                <a:solidFill>
                  <a:srgbClr val="63A35C"/>
                </a:solidFill>
              </a:rPr>
              <a:t>.</a:t>
            </a:r>
            <a:r>
              <a:rPr lang="en-CA" sz="1600" b="1" dirty="0" err="1">
                <a:solidFill>
                  <a:srgbClr val="0086B3"/>
                </a:solidFill>
              </a:rPr>
              <a:t>select</a:t>
            </a:r>
            <a:r>
              <a:rPr lang="en-CA" sz="1600" b="1" dirty="0">
                <a:solidFill>
                  <a:srgbClr val="63A35C"/>
                </a:solidFill>
              </a:rPr>
              <a:t>(</a:t>
            </a:r>
            <a:br>
              <a:rPr lang="en-CA" sz="1600" b="1" dirty="0">
                <a:solidFill>
                  <a:srgbClr val="63A35C"/>
                </a:solidFill>
              </a:rPr>
            </a:br>
            <a:r>
              <a:rPr lang="en-CA" sz="1600" b="1" dirty="0">
                <a:solidFill>
                  <a:srgbClr val="63A35C"/>
                </a:solidFill>
              </a:rPr>
              <a:t>    </a:t>
            </a:r>
            <a:r>
              <a:rPr lang="en-CA" sz="1600" b="1" dirty="0">
                <a:solidFill>
                  <a:srgbClr val="183691"/>
                </a:solidFill>
              </a:rPr>
              <a:t>"</a:t>
            </a:r>
            <a:r>
              <a:rPr lang="en-CA" sz="1600" b="1" dirty="0" err="1">
                <a:solidFill>
                  <a:srgbClr val="183691"/>
                </a:solidFill>
              </a:rPr>
              <a:t>business_id</a:t>
            </a:r>
            <a:r>
              <a:rPr lang="en-CA" sz="1600" b="1" dirty="0">
                <a:solidFill>
                  <a:srgbClr val="183691"/>
                </a:solidFill>
              </a:rPr>
              <a:t>"</a:t>
            </a:r>
            <a:r>
              <a:rPr lang="en-CA" sz="1600" b="1" dirty="0">
                <a:solidFill>
                  <a:srgbClr val="63A35C"/>
                </a:solidFill>
              </a:rPr>
              <a:t>, </a:t>
            </a:r>
            <a:r>
              <a:rPr lang="en-CA" sz="1600" b="1" dirty="0">
                <a:solidFill>
                  <a:srgbClr val="183691"/>
                </a:solidFill>
              </a:rPr>
              <a:t>"name"</a:t>
            </a:r>
            <a:r>
              <a:rPr lang="en-CA" sz="1600" b="1" dirty="0">
                <a:solidFill>
                  <a:srgbClr val="63A35C"/>
                </a:solidFill>
              </a:rPr>
              <a:t>, </a:t>
            </a:r>
            <a:r>
              <a:rPr lang="en-CA" sz="1600" b="1" dirty="0">
                <a:solidFill>
                  <a:srgbClr val="183691"/>
                </a:solidFill>
              </a:rPr>
              <a:t>"</a:t>
            </a:r>
            <a:r>
              <a:rPr lang="en-CA" sz="1600" b="1" dirty="0" err="1">
                <a:solidFill>
                  <a:srgbClr val="183691"/>
                </a:solidFill>
              </a:rPr>
              <a:t>num_tips</a:t>
            </a:r>
            <a:r>
              <a:rPr lang="en-CA" sz="1600" b="1" dirty="0">
                <a:solidFill>
                  <a:srgbClr val="183691"/>
                </a:solidFill>
              </a:rPr>
              <a:t>"</a:t>
            </a:r>
            <a:r>
              <a:rPr lang="en-CA" sz="1600" b="1" dirty="0">
                <a:solidFill>
                  <a:srgbClr val="63A35C"/>
                </a:solidFill>
              </a:rPr>
              <a:t>, </a:t>
            </a:r>
            <a:r>
              <a:rPr lang="en-CA" sz="1600" b="1" dirty="0">
                <a:solidFill>
                  <a:srgbClr val="183691"/>
                </a:solidFill>
              </a:rPr>
              <a:t>"</a:t>
            </a:r>
            <a:r>
              <a:rPr lang="en-CA" sz="1600" b="1" dirty="0" err="1">
                <a:solidFill>
                  <a:srgbClr val="183691"/>
                </a:solidFill>
              </a:rPr>
              <a:t>num_checkins</a:t>
            </a:r>
            <a:r>
              <a:rPr lang="en-CA" sz="1600" b="1" dirty="0">
                <a:solidFill>
                  <a:srgbClr val="183691"/>
                </a:solidFill>
              </a:rPr>
              <a:t>"</a:t>
            </a:r>
            <a:r>
              <a:rPr lang="en-CA" sz="1600" b="1" dirty="0">
                <a:solidFill>
                  <a:srgbClr val="63A35C"/>
                </a:solidFill>
              </a:rPr>
              <a:t>, </a:t>
            </a:r>
            <a:r>
              <a:rPr lang="en-CA" sz="1600" b="1" dirty="0">
                <a:solidFill>
                  <a:srgbClr val="183691"/>
                </a:solidFill>
              </a:rPr>
              <a:t>"</a:t>
            </a:r>
            <a:r>
              <a:rPr lang="en-CA" sz="1600" b="1" dirty="0" err="1">
                <a:solidFill>
                  <a:srgbClr val="183691"/>
                </a:solidFill>
              </a:rPr>
              <a:t>num_reviews</a:t>
            </a:r>
            <a:r>
              <a:rPr lang="en-CA" sz="1600" b="1" dirty="0">
                <a:solidFill>
                  <a:srgbClr val="183691"/>
                </a:solidFill>
              </a:rPr>
              <a:t>"</a:t>
            </a:r>
            <a:r>
              <a:rPr lang="en-CA" sz="1600" b="1" dirty="0">
                <a:solidFill>
                  <a:srgbClr val="63A35C"/>
                </a:solidFill>
              </a:rPr>
              <a:t>, </a:t>
            </a:r>
            <a:r>
              <a:rPr lang="en-CA" sz="1600" b="1" dirty="0">
                <a:solidFill>
                  <a:srgbClr val="183691"/>
                </a:solidFill>
              </a:rPr>
              <a:t>"</a:t>
            </a:r>
            <a:r>
              <a:rPr lang="en-CA" sz="1600" b="1" dirty="0" err="1">
                <a:solidFill>
                  <a:srgbClr val="183691"/>
                </a:solidFill>
              </a:rPr>
              <a:t>num_interactions</a:t>
            </a:r>
            <a:r>
              <a:rPr lang="en-CA" sz="1600" b="1" dirty="0">
                <a:solidFill>
                  <a:srgbClr val="183691"/>
                </a:solidFill>
              </a:rPr>
              <a:t>"</a:t>
            </a:r>
            <a:r>
              <a:rPr lang="en-CA" sz="1600" b="1" dirty="0">
                <a:solidFill>
                  <a:srgbClr val="63A35C"/>
                </a:solidFill>
              </a:rPr>
              <a:t>, </a:t>
            </a:r>
            <a:r>
              <a:rPr lang="en-CA" sz="1600" b="1" dirty="0">
                <a:solidFill>
                  <a:srgbClr val="183691"/>
                </a:solidFill>
              </a:rPr>
              <a:t>"dt"</a:t>
            </a:r>
            <a:br>
              <a:rPr lang="en-CA" sz="1600" b="1" dirty="0">
                <a:solidFill>
                  <a:srgbClr val="183691"/>
                </a:solidFill>
              </a:rPr>
            </a:br>
            <a:r>
              <a:rPr lang="en-CA" sz="1600" b="1" dirty="0">
                <a:solidFill>
                  <a:srgbClr val="63A35C"/>
                </a:solidFill>
              </a:rPr>
              <a:t>)</a:t>
            </a:r>
            <a:br>
              <a:rPr lang="en-CA" sz="1600" b="1" dirty="0">
                <a:solidFill>
                  <a:srgbClr val="63A35C"/>
                </a:solidFill>
              </a:rPr>
            </a:br>
            <a:r>
              <a:rPr lang="en-CA" sz="1600" b="1" dirty="0" err="1">
                <a:solidFill>
                  <a:schemeClr val="tx1"/>
                </a:solidFill>
              </a:rPr>
              <a:t>actual_df</a:t>
            </a:r>
            <a:r>
              <a:rPr lang="en-CA" sz="1600" b="1" dirty="0">
                <a:solidFill>
                  <a:schemeClr val="tx1"/>
                </a:solidFill>
              </a:rPr>
              <a:t> =</a:t>
            </a:r>
            <a:r>
              <a:rPr lang="en-CA" sz="1600" b="1" dirty="0">
                <a:solidFill>
                  <a:srgbClr val="A71D5D"/>
                </a:solidFill>
              </a:rPr>
              <a:t> </a:t>
            </a:r>
            <a:r>
              <a:rPr lang="en-CA" sz="1600" b="1" dirty="0" err="1"/>
              <a:t>pandemic_recovery_df</a:t>
            </a:r>
            <a:endParaRPr lang="en-US" sz="1600" b="1" dirty="0"/>
          </a:p>
        </p:txBody>
      </p:sp>
    </p:spTree>
    <p:extLst>
      <p:ext uri="{BB962C8B-B14F-4D97-AF65-F5344CB8AC3E}">
        <p14:creationId xmlns:p14="http://schemas.microsoft.com/office/powerpoint/2010/main" val="22718634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128</a:t>
            </a:fld>
            <a:endParaRPr/>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2" name="TextBox 11">
            <a:extLst>
              <a:ext uri="{FF2B5EF4-FFF2-40B4-BE49-F238E27FC236}">
                <a16:creationId xmlns:a16="http://schemas.microsoft.com/office/drawing/2014/main" id="{2A334901-9D4E-FC5E-4A01-90B72E916FF6}"/>
              </a:ext>
            </a:extLst>
          </p:cNvPr>
          <p:cNvSpPr txBox="1"/>
          <p:nvPr/>
        </p:nvSpPr>
        <p:spPr>
          <a:xfrm>
            <a:off x="751339" y="-1861949"/>
            <a:ext cx="10655112" cy="1877437"/>
          </a:xfrm>
          <a:prstGeom prst="rect">
            <a:avLst/>
          </a:prstGeom>
          <a:noFill/>
          <a:ln w="38100">
            <a:noFill/>
          </a:ln>
        </p:spPr>
        <p:txBody>
          <a:bodyPr wrap="square" rtlCol="0">
            <a:spAutoFit/>
          </a:bodyPr>
          <a:lstStyle/>
          <a:p>
            <a:pPr lvl="0"/>
            <a:r>
              <a:rPr lang="en-CA" sz="1600" b="1" dirty="0">
                <a:solidFill>
                  <a:srgbClr val="A71D5D"/>
                </a:solidFill>
              </a:rPr>
              <a:t>def </a:t>
            </a:r>
            <a:r>
              <a:rPr lang="en-CA" sz="1600" b="1" dirty="0" err="1">
                <a:solidFill>
                  <a:srgbClr val="795DA3"/>
                </a:solidFill>
              </a:rPr>
              <a:t>test_only_counts_mobile_reviews_done_separately_from_checkins</a:t>
            </a:r>
            <a:r>
              <a:rPr lang="en-CA" sz="1600" b="1" dirty="0">
                <a:solidFill>
                  <a:srgbClr val="63A35C"/>
                </a:solidFill>
              </a:rPr>
              <a:t>(</a:t>
            </a:r>
            <a:r>
              <a:rPr lang="en-CA" sz="1600" b="1" dirty="0">
                <a:solidFill>
                  <a:srgbClr val="0086B3"/>
                </a:solidFill>
              </a:rPr>
              <a:t>spark</a:t>
            </a:r>
            <a:r>
              <a:rPr lang="en-CA" sz="1600" b="1" dirty="0">
                <a:solidFill>
                  <a:srgbClr val="A71D5D"/>
                </a:solidFill>
              </a:rPr>
              <a:t>: </a:t>
            </a:r>
            <a:r>
              <a:rPr lang="en-CA" sz="1600" b="1" dirty="0" err="1">
                <a:solidFill>
                  <a:srgbClr val="795DA3"/>
                </a:solidFill>
              </a:rPr>
              <a:t>SparkSession</a:t>
            </a:r>
            <a:r>
              <a:rPr lang="en-CA" sz="1600" b="1" dirty="0">
                <a:solidFill>
                  <a:srgbClr val="63A35C"/>
                </a:solidFill>
              </a:rPr>
              <a:t>) </a:t>
            </a:r>
            <a:r>
              <a:rPr lang="en-CA" sz="1600" b="1" dirty="0"/>
              <a:t>-&gt; </a:t>
            </a:r>
            <a:r>
              <a:rPr lang="en-CA" sz="1600" b="1" dirty="0">
                <a:solidFill>
                  <a:srgbClr val="A71D5D"/>
                </a:solidFill>
              </a:rPr>
              <a:t>None:</a:t>
            </a:r>
            <a:br>
              <a:rPr lang="en-CA" sz="1600" b="1" dirty="0">
                <a:solidFill>
                  <a:srgbClr val="A71D5D"/>
                </a:solidFill>
              </a:rPr>
            </a:br>
            <a:r>
              <a:rPr lang="en-CA" sz="1600" b="1" dirty="0">
                <a:solidFill>
                  <a:srgbClr val="A71D5D"/>
                </a:solidFill>
              </a:rPr>
              <a:t>    </a:t>
            </a:r>
            <a:r>
              <a:rPr lang="en-CA" sz="1600" b="1" dirty="0" err="1"/>
              <a:t>b_reviews_df</a:t>
            </a:r>
            <a:r>
              <a:rPr lang="en-CA" sz="1600" b="1" dirty="0"/>
              <a:t>   </a:t>
            </a:r>
            <a:r>
              <a:rPr lang="en-CA" sz="1600" b="1" dirty="0">
                <a:solidFill>
                  <a:srgbClr val="A71D5D"/>
                </a:solidFill>
              </a:rPr>
              <a:t>= </a:t>
            </a:r>
            <a:r>
              <a:rPr lang="en-CA" sz="1600" b="1" dirty="0" err="1">
                <a:solidFill>
                  <a:srgbClr val="0086B3"/>
                </a:solidFill>
              </a:rPr>
              <a:t>create_df_from_json</a:t>
            </a:r>
            <a:r>
              <a:rPr lang="en-CA" sz="1600" b="1" dirty="0">
                <a:solidFill>
                  <a:srgbClr val="63A35C"/>
                </a:solidFill>
              </a:rPr>
              <a:t>(</a:t>
            </a:r>
            <a:r>
              <a:rPr lang="en-CA" sz="1600" b="1" dirty="0">
                <a:solidFill>
                  <a:srgbClr val="183691"/>
                </a:solidFill>
              </a:rPr>
              <a:t>"fixtures/</a:t>
            </a:r>
            <a:r>
              <a:rPr lang="en-CA" sz="1600" b="1" dirty="0" err="1">
                <a:solidFill>
                  <a:srgbClr val="183691"/>
                </a:solidFill>
              </a:rPr>
              <a:t>browser_reviews.json</a:t>
            </a:r>
            <a:r>
              <a:rPr lang="en-CA" sz="1600" b="1" dirty="0">
                <a:solidFill>
                  <a:srgbClr val="183691"/>
                </a:solidFill>
              </a:rPr>
              <a:t>"</a:t>
            </a:r>
            <a:r>
              <a:rPr lang="en-CA" sz="1600" b="1" dirty="0">
                <a:solidFill>
                  <a:srgbClr val="63A35C"/>
                </a:solidFill>
              </a:rPr>
              <a:t>, </a:t>
            </a:r>
            <a:r>
              <a:rPr lang="en-CA" sz="1600" b="1" dirty="0">
                <a:solidFill>
                  <a:srgbClr val="0086B3"/>
                </a:solidFill>
              </a:rPr>
              <a:t>spark</a:t>
            </a:r>
            <a:r>
              <a:rPr lang="en-CA" sz="1600" b="1" dirty="0">
                <a:solidFill>
                  <a:srgbClr val="63A35C"/>
                </a:solidFill>
              </a:rPr>
              <a:t>)</a:t>
            </a:r>
            <a:br>
              <a:rPr lang="en-CA" sz="1600" b="1" dirty="0">
                <a:solidFill>
                  <a:srgbClr val="63A35C"/>
                </a:solidFill>
              </a:rPr>
            </a:br>
            <a:r>
              <a:rPr lang="en-CA" sz="1600" b="1" dirty="0">
                <a:solidFill>
                  <a:srgbClr val="63A35C"/>
                </a:solidFill>
              </a:rPr>
              <a:t>    </a:t>
            </a:r>
            <a:r>
              <a:rPr lang="en-CA" sz="1600" b="1" dirty="0" err="1"/>
              <a:t>checkin_df</a:t>
            </a:r>
            <a:r>
              <a:rPr lang="en-CA" sz="1600" b="1" dirty="0"/>
              <a:t>   </a:t>
            </a:r>
            <a:r>
              <a:rPr lang="en-CA" sz="1600" b="1" dirty="0">
                <a:solidFill>
                  <a:srgbClr val="A71D5D"/>
                </a:solidFill>
              </a:rPr>
              <a:t>= </a:t>
            </a:r>
            <a:r>
              <a:rPr lang="en-CA" sz="1600" b="1" dirty="0" err="1">
                <a:solidFill>
                  <a:srgbClr val="0086B3"/>
                </a:solidFill>
              </a:rPr>
              <a:t>create_df_from_json</a:t>
            </a:r>
            <a:r>
              <a:rPr lang="en-CA" sz="1600" b="1" dirty="0">
                <a:solidFill>
                  <a:srgbClr val="63A35C"/>
                </a:solidFill>
              </a:rPr>
              <a:t>(</a:t>
            </a:r>
            <a:r>
              <a:rPr lang="en-CA" sz="1600" b="1" dirty="0">
                <a:solidFill>
                  <a:srgbClr val="183691"/>
                </a:solidFill>
              </a:rPr>
              <a:t>"fixtures/</a:t>
            </a:r>
            <a:r>
              <a:rPr lang="en-CA" sz="1600" b="1" dirty="0" err="1">
                <a:solidFill>
                  <a:srgbClr val="183691"/>
                </a:solidFill>
              </a:rPr>
              <a:t>checkin.json</a:t>
            </a:r>
            <a:r>
              <a:rPr lang="en-CA" sz="1600" b="1" dirty="0">
                <a:solidFill>
                  <a:srgbClr val="183691"/>
                </a:solidFill>
              </a:rPr>
              <a:t>"</a:t>
            </a:r>
            <a:r>
              <a:rPr lang="en-CA" sz="1600" b="1" dirty="0">
                <a:solidFill>
                  <a:srgbClr val="63A35C"/>
                </a:solidFill>
              </a:rPr>
              <a:t>, </a:t>
            </a:r>
            <a:r>
              <a:rPr lang="en-CA" sz="1600" b="1" dirty="0">
                <a:solidFill>
                  <a:srgbClr val="0086B3"/>
                </a:solidFill>
              </a:rPr>
              <a:t>spark</a:t>
            </a:r>
            <a:r>
              <a:rPr lang="en-CA" sz="1600" b="1" dirty="0">
                <a:solidFill>
                  <a:srgbClr val="63A35C"/>
                </a:solidFill>
              </a:rPr>
              <a:t>)</a:t>
            </a:r>
            <a:br>
              <a:rPr lang="en-CA" sz="1600" b="1" dirty="0">
                <a:solidFill>
                  <a:srgbClr val="63A35C"/>
                </a:solidFill>
              </a:rPr>
            </a:br>
            <a:r>
              <a:rPr lang="en-CA" sz="1600" b="1" dirty="0">
                <a:solidFill>
                  <a:srgbClr val="63A35C"/>
                </a:solidFill>
              </a:rPr>
              <a:t>    </a:t>
            </a:r>
            <a:r>
              <a:rPr lang="en-CA" sz="1600" b="1" dirty="0" err="1"/>
              <a:t>tips_df</a:t>
            </a:r>
            <a:r>
              <a:rPr lang="en-CA" sz="1600" b="1" dirty="0"/>
              <a:t>      </a:t>
            </a:r>
            <a:r>
              <a:rPr lang="en-CA" sz="1600" b="1" dirty="0">
                <a:solidFill>
                  <a:srgbClr val="A71D5D"/>
                </a:solidFill>
              </a:rPr>
              <a:t>= </a:t>
            </a:r>
            <a:r>
              <a:rPr lang="en-CA" sz="1600" b="1" dirty="0" err="1">
                <a:solidFill>
                  <a:srgbClr val="0086B3"/>
                </a:solidFill>
              </a:rPr>
              <a:t>create_df_from_json</a:t>
            </a:r>
            <a:r>
              <a:rPr lang="en-CA" sz="1600" b="1" dirty="0">
                <a:solidFill>
                  <a:srgbClr val="63A35C"/>
                </a:solidFill>
              </a:rPr>
              <a:t>(</a:t>
            </a:r>
            <a:r>
              <a:rPr lang="en-CA" sz="1600" b="1" dirty="0">
                <a:solidFill>
                  <a:srgbClr val="183691"/>
                </a:solidFill>
              </a:rPr>
              <a:t>"fixtures/</a:t>
            </a:r>
            <a:r>
              <a:rPr lang="en-CA" sz="1600" b="1" dirty="0" err="1">
                <a:solidFill>
                  <a:srgbClr val="183691"/>
                </a:solidFill>
              </a:rPr>
              <a:t>tips.json</a:t>
            </a:r>
            <a:r>
              <a:rPr lang="en-CA" sz="1600" b="1" dirty="0">
                <a:solidFill>
                  <a:srgbClr val="183691"/>
                </a:solidFill>
              </a:rPr>
              <a:t>"</a:t>
            </a:r>
            <a:r>
              <a:rPr lang="en-CA" sz="1600" b="1" dirty="0">
                <a:solidFill>
                  <a:srgbClr val="63A35C"/>
                </a:solidFill>
              </a:rPr>
              <a:t>, </a:t>
            </a:r>
            <a:r>
              <a:rPr lang="en-CA" sz="1600" b="1" dirty="0">
                <a:solidFill>
                  <a:srgbClr val="0086B3"/>
                </a:solidFill>
              </a:rPr>
              <a:t>spark</a:t>
            </a:r>
            <a:r>
              <a:rPr lang="en-CA" sz="1600" b="1" dirty="0">
                <a:solidFill>
                  <a:srgbClr val="63A35C"/>
                </a:solidFill>
              </a:rPr>
              <a:t>)</a:t>
            </a:r>
            <a:br>
              <a:rPr lang="en-CA" sz="1600" b="1" dirty="0">
                <a:solidFill>
                  <a:srgbClr val="63A35C"/>
                </a:solidFill>
              </a:rPr>
            </a:br>
            <a:r>
              <a:rPr lang="en-CA" sz="1600" b="1" dirty="0">
                <a:solidFill>
                  <a:srgbClr val="63A35C"/>
                </a:solidFill>
              </a:rPr>
              <a:t>    </a:t>
            </a:r>
            <a:r>
              <a:rPr lang="en-CA" sz="1600" b="1" dirty="0" err="1"/>
              <a:t>business_df</a:t>
            </a:r>
            <a:r>
              <a:rPr lang="en-CA" sz="1600" b="1" dirty="0"/>
              <a:t>  </a:t>
            </a:r>
            <a:r>
              <a:rPr lang="en-CA" sz="1600" b="1" dirty="0">
                <a:solidFill>
                  <a:srgbClr val="A71D5D"/>
                </a:solidFill>
              </a:rPr>
              <a:t>= </a:t>
            </a:r>
            <a:r>
              <a:rPr lang="en-CA" sz="1600" b="1" dirty="0" err="1">
                <a:solidFill>
                  <a:srgbClr val="0086B3"/>
                </a:solidFill>
              </a:rPr>
              <a:t>create_df_from_json</a:t>
            </a:r>
            <a:r>
              <a:rPr lang="en-CA" sz="1600" b="1" dirty="0">
                <a:solidFill>
                  <a:srgbClr val="63A35C"/>
                </a:solidFill>
              </a:rPr>
              <a:t>(</a:t>
            </a:r>
            <a:r>
              <a:rPr lang="en-CA" sz="1600" b="1" dirty="0">
                <a:solidFill>
                  <a:srgbClr val="183691"/>
                </a:solidFill>
              </a:rPr>
              <a:t>"fixtures/</a:t>
            </a:r>
            <a:r>
              <a:rPr lang="en-CA" sz="1600" b="1" dirty="0" err="1">
                <a:solidFill>
                  <a:srgbClr val="183691"/>
                </a:solidFill>
              </a:rPr>
              <a:t>business.json</a:t>
            </a:r>
            <a:r>
              <a:rPr lang="en-CA" sz="1600" b="1" dirty="0">
                <a:solidFill>
                  <a:srgbClr val="183691"/>
                </a:solidFill>
              </a:rPr>
              <a:t>"</a:t>
            </a:r>
            <a:r>
              <a:rPr lang="en-CA" sz="1600" b="1" dirty="0">
                <a:solidFill>
                  <a:srgbClr val="63A35C"/>
                </a:solidFill>
              </a:rPr>
              <a:t>, </a:t>
            </a:r>
            <a:r>
              <a:rPr lang="en-CA" sz="1600" b="1" dirty="0">
                <a:solidFill>
                  <a:srgbClr val="0086B3"/>
                </a:solidFill>
              </a:rPr>
              <a:t>spark</a:t>
            </a:r>
            <a:r>
              <a:rPr lang="en-CA" sz="1600" b="1" dirty="0">
                <a:solidFill>
                  <a:srgbClr val="63A35C"/>
                </a:solidFill>
              </a:rPr>
              <a:t>)</a:t>
            </a:r>
            <a:br>
              <a:rPr lang="en-CA" sz="1600" b="1" dirty="0">
                <a:solidFill>
                  <a:srgbClr val="63A35C"/>
                </a:solidFill>
              </a:rPr>
            </a:br>
            <a:r>
              <a:rPr lang="en-CA" sz="1600" b="1" dirty="0">
                <a:solidFill>
                  <a:srgbClr val="63A35C"/>
                </a:solidFill>
              </a:rPr>
              <a:t>    </a:t>
            </a:r>
            <a:r>
              <a:rPr lang="en-CA" sz="1600" b="1" dirty="0" err="1"/>
              <a:t>m_reviews_df</a:t>
            </a:r>
            <a:r>
              <a:rPr lang="en-CA" sz="1600" b="1" dirty="0"/>
              <a:t> </a:t>
            </a:r>
            <a:r>
              <a:rPr lang="en-CA" sz="1600" b="1" dirty="0">
                <a:solidFill>
                  <a:srgbClr val="A71D5D"/>
                </a:solidFill>
              </a:rPr>
              <a:t>= </a:t>
            </a:r>
            <a:r>
              <a:rPr lang="en-CA" sz="1600" b="1" dirty="0" err="1">
                <a:solidFill>
                  <a:srgbClr val="0086B3"/>
                </a:solidFill>
              </a:rPr>
              <a:t>create_df_from_json</a:t>
            </a:r>
            <a:r>
              <a:rPr lang="en-CA" sz="1600" b="1" dirty="0">
                <a:solidFill>
                  <a:srgbClr val="63A35C"/>
                </a:solidFill>
              </a:rPr>
              <a:t>(</a:t>
            </a:r>
            <a:r>
              <a:rPr lang="en-CA" sz="1600" b="1" dirty="0">
                <a:solidFill>
                  <a:srgbClr val="183691"/>
                </a:solidFill>
              </a:rPr>
              <a:t>"fixtures/</a:t>
            </a:r>
            <a:r>
              <a:rPr lang="en-CA" sz="1600" b="1" dirty="0" err="1">
                <a:solidFill>
                  <a:srgbClr val="183691"/>
                </a:solidFill>
              </a:rPr>
              <a:t>mobile_reviews.json</a:t>
            </a:r>
            <a:r>
              <a:rPr lang="en-CA" sz="1600" b="1" dirty="0">
                <a:solidFill>
                  <a:srgbClr val="183691"/>
                </a:solidFill>
              </a:rPr>
              <a:t>"</a:t>
            </a:r>
            <a:r>
              <a:rPr lang="en-CA" sz="1600" b="1" dirty="0">
                <a:solidFill>
                  <a:srgbClr val="63A35C"/>
                </a:solidFill>
              </a:rPr>
              <a:t>, </a:t>
            </a:r>
            <a:r>
              <a:rPr lang="en-CA" sz="1600" b="1" dirty="0">
                <a:solidFill>
                  <a:srgbClr val="0086B3"/>
                </a:solidFill>
              </a:rPr>
              <a:t>spark</a:t>
            </a:r>
            <a:r>
              <a:rPr lang="en-CA" sz="1600" b="1" dirty="0">
                <a:solidFill>
                  <a:srgbClr val="63A35C"/>
                </a:solidFill>
              </a:rPr>
              <a:t>)</a:t>
            </a:r>
            <a:br>
              <a:rPr lang="en-CA" sz="1600" b="1" dirty="0">
                <a:solidFill>
                  <a:srgbClr val="63A35C"/>
                </a:solidFill>
              </a:rPr>
            </a:br>
            <a:endParaRPr lang="en-US" sz="2000" b="1" dirty="0">
              <a:latin typeface="Courier" pitchFamily="2" charset="0"/>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961517" y="5739388"/>
            <a:ext cx="9815341" cy="338554"/>
          </a:xfrm>
          <a:prstGeom prst="rect">
            <a:avLst/>
          </a:prstGeom>
          <a:ln w="38100">
            <a:noFill/>
          </a:ln>
        </p:spPr>
        <p:txBody>
          <a:bodyPr wrap="square">
            <a:spAutoFit/>
          </a:bodyPr>
          <a:lstStyle/>
          <a:p>
            <a:r>
              <a:rPr lang="en-CA" sz="1600" b="1" dirty="0" err="1">
                <a:solidFill>
                  <a:srgbClr val="0086B3"/>
                </a:solidFill>
              </a:rPr>
              <a:t>assert_inglewood_pizza_has_one_review</a:t>
            </a:r>
            <a:r>
              <a:rPr lang="en-CA" sz="1600" b="1" dirty="0">
                <a:solidFill>
                  <a:srgbClr val="63A35C"/>
                </a:solidFill>
              </a:rPr>
              <a:t>(</a:t>
            </a:r>
            <a:r>
              <a:rPr lang="en-CA" sz="1600" b="1" dirty="0" err="1"/>
              <a:t>actual_df</a:t>
            </a:r>
            <a:r>
              <a:rPr lang="en-CA" sz="1600" b="1" dirty="0">
                <a:solidFill>
                  <a:srgbClr val="63A35C"/>
                </a:solidFill>
              </a:rPr>
              <a:t>)</a:t>
            </a:r>
          </a:p>
        </p:txBody>
      </p:sp>
      <p:sp>
        <p:nvSpPr>
          <p:cNvPr id="13" name="!!transform_inlined">
            <a:extLst>
              <a:ext uri="{FF2B5EF4-FFF2-40B4-BE49-F238E27FC236}">
                <a16:creationId xmlns:a16="http://schemas.microsoft.com/office/drawing/2014/main" id="{21C659AC-93C4-B8E0-FB46-342C9E5917DB}"/>
              </a:ext>
            </a:extLst>
          </p:cNvPr>
          <p:cNvSpPr txBox="1"/>
          <p:nvPr/>
        </p:nvSpPr>
        <p:spPr>
          <a:xfrm>
            <a:off x="749245" y="822870"/>
            <a:ext cx="10876698" cy="1569660"/>
          </a:xfrm>
          <a:prstGeom prst="rect">
            <a:avLst/>
          </a:prstGeom>
          <a:noFill/>
          <a:ln w="38100">
            <a:noFill/>
          </a:ln>
        </p:spPr>
        <p:txBody>
          <a:bodyPr wrap="square" rtlCol="0">
            <a:spAutoFit/>
          </a:bodyPr>
          <a:lstStyle/>
          <a:p>
            <a:br>
              <a:rPr lang="en-CA" sz="1600" b="1" dirty="0">
                <a:solidFill>
                  <a:srgbClr val="A71D5D"/>
                </a:solidFill>
              </a:rPr>
            </a:br>
            <a:r>
              <a:rPr lang="en-CA" sz="1600" b="1" dirty="0">
                <a:solidFill>
                  <a:srgbClr val="A71D5D"/>
                </a:solidFill>
              </a:rPr>
              <a:t>    </a:t>
            </a:r>
            <a:r>
              <a:rPr lang="en-CA" sz="1600" b="1" dirty="0" err="1"/>
              <a:t>checkin_df</a:t>
            </a:r>
            <a:r>
              <a:rPr lang="en-CA" sz="1600" b="1" dirty="0"/>
              <a:t> </a:t>
            </a:r>
            <a:r>
              <a:rPr lang="en-CA" sz="1600" b="1" dirty="0">
                <a:solidFill>
                  <a:srgbClr val="A71D5D"/>
                </a:solidFill>
              </a:rPr>
              <a:t>= </a:t>
            </a:r>
            <a:r>
              <a:rPr lang="en-CA" sz="1600" b="1" dirty="0" err="1">
                <a:solidFill>
                  <a:srgbClr val="0086B3"/>
                </a:solidFill>
              </a:rPr>
              <a:t>create_checkin_df_with_one_date_per_row</a:t>
            </a:r>
            <a:r>
              <a:rPr lang="en-CA" sz="1600" b="1" dirty="0">
                <a:solidFill>
                  <a:srgbClr val="63A35C"/>
                </a:solidFill>
              </a:rPr>
              <a:t>(</a:t>
            </a:r>
            <a:r>
              <a:rPr lang="en-CA" sz="1600" b="1" dirty="0" err="1">
                <a:solidFill>
                  <a:srgbClr val="0086B3"/>
                </a:solidFill>
              </a:rPr>
              <a:t>checkin_df</a:t>
            </a:r>
            <a:r>
              <a:rPr lang="en-CA" sz="1600" b="1" dirty="0">
                <a:solidFill>
                  <a:srgbClr val="63A35C"/>
                </a:solidFill>
              </a:rPr>
              <a:t>)</a:t>
            </a:r>
            <a:br>
              <a:rPr lang="en-CA" sz="1600" b="1" dirty="0">
                <a:solidFill>
                  <a:srgbClr val="63A35C"/>
                </a:solidFill>
              </a:rPr>
            </a:br>
            <a:br>
              <a:rPr lang="en-CA" sz="1600" b="1" dirty="0">
                <a:solidFill>
                  <a:srgbClr val="63A35C"/>
                </a:solidFill>
              </a:rPr>
            </a:br>
            <a:r>
              <a:rPr lang="en-CA" sz="1600" b="1" dirty="0">
                <a:solidFill>
                  <a:srgbClr val="63A35C"/>
                </a:solidFill>
              </a:rPr>
              <a:t>    </a:t>
            </a:r>
            <a:r>
              <a:rPr lang="en-CA" sz="1600" b="1" dirty="0" err="1"/>
              <a:t>reviews_df</a:t>
            </a:r>
            <a:r>
              <a:rPr lang="en-CA" sz="1600" b="1" dirty="0"/>
              <a:t> </a:t>
            </a:r>
            <a:r>
              <a:rPr lang="en-CA" sz="1600" b="1" dirty="0">
                <a:solidFill>
                  <a:srgbClr val="A71D5D"/>
                </a:solidFill>
              </a:rPr>
              <a:t>= </a:t>
            </a:r>
            <a:r>
              <a:rPr lang="en-CA" sz="1600" b="1" dirty="0" err="1">
                <a:solidFill>
                  <a:srgbClr val="0086B3"/>
                </a:solidFill>
              </a:rPr>
              <a:t>count_reviews</a:t>
            </a:r>
            <a:r>
              <a:rPr lang="en-CA" sz="1600" b="1" dirty="0">
                <a:solidFill>
                  <a:srgbClr val="63A35C"/>
                </a:solidFill>
              </a:rPr>
              <a:t>(</a:t>
            </a:r>
            <a:r>
              <a:rPr lang="en-CA" sz="1600" b="1" dirty="0" err="1">
                <a:solidFill>
                  <a:srgbClr val="0086B3"/>
                </a:solidFill>
              </a:rPr>
              <a:t>checkin_df</a:t>
            </a:r>
            <a:r>
              <a:rPr lang="en-CA" sz="1600" b="1" dirty="0">
                <a:solidFill>
                  <a:srgbClr val="63A35C"/>
                </a:solidFill>
              </a:rPr>
              <a:t>, </a:t>
            </a:r>
            <a:r>
              <a:rPr lang="en-CA" sz="1600" b="1" dirty="0" err="1">
                <a:solidFill>
                  <a:srgbClr val="0086B3"/>
                </a:solidFill>
              </a:rPr>
              <a:t>mobile_reviews_df</a:t>
            </a:r>
            <a:r>
              <a:rPr lang="en-CA" sz="1600" b="1" dirty="0">
                <a:solidFill>
                  <a:srgbClr val="63A35C"/>
                </a:solidFill>
              </a:rPr>
              <a:t>, </a:t>
            </a:r>
            <a:r>
              <a:rPr lang="en-CA" sz="1600" b="1" dirty="0" err="1">
                <a:solidFill>
                  <a:srgbClr val="0086B3"/>
                </a:solidFill>
              </a:rPr>
              <a:t>browser_reviews_df</a:t>
            </a:r>
            <a:r>
              <a:rPr lang="en-CA" sz="1600" b="1" dirty="0">
                <a:solidFill>
                  <a:srgbClr val="63A35C"/>
                </a:solidFill>
              </a:rPr>
              <a:t>, </a:t>
            </a:r>
            <a:r>
              <a:rPr lang="en-CA" sz="1600" b="1" dirty="0" err="1">
                <a:solidFill>
                  <a:srgbClr val="0086B3"/>
                </a:solidFill>
              </a:rPr>
              <a:t>run_date</a:t>
            </a:r>
            <a:r>
              <a:rPr lang="en-CA" sz="1600" b="1" dirty="0">
                <a:solidFill>
                  <a:srgbClr val="63A35C"/>
                </a:solidFill>
              </a:rPr>
              <a:t>)</a:t>
            </a:r>
            <a:br>
              <a:rPr lang="en-CA" sz="1600" b="1" dirty="0">
                <a:solidFill>
                  <a:srgbClr val="63A35C"/>
                </a:solidFill>
              </a:rPr>
            </a:br>
            <a:r>
              <a:rPr lang="en-CA" sz="1600" b="1" dirty="0">
                <a:solidFill>
                  <a:srgbClr val="63A35C"/>
                </a:solidFill>
              </a:rPr>
              <a:t>    </a:t>
            </a:r>
            <a:r>
              <a:rPr lang="en-CA" sz="1600" b="1" dirty="0" err="1"/>
              <a:t>checkin_df</a:t>
            </a:r>
            <a:r>
              <a:rPr lang="en-CA" sz="1600" b="1" dirty="0"/>
              <a:t> </a:t>
            </a:r>
            <a:r>
              <a:rPr lang="en-CA" sz="1600" b="1" dirty="0">
                <a:solidFill>
                  <a:srgbClr val="A71D5D"/>
                </a:solidFill>
              </a:rPr>
              <a:t>= </a:t>
            </a:r>
            <a:r>
              <a:rPr lang="en-CA" sz="1600" b="1" dirty="0" err="1">
                <a:solidFill>
                  <a:srgbClr val="0086B3"/>
                </a:solidFill>
              </a:rPr>
              <a:t>count_checkins</a:t>
            </a:r>
            <a:r>
              <a:rPr lang="en-CA" sz="1600" b="1" dirty="0">
                <a:solidFill>
                  <a:srgbClr val="63A35C"/>
                </a:solidFill>
              </a:rPr>
              <a:t>(</a:t>
            </a:r>
            <a:r>
              <a:rPr lang="en-CA" sz="1600" b="1" dirty="0" err="1">
                <a:solidFill>
                  <a:srgbClr val="0086B3"/>
                </a:solidFill>
              </a:rPr>
              <a:t>checkin_df</a:t>
            </a:r>
            <a:r>
              <a:rPr lang="en-CA" sz="1600" b="1" dirty="0">
                <a:solidFill>
                  <a:srgbClr val="63A35C"/>
                </a:solidFill>
              </a:rPr>
              <a:t>, </a:t>
            </a:r>
            <a:r>
              <a:rPr lang="en-CA" sz="1600" b="1" dirty="0" err="1">
                <a:solidFill>
                  <a:srgbClr val="0086B3"/>
                </a:solidFill>
              </a:rPr>
              <a:t>run_date</a:t>
            </a:r>
            <a:r>
              <a:rPr lang="en-CA" sz="1600" b="1" dirty="0">
                <a:solidFill>
                  <a:srgbClr val="63A35C"/>
                </a:solidFill>
              </a:rPr>
              <a:t>)</a:t>
            </a:r>
            <a:br>
              <a:rPr lang="en-CA" sz="1600" b="1" dirty="0">
                <a:solidFill>
                  <a:srgbClr val="63A35C"/>
                </a:solidFill>
              </a:rPr>
            </a:br>
            <a:r>
              <a:rPr lang="en-CA" sz="1600" b="1" dirty="0">
                <a:solidFill>
                  <a:srgbClr val="63A35C"/>
                </a:solidFill>
              </a:rPr>
              <a:t>    </a:t>
            </a:r>
            <a:r>
              <a:rPr lang="en-CA" sz="1600" b="1" dirty="0" err="1"/>
              <a:t>tips_df</a:t>
            </a:r>
            <a:r>
              <a:rPr lang="en-CA" sz="1600" b="1" dirty="0"/>
              <a:t> </a:t>
            </a:r>
            <a:r>
              <a:rPr lang="en-CA" sz="1600" b="1" dirty="0">
                <a:solidFill>
                  <a:srgbClr val="A71D5D"/>
                </a:solidFill>
              </a:rPr>
              <a:t>= </a:t>
            </a:r>
            <a:r>
              <a:rPr lang="en-CA" sz="1600" b="1" dirty="0" err="1">
                <a:solidFill>
                  <a:srgbClr val="0086B3"/>
                </a:solidFill>
              </a:rPr>
              <a:t>count_tips</a:t>
            </a:r>
            <a:r>
              <a:rPr lang="en-CA" sz="1600" b="1" dirty="0">
                <a:solidFill>
                  <a:srgbClr val="63A35C"/>
                </a:solidFill>
              </a:rPr>
              <a:t>(</a:t>
            </a:r>
            <a:r>
              <a:rPr lang="en-CA" sz="1600" b="1" dirty="0" err="1">
                <a:solidFill>
                  <a:srgbClr val="0086B3"/>
                </a:solidFill>
              </a:rPr>
              <a:t>tips_df</a:t>
            </a:r>
            <a:r>
              <a:rPr lang="en-CA" sz="1600" b="1" dirty="0">
                <a:solidFill>
                  <a:srgbClr val="63A35C"/>
                </a:solidFill>
              </a:rPr>
              <a:t>, </a:t>
            </a:r>
            <a:r>
              <a:rPr lang="en-CA" sz="1600" b="1" dirty="0" err="1">
                <a:solidFill>
                  <a:srgbClr val="0086B3"/>
                </a:solidFill>
              </a:rPr>
              <a:t>run_date</a:t>
            </a:r>
            <a:r>
              <a:rPr lang="en-CA" sz="1600" b="1" dirty="0">
                <a:solidFill>
                  <a:srgbClr val="63A35C"/>
                </a:solidFill>
              </a:rPr>
              <a:t>)</a:t>
            </a:r>
            <a:endParaRPr lang="en-US" b="1" dirty="0"/>
          </a:p>
        </p:txBody>
      </p:sp>
      <p:sp>
        <p:nvSpPr>
          <p:cNvPr id="2" name="Rectangle 1">
            <a:extLst>
              <a:ext uri="{FF2B5EF4-FFF2-40B4-BE49-F238E27FC236}">
                <a16:creationId xmlns:a16="http://schemas.microsoft.com/office/drawing/2014/main" id="{ADFE7146-FCAA-D84D-10C0-8F71922C2905}"/>
              </a:ext>
            </a:extLst>
          </p:cNvPr>
          <p:cNvSpPr/>
          <p:nvPr/>
        </p:nvSpPr>
        <p:spPr>
          <a:xfrm>
            <a:off x="928859" y="2722246"/>
            <a:ext cx="6092825" cy="830997"/>
          </a:xfrm>
          <a:prstGeom prst="rect">
            <a:avLst/>
          </a:prstGeom>
        </p:spPr>
        <p:txBody>
          <a:bodyPr>
            <a:spAutoFit/>
          </a:bodyPr>
          <a:lstStyle/>
          <a:p>
            <a:r>
              <a:rPr lang="en-CA" sz="1600" b="1" dirty="0">
                <a:solidFill>
                  <a:srgbClr val="63A35C"/>
                </a:solidFill>
              </a:rPr>
              <a:t> </a:t>
            </a:r>
            <a:r>
              <a:rPr lang="en-CA" sz="1600" b="1" dirty="0" err="1">
                <a:solidFill>
                  <a:schemeClr val="tx1"/>
                </a:solidFill>
              </a:rPr>
              <a:t>actual_df</a:t>
            </a:r>
            <a:r>
              <a:rPr lang="en-CA" sz="1600" b="1" dirty="0">
                <a:solidFill>
                  <a:srgbClr val="A71D5D"/>
                </a:solidFill>
              </a:rPr>
              <a:t> = </a:t>
            </a:r>
            <a:r>
              <a:rPr lang="en-CA" sz="1600" b="1" dirty="0" err="1">
                <a:solidFill>
                  <a:srgbClr val="0086B3"/>
                </a:solidFill>
              </a:rPr>
              <a:t>construct_post_pandemic_recovery_df</a:t>
            </a:r>
            <a:r>
              <a:rPr lang="en-CA" sz="1600" b="1" dirty="0">
                <a:solidFill>
                  <a:srgbClr val="63A35C"/>
                </a:solidFill>
              </a:rPr>
              <a:t>(</a:t>
            </a:r>
            <a:br>
              <a:rPr lang="en-CA" sz="1600" b="1" dirty="0">
                <a:solidFill>
                  <a:srgbClr val="63A35C"/>
                </a:solidFill>
              </a:rPr>
            </a:br>
            <a:r>
              <a:rPr lang="en-CA" sz="1600" b="1" dirty="0">
                <a:solidFill>
                  <a:srgbClr val="63A35C"/>
                </a:solidFill>
              </a:rPr>
              <a:t>     </a:t>
            </a:r>
            <a:r>
              <a:rPr lang="en-CA" sz="1600" b="1" dirty="0" err="1">
                <a:solidFill>
                  <a:srgbClr val="0086B3"/>
                </a:solidFill>
              </a:rPr>
              <a:t>business_df</a:t>
            </a:r>
            <a:r>
              <a:rPr lang="en-CA" sz="1600" b="1" dirty="0">
                <a:solidFill>
                  <a:srgbClr val="63A35C"/>
                </a:solidFill>
              </a:rPr>
              <a:t>, </a:t>
            </a:r>
            <a:r>
              <a:rPr lang="en-CA" sz="1600" b="1" dirty="0" err="1">
                <a:solidFill>
                  <a:srgbClr val="0086B3"/>
                </a:solidFill>
              </a:rPr>
              <a:t>checkin_df</a:t>
            </a:r>
            <a:r>
              <a:rPr lang="en-CA" sz="1600" b="1" dirty="0">
                <a:solidFill>
                  <a:srgbClr val="63A35C"/>
                </a:solidFill>
              </a:rPr>
              <a:t>, </a:t>
            </a:r>
            <a:r>
              <a:rPr lang="en-CA" sz="1600" b="1" dirty="0" err="1"/>
              <a:t>reviews_df</a:t>
            </a:r>
            <a:r>
              <a:rPr lang="en-CA" sz="1600" b="1" dirty="0">
                <a:solidFill>
                  <a:srgbClr val="63A35C"/>
                </a:solidFill>
              </a:rPr>
              <a:t>, </a:t>
            </a:r>
            <a:r>
              <a:rPr lang="en-CA" sz="1600" b="1" dirty="0" err="1">
                <a:solidFill>
                  <a:srgbClr val="0086B3"/>
                </a:solidFill>
              </a:rPr>
              <a:t>run_date</a:t>
            </a:r>
            <a:r>
              <a:rPr lang="en-CA" sz="1600" b="1" dirty="0">
                <a:solidFill>
                  <a:srgbClr val="63A35C"/>
                </a:solidFill>
              </a:rPr>
              <a:t>, </a:t>
            </a:r>
            <a:r>
              <a:rPr lang="en-CA" sz="1600" b="1" dirty="0" err="1">
                <a:solidFill>
                  <a:srgbClr val="0086B3"/>
                </a:solidFill>
              </a:rPr>
              <a:t>tips_df</a:t>
            </a:r>
            <a:br>
              <a:rPr lang="en-CA" sz="1600" b="1" dirty="0">
                <a:solidFill>
                  <a:srgbClr val="0086B3"/>
                </a:solidFill>
              </a:rPr>
            </a:br>
            <a:r>
              <a:rPr lang="en-CA" sz="1600" b="1" dirty="0">
                <a:solidFill>
                  <a:srgbClr val="0086B3"/>
                </a:solidFill>
              </a:rPr>
              <a:t> </a:t>
            </a:r>
            <a:r>
              <a:rPr lang="en-CA" sz="1600" b="1" dirty="0">
                <a:solidFill>
                  <a:srgbClr val="63A35C"/>
                </a:solidFill>
              </a:rPr>
              <a:t>)</a:t>
            </a:r>
            <a:endParaRPr lang="en-US" sz="1600" dirty="0"/>
          </a:p>
        </p:txBody>
      </p:sp>
      <p:sp>
        <p:nvSpPr>
          <p:cNvPr id="15" name="Rectangle 14">
            <a:extLst>
              <a:ext uri="{FF2B5EF4-FFF2-40B4-BE49-F238E27FC236}">
                <a16:creationId xmlns:a16="http://schemas.microsoft.com/office/drawing/2014/main" id="{C881E9FD-D5A8-E658-6669-F3BD80BF9E10}"/>
              </a:ext>
            </a:extLst>
          </p:cNvPr>
          <p:cNvSpPr/>
          <p:nvPr/>
        </p:nvSpPr>
        <p:spPr>
          <a:xfrm>
            <a:off x="749245" y="1119098"/>
            <a:ext cx="10655111" cy="4499704"/>
          </a:xfrm>
          <a:prstGeom prst="rect">
            <a:avLst/>
          </a:prstGeom>
          <a:solidFill>
            <a:srgbClr val="00B6E0">
              <a:alpha val="50196"/>
            </a:srgbClr>
          </a:solidFill>
          <a:ln>
            <a:solidFill>
              <a:srgbClr val="00B6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25ECB3B8-FAEA-C7A8-A6D1-9AC4D9974B58}"/>
              </a:ext>
            </a:extLst>
          </p:cNvPr>
          <p:cNvSpPr/>
          <p:nvPr/>
        </p:nvSpPr>
        <p:spPr>
          <a:xfrm>
            <a:off x="745054" y="5738902"/>
            <a:ext cx="10659301" cy="316916"/>
          </a:xfrm>
          <a:prstGeom prst="rect">
            <a:avLst/>
          </a:prstGeom>
          <a:solidFill>
            <a:schemeClr val="accent1">
              <a:alpha val="50196"/>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6B04B518-559E-3E0B-9DDD-AD2808E07F62}"/>
              </a:ext>
            </a:extLst>
          </p:cNvPr>
          <p:cNvSpPr/>
          <p:nvPr/>
        </p:nvSpPr>
        <p:spPr>
          <a:xfrm>
            <a:off x="-11169797" y="2722246"/>
            <a:ext cx="10876698" cy="3046988"/>
          </a:xfrm>
          <a:prstGeom prst="rect">
            <a:avLst/>
          </a:prstGeom>
        </p:spPr>
        <p:txBody>
          <a:bodyPr wrap="square">
            <a:spAutoFit/>
          </a:bodyPr>
          <a:lstStyle/>
          <a:p>
            <a:r>
              <a:rPr lang="en-CA" sz="1600" b="1" dirty="0" err="1"/>
              <a:t>pandemic_recovery_df</a:t>
            </a:r>
            <a:r>
              <a:rPr lang="en-CA" sz="1600" b="1" dirty="0"/>
              <a:t> </a:t>
            </a:r>
            <a:r>
              <a:rPr lang="en-CA" sz="1600" b="1" dirty="0">
                <a:solidFill>
                  <a:srgbClr val="A71D5D"/>
                </a:solidFill>
              </a:rPr>
              <a:t>= </a:t>
            </a:r>
            <a:r>
              <a:rPr lang="en-CA" sz="1600" b="1" dirty="0" err="1">
                <a:solidFill>
                  <a:srgbClr val="0086B3"/>
                </a:solidFill>
              </a:rPr>
              <a:t>business_df</a:t>
            </a:r>
            <a:r>
              <a:rPr lang="en-CA" sz="1600" b="1" dirty="0" err="1">
                <a:solidFill>
                  <a:srgbClr val="63A35C"/>
                </a:solidFill>
              </a:rPr>
              <a:t>.</a:t>
            </a:r>
            <a:r>
              <a:rPr lang="en-CA" sz="1600" b="1" dirty="0" err="1">
                <a:solidFill>
                  <a:srgbClr val="0086B3"/>
                </a:solidFill>
              </a:rPr>
              <a:t>join</a:t>
            </a:r>
            <a:r>
              <a:rPr lang="en-CA" sz="1600" b="1" dirty="0">
                <a:solidFill>
                  <a:srgbClr val="63A35C"/>
                </a:solidFill>
              </a:rPr>
              <a:t>(</a:t>
            </a:r>
            <a:r>
              <a:rPr lang="en-CA" sz="1600" b="1" dirty="0" err="1">
                <a:solidFill>
                  <a:srgbClr val="0086B3"/>
                </a:solidFill>
              </a:rPr>
              <a:t>checkin_df</a:t>
            </a:r>
            <a:r>
              <a:rPr lang="en-CA" sz="1600" b="1" dirty="0">
                <a:solidFill>
                  <a:srgbClr val="63A35C"/>
                </a:solidFill>
              </a:rPr>
              <a:t>, </a:t>
            </a:r>
            <a:r>
              <a:rPr lang="en-CA" sz="1600" b="1" dirty="0">
                <a:solidFill>
                  <a:srgbClr val="660099"/>
                </a:solidFill>
              </a:rPr>
              <a:t>on</a:t>
            </a:r>
            <a:r>
              <a:rPr lang="en-CA" sz="1600" b="1" dirty="0">
                <a:solidFill>
                  <a:srgbClr val="A71D5D"/>
                </a:solidFill>
              </a:rPr>
              <a:t>=</a:t>
            </a:r>
            <a:r>
              <a:rPr lang="en-CA" sz="1600" b="1" dirty="0">
                <a:solidFill>
                  <a:srgbClr val="183691"/>
                </a:solidFill>
              </a:rPr>
              <a:t>"</a:t>
            </a:r>
            <a:r>
              <a:rPr lang="en-CA" sz="1600" b="1" dirty="0" err="1">
                <a:solidFill>
                  <a:srgbClr val="183691"/>
                </a:solidFill>
              </a:rPr>
              <a:t>business_id</a:t>
            </a:r>
            <a:r>
              <a:rPr lang="en-CA" sz="1600" b="1" dirty="0">
                <a:solidFill>
                  <a:srgbClr val="183691"/>
                </a:solidFill>
              </a:rPr>
              <a:t>"</a:t>
            </a:r>
            <a:r>
              <a:rPr lang="en-CA" sz="1600" b="1" dirty="0">
                <a:solidFill>
                  <a:srgbClr val="63A35C"/>
                </a:solidFill>
              </a:rPr>
              <a:t>, </a:t>
            </a:r>
            <a:r>
              <a:rPr lang="en-CA" sz="1600" b="1" dirty="0">
                <a:solidFill>
                  <a:srgbClr val="660099"/>
                </a:solidFill>
              </a:rPr>
              <a:t>how</a:t>
            </a:r>
            <a:r>
              <a:rPr lang="en-CA" sz="1600" b="1" dirty="0">
                <a:solidFill>
                  <a:srgbClr val="A71D5D"/>
                </a:solidFill>
              </a:rPr>
              <a:t>=</a:t>
            </a:r>
            <a:r>
              <a:rPr lang="en-CA" sz="1600" b="1" dirty="0">
                <a:solidFill>
                  <a:srgbClr val="183691"/>
                </a:solidFill>
              </a:rPr>
              <a:t>'left'</a:t>
            </a:r>
            <a:r>
              <a:rPr lang="en-CA" sz="1600" b="1" dirty="0">
                <a:solidFill>
                  <a:srgbClr val="63A35C"/>
                </a:solidFill>
              </a:rPr>
              <a:t>).</a:t>
            </a:r>
            <a:r>
              <a:rPr lang="en-CA" sz="1600" b="1" dirty="0" err="1">
                <a:solidFill>
                  <a:srgbClr val="0086B3"/>
                </a:solidFill>
              </a:rPr>
              <a:t>fillna</a:t>
            </a:r>
            <a:r>
              <a:rPr lang="en-CA" sz="1600" b="1" dirty="0">
                <a:solidFill>
                  <a:srgbClr val="63A35C"/>
                </a:solidFill>
              </a:rPr>
              <a:t>(</a:t>
            </a:r>
            <a:r>
              <a:rPr lang="en-CA" sz="1600" b="1" dirty="0">
                <a:solidFill>
                  <a:srgbClr val="0086B3"/>
                </a:solidFill>
              </a:rPr>
              <a:t>0</a:t>
            </a:r>
            <a:r>
              <a:rPr lang="en-CA" sz="1600" b="1" dirty="0">
                <a:solidFill>
                  <a:srgbClr val="63A35C"/>
                </a:solidFill>
              </a:rPr>
              <a:t>)</a:t>
            </a:r>
            <a:br>
              <a:rPr lang="en-CA" sz="1600" b="1" dirty="0">
                <a:solidFill>
                  <a:srgbClr val="63A35C"/>
                </a:solidFill>
              </a:rPr>
            </a:br>
            <a:r>
              <a:rPr lang="en-CA" sz="1600" b="1" dirty="0" err="1"/>
              <a:t>pandemic_recovery_df</a:t>
            </a:r>
            <a:r>
              <a:rPr lang="en-CA" sz="1600" b="1" dirty="0"/>
              <a:t> </a:t>
            </a:r>
            <a:r>
              <a:rPr lang="en-CA" sz="1600" b="1" dirty="0">
                <a:solidFill>
                  <a:srgbClr val="A71D5D"/>
                </a:solidFill>
              </a:rPr>
              <a:t>= </a:t>
            </a:r>
            <a:r>
              <a:rPr lang="en-CA" sz="1600" b="1" dirty="0" err="1"/>
              <a:t>pandemic_recovery_df</a:t>
            </a:r>
            <a:r>
              <a:rPr lang="en-CA" sz="1600" b="1" dirty="0" err="1">
                <a:solidFill>
                  <a:srgbClr val="63A35C"/>
                </a:solidFill>
              </a:rPr>
              <a:t>.</a:t>
            </a:r>
            <a:r>
              <a:rPr lang="en-CA" sz="1600" b="1" dirty="0" err="1">
                <a:solidFill>
                  <a:srgbClr val="0086B3"/>
                </a:solidFill>
              </a:rPr>
              <a:t>join</a:t>
            </a:r>
            <a:r>
              <a:rPr lang="en-CA" sz="1600" b="1" dirty="0">
                <a:solidFill>
                  <a:srgbClr val="63A35C"/>
                </a:solidFill>
              </a:rPr>
              <a:t>(</a:t>
            </a:r>
            <a:r>
              <a:rPr lang="en-CA" sz="1600" b="1" dirty="0" err="1">
                <a:solidFill>
                  <a:srgbClr val="0086B3"/>
                </a:solidFill>
              </a:rPr>
              <a:t>reviews_df</a:t>
            </a:r>
            <a:r>
              <a:rPr lang="en-CA" sz="1600" b="1" dirty="0">
                <a:solidFill>
                  <a:srgbClr val="63A35C"/>
                </a:solidFill>
              </a:rPr>
              <a:t>, </a:t>
            </a:r>
            <a:r>
              <a:rPr lang="en-CA" sz="1600" b="1" dirty="0">
                <a:solidFill>
                  <a:srgbClr val="660099"/>
                </a:solidFill>
              </a:rPr>
              <a:t>on</a:t>
            </a:r>
            <a:r>
              <a:rPr lang="en-CA" sz="1600" b="1" dirty="0">
                <a:solidFill>
                  <a:srgbClr val="A71D5D"/>
                </a:solidFill>
              </a:rPr>
              <a:t>=</a:t>
            </a:r>
            <a:r>
              <a:rPr lang="en-CA" sz="1600" b="1" dirty="0">
                <a:solidFill>
                  <a:srgbClr val="183691"/>
                </a:solidFill>
              </a:rPr>
              <a:t>"</a:t>
            </a:r>
            <a:r>
              <a:rPr lang="en-CA" sz="1600" b="1" dirty="0" err="1">
                <a:solidFill>
                  <a:srgbClr val="183691"/>
                </a:solidFill>
              </a:rPr>
              <a:t>business_id</a:t>
            </a:r>
            <a:r>
              <a:rPr lang="en-CA" sz="1600" b="1" dirty="0">
                <a:solidFill>
                  <a:srgbClr val="183691"/>
                </a:solidFill>
              </a:rPr>
              <a:t>"</a:t>
            </a:r>
            <a:r>
              <a:rPr lang="en-CA" sz="1600" b="1" dirty="0">
                <a:solidFill>
                  <a:srgbClr val="63A35C"/>
                </a:solidFill>
              </a:rPr>
              <a:t>, </a:t>
            </a:r>
            <a:r>
              <a:rPr lang="en-CA" sz="1600" b="1" dirty="0">
                <a:solidFill>
                  <a:srgbClr val="660099"/>
                </a:solidFill>
              </a:rPr>
              <a:t>how</a:t>
            </a:r>
            <a:r>
              <a:rPr lang="en-CA" sz="1600" b="1" dirty="0">
                <a:solidFill>
                  <a:srgbClr val="A71D5D"/>
                </a:solidFill>
              </a:rPr>
              <a:t>=</a:t>
            </a:r>
            <a:r>
              <a:rPr lang="en-CA" sz="1600" b="1" dirty="0">
                <a:solidFill>
                  <a:srgbClr val="183691"/>
                </a:solidFill>
              </a:rPr>
              <a:t>'left'</a:t>
            </a:r>
            <a:r>
              <a:rPr lang="en-CA" sz="1600" b="1" dirty="0">
                <a:solidFill>
                  <a:srgbClr val="63A35C"/>
                </a:solidFill>
              </a:rPr>
              <a:t>).</a:t>
            </a:r>
            <a:r>
              <a:rPr lang="en-CA" sz="1600" b="1" dirty="0" err="1">
                <a:solidFill>
                  <a:srgbClr val="0086B3"/>
                </a:solidFill>
              </a:rPr>
              <a:t>fillna</a:t>
            </a:r>
            <a:r>
              <a:rPr lang="en-CA" sz="1600" b="1" dirty="0">
                <a:solidFill>
                  <a:srgbClr val="63A35C"/>
                </a:solidFill>
              </a:rPr>
              <a:t>(</a:t>
            </a:r>
            <a:r>
              <a:rPr lang="en-CA" sz="1600" b="1" dirty="0">
                <a:solidFill>
                  <a:srgbClr val="0086B3"/>
                </a:solidFill>
              </a:rPr>
              <a:t>0</a:t>
            </a:r>
            <a:r>
              <a:rPr lang="en-CA" sz="1600" b="1" dirty="0">
                <a:solidFill>
                  <a:srgbClr val="63A35C"/>
                </a:solidFill>
              </a:rPr>
              <a:t>)</a:t>
            </a:r>
            <a:br>
              <a:rPr lang="en-CA" sz="1600" b="1" dirty="0">
                <a:solidFill>
                  <a:srgbClr val="63A35C"/>
                </a:solidFill>
              </a:rPr>
            </a:br>
            <a:r>
              <a:rPr lang="en-CA" sz="1600" b="1" dirty="0" err="1"/>
              <a:t>pandemic_recovery_df</a:t>
            </a:r>
            <a:r>
              <a:rPr lang="en-CA" sz="1600" b="1" dirty="0"/>
              <a:t> </a:t>
            </a:r>
            <a:r>
              <a:rPr lang="en-CA" sz="1600" b="1" dirty="0">
                <a:solidFill>
                  <a:srgbClr val="A71D5D"/>
                </a:solidFill>
              </a:rPr>
              <a:t>= </a:t>
            </a:r>
            <a:r>
              <a:rPr lang="en-CA" sz="1600" b="1" dirty="0" err="1"/>
              <a:t>pandemic_recovery_df</a:t>
            </a:r>
            <a:r>
              <a:rPr lang="en-CA" sz="1600" b="1" dirty="0" err="1">
                <a:solidFill>
                  <a:srgbClr val="63A35C"/>
                </a:solidFill>
              </a:rPr>
              <a:t>.</a:t>
            </a:r>
            <a:r>
              <a:rPr lang="en-CA" sz="1600" b="1" dirty="0" err="1">
                <a:solidFill>
                  <a:srgbClr val="0086B3"/>
                </a:solidFill>
              </a:rPr>
              <a:t>join</a:t>
            </a:r>
            <a:r>
              <a:rPr lang="en-CA" sz="1600" b="1" dirty="0">
                <a:solidFill>
                  <a:srgbClr val="63A35C"/>
                </a:solidFill>
              </a:rPr>
              <a:t>(</a:t>
            </a:r>
            <a:r>
              <a:rPr lang="en-CA" sz="1600" b="1" dirty="0" err="1">
                <a:solidFill>
                  <a:srgbClr val="0086B3"/>
                </a:solidFill>
              </a:rPr>
              <a:t>tips_df</a:t>
            </a:r>
            <a:r>
              <a:rPr lang="en-CA" sz="1600" b="1" dirty="0">
                <a:solidFill>
                  <a:srgbClr val="63A35C"/>
                </a:solidFill>
              </a:rPr>
              <a:t>, </a:t>
            </a:r>
            <a:r>
              <a:rPr lang="en-CA" sz="1600" b="1" dirty="0">
                <a:solidFill>
                  <a:srgbClr val="660099"/>
                </a:solidFill>
              </a:rPr>
              <a:t>on</a:t>
            </a:r>
            <a:r>
              <a:rPr lang="en-CA" sz="1600" b="1" dirty="0">
                <a:solidFill>
                  <a:srgbClr val="A71D5D"/>
                </a:solidFill>
              </a:rPr>
              <a:t>=</a:t>
            </a:r>
            <a:r>
              <a:rPr lang="en-CA" sz="1600" b="1" dirty="0">
                <a:solidFill>
                  <a:srgbClr val="183691"/>
                </a:solidFill>
              </a:rPr>
              <a:t>"</a:t>
            </a:r>
            <a:r>
              <a:rPr lang="en-CA" sz="1600" b="1" dirty="0" err="1">
                <a:solidFill>
                  <a:srgbClr val="183691"/>
                </a:solidFill>
              </a:rPr>
              <a:t>business_id</a:t>
            </a:r>
            <a:r>
              <a:rPr lang="en-CA" sz="1600" b="1" dirty="0">
                <a:solidFill>
                  <a:srgbClr val="183691"/>
                </a:solidFill>
              </a:rPr>
              <a:t>"</a:t>
            </a:r>
            <a:r>
              <a:rPr lang="en-CA" sz="1600" b="1" dirty="0">
                <a:solidFill>
                  <a:srgbClr val="63A35C"/>
                </a:solidFill>
              </a:rPr>
              <a:t>, </a:t>
            </a:r>
            <a:r>
              <a:rPr lang="en-CA" sz="1600" b="1" dirty="0">
                <a:solidFill>
                  <a:srgbClr val="660099"/>
                </a:solidFill>
              </a:rPr>
              <a:t>how</a:t>
            </a:r>
            <a:r>
              <a:rPr lang="en-CA" sz="1600" b="1" dirty="0">
                <a:solidFill>
                  <a:srgbClr val="A71D5D"/>
                </a:solidFill>
              </a:rPr>
              <a:t>=</a:t>
            </a:r>
            <a:r>
              <a:rPr lang="en-CA" sz="1600" b="1" dirty="0">
                <a:solidFill>
                  <a:srgbClr val="183691"/>
                </a:solidFill>
              </a:rPr>
              <a:t>'left'</a:t>
            </a:r>
            <a:r>
              <a:rPr lang="en-CA" sz="1600" b="1" dirty="0">
                <a:solidFill>
                  <a:srgbClr val="63A35C"/>
                </a:solidFill>
              </a:rPr>
              <a:t>).</a:t>
            </a:r>
            <a:r>
              <a:rPr lang="en-CA" sz="1600" b="1" dirty="0" err="1">
                <a:solidFill>
                  <a:srgbClr val="0086B3"/>
                </a:solidFill>
              </a:rPr>
              <a:t>fillna</a:t>
            </a:r>
            <a:r>
              <a:rPr lang="en-CA" sz="1600" b="1" dirty="0">
                <a:solidFill>
                  <a:srgbClr val="63A35C"/>
                </a:solidFill>
              </a:rPr>
              <a:t>(</a:t>
            </a:r>
            <a:r>
              <a:rPr lang="en-CA" sz="1600" b="1" dirty="0">
                <a:solidFill>
                  <a:srgbClr val="0086B3"/>
                </a:solidFill>
              </a:rPr>
              <a:t>0</a:t>
            </a:r>
            <a:r>
              <a:rPr lang="en-CA" sz="1600" b="1" dirty="0">
                <a:solidFill>
                  <a:srgbClr val="63A35C"/>
                </a:solidFill>
              </a:rPr>
              <a:t>)</a:t>
            </a:r>
            <a:br>
              <a:rPr lang="en-CA" sz="1600" b="1" dirty="0">
                <a:solidFill>
                  <a:srgbClr val="63A35C"/>
                </a:solidFill>
              </a:rPr>
            </a:br>
            <a:r>
              <a:rPr lang="en-CA" sz="1600" b="1" dirty="0" err="1"/>
              <a:t>pandemic_recovery_df</a:t>
            </a:r>
            <a:r>
              <a:rPr lang="en-CA" sz="1600" b="1" dirty="0"/>
              <a:t> </a:t>
            </a:r>
            <a:r>
              <a:rPr lang="en-CA" sz="1600" b="1" dirty="0">
                <a:solidFill>
                  <a:srgbClr val="A71D5D"/>
                </a:solidFill>
              </a:rPr>
              <a:t>= </a:t>
            </a:r>
            <a:r>
              <a:rPr lang="en-CA" sz="1600" b="1" dirty="0" err="1"/>
              <a:t>pandemic_recovery_df</a:t>
            </a:r>
            <a:r>
              <a:rPr lang="en-CA" sz="1600" b="1" dirty="0" err="1">
                <a:solidFill>
                  <a:srgbClr val="63A35C"/>
                </a:solidFill>
              </a:rPr>
              <a:t>.</a:t>
            </a:r>
            <a:r>
              <a:rPr lang="en-CA" sz="1600" b="1" dirty="0" err="1">
                <a:solidFill>
                  <a:srgbClr val="0086B3"/>
                </a:solidFill>
              </a:rPr>
              <a:t>withColumn</a:t>
            </a:r>
            <a:r>
              <a:rPr lang="en-CA" sz="1600" b="1" dirty="0">
                <a:solidFill>
                  <a:srgbClr val="63A35C"/>
                </a:solidFill>
              </a:rPr>
              <a:t>(</a:t>
            </a:r>
            <a:r>
              <a:rPr lang="en-CA" sz="1600" b="1" dirty="0">
                <a:solidFill>
                  <a:srgbClr val="183691"/>
                </a:solidFill>
              </a:rPr>
              <a:t>"</a:t>
            </a:r>
            <a:r>
              <a:rPr lang="en-CA" sz="1600" b="1" dirty="0" err="1">
                <a:solidFill>
                  <a:srgbClr val="183691"/>
                </a:solidFill>
              </a:rPr>
              <a:t>num_interactions</a:t>
            </a:r>
            <a:r>
              <a:rPr lang="en-CA" sz="1600" b="1" dirty="0">
                <a:solidFill>
                  <a:srgbClr val="183691"/>
                </a:solidFill>
              </a:rPr>
              <a:t>"</a:t>
            </a:r>
            <a:r>
              <a:rPr lang="en-CA" sz="1600" b="1" dirty="0">
                <a:solidFill>
                  <a:srgbClr val="63A35C"/>
                </a:solidFill>
              </a:rPr>
              <a:t>,</a:t>
            </a:r>
            <a:br>
              <a:rPr lang="en-CA" sz="1600" b="1" dirty="0">
                <a:solidFill>
                  <a:srgbClr val="63A35C"/>
                </a:solidFill>
              </a:rPr>
            </a:br>
            <a:r>
              <a:rPr lang="en-CA" sz="1600" b="1" dirty="0">
                <a:solidFill>
                  <a:srgbClr val="63A35C"/>
                </a:solidFill>
              </a:rPr>
              <a:t>                                                       </a:t>
            </a:r>
            <a:r>
              <a:rPr lang="en-CA" sz="1600" b="1" dirty="0" err="1"/>
              <a:t>pandemic_recovery_df</a:t>
            </a:r>
            <a:r>
              <a:rPr lang="en-CA" sz="1600" b="1" dirty="0" err="1">
                <a:solidFill>
                  <a:srgbClr val="63A35C"/>
                </a:solidFill>
              </a:rPr>
              <a:t>.</a:t>
            </a:r>
            <a:r>
              <a:rPr lang="en-CA" sz="1600" b="1" dirty="0" err="1"/>
              <a:t>num_reviews</a:t>
            </a:r>
            <a:r>
              <a:rPr lang="en-CA" sz="1600" b="1" dirty="0"/>
              <a:t> </a:t>
            </a:r>
            <a:r>
              <a:rPr lang="en-CA" sz="1600" b="1" dirty="0">
                <a:solidFill>
                  <a:srgbClr val="A71D5D"/>
                </a:solidFill>
              </a:rPr>
              <a:t>+</a:t>
            </a:r>
            <a:br>
              <a:rPr lang="en-CA" sz="1600" b="1" dirty="0">
                <a:solidFill>
                  <a:srgbClr val="A71D5D"/>
                </a:solidFill>
              </a:rPr>
            </a:br>
            <a:r>
              <a:rPr lang="en-CA" sz="1600" b="1" dirty="0">
                <a:solidFill>
                  <a:srgbClr val="A71D5D"/>
                </a:solidFill>
              </a:rPr>
              <a:t>                                                       </a:t>
            </a:r>
            <a:r>
              <a:rPr lang="en-CA" sz="1600" b="1" dirty="0" err="1"/>
              <a:t>pandemic_recovery_df</a:t>
            </a:r>
            <a:r>
              <a:rPr lang="en-CA" sz="1600" b="1" dirty="0" err="1">
                <a:solidFill>
                  <a:srgbClr val="63A35C"/>
                </a:solidFill>
              </a:rPr>
              <a:t>.</a:t>
            </a:r>
            <a:r>
              <a:rPr lang="en-CA" sz="1600" b="1" dirty="0" err="1"/>
              <a:t>num_tips</a:t>
            </a:r>
            <a:r>
              <a:rPr lang="en-CA" sz="1600" b="1" dirty="0"/>
              <a:t> </a:t>
            </a:r>
            <a:r>
              <a:rPr lang="en-CA" sz="1600" b="1" dirty="0">
                <a:solidFill>
                  <a:srgbClr val="A71D5D"/>
                </a:solidFill>
              </a:rPr>
              <a:t>+</a:t>
            </a:r>
            <a:br>
              <a:rPr lang="en-CA" sz="1600" b="1" dirty="0">
                <a:solidFill>
                  <a:srgbClr val="A71D5D"/>
                </a:solidFill>
              </a:rPr>
            </a:br>
            <a:r>
              <a:rPr lang="en-CA" sz="1600" b="1" dirty="0">
                <a:solidFill>
                  <a:srgbClr val="A71D5D"/>
                </a:solidFill>
              </a:rPr>
              <a:t>                                                       </a:t>
            </a:r>
            <a:r>
              <a:rPr lang="en-CA" sz="1600" b="1" dirty="0" err="1"/>
              <a:t>pandemic_recovery_df</a:t>
            </a:r>
            <a:r>
              <a:rPr lang="en-CA" sz="1600" b="1" dirty="0" err="1">
                <a:solidFill>
                  <a:srgbClr val="63A35C"/>
                </a:solidFill>
              </a:rPr>
              <a:t>.</a:t>
            </a:r>
            <a:r>
              <a:rPr lang="en-CA" sz="1600" b="1" dirty="0" err="1"/>
              <a:t>num_checkins</a:t>
            </a:r>
            <a:r>
              <a:rPr lang="en-CA" sz="1600" b="1" dirty="0">
                <a:solidFill>
                  <a:srgbClr val="63A35C"/>
                </a:solidFill>
              </a:rPr>
              <a:t>)</a:t>
            </a:r>
            <a:br>
              <a:rPr lang="en-CA" sz="1600" b="1" dirty="0">
                <a:solidFill>
                  <a:srgbClr val="63A35C"/>
                </a:solidFill>
              </a:rPr>
            </a:br>
            <a:r>
              <a:rPr lang="en-CA" sz="1600" b="1" dirty="0" err="1"/>
              <a:t>pandemic_recovery_df</a:t>
            </a:r>
            <a:r>
              <a:rPr lang="en-CA" sz="1600" b="1" dirty="0"/>
              <a:t> </a:t>
            </a:r>
            <a:r>
              <a:rPr lang="en-CA" sz="1600" b="1" dirty="0">
                <a:solidFill>
                  <a:srgbClr val="A71D5D"/>
                </a:solidFill>
              </a:rPr>
              <a:t>= </a:t>
            </a:r>
            <a:r>
              <a:rPr lang="en-CA" sz="1600" b="1" dirty="0" err="1"/>
              <a:t>pandemic_recovery_df</a:t>
            </a:r>
            <a:r>
              <a:rPr lang="en-CA" sz="1600" b="1" dirty="0" err="1">
                <a:solidFill>
                  <a:srgbClr val="63A35C"/>
                </a:solidFill>
              </a:rPr>
              <a:t>.</a:t>
            </a:r>
            <a:r>
              <a:rPr lang="en-CA" sz="1600" b="1" dirty="0" err="1">
                <a:solidFill>
                  <a:srgbClr val="0086B3"/>
                </a:solidFill>
              </a:rPr>
              <a:t>withColumn</a:t>
            </a:r>
            <a:r>
              <a:rPr lang="en-CA" sz="1600" b="1" dirty="0">
                <a:solidFill>
                  <a:srgbClr val="63A35C"/>
                </a:solidFill>
              </a:rPr>
              <a:t>(</a:t>
            </a:r>
            <a:r>
              <a:rPr lang="en-CA" sz="1600" b="1" dirty="0">
                <a:solidFill>
                  <a:srgbClr val="183691"/>
                </a:solidFill>
              </a:rPr>
              <a:t>"dt"</a:t>
            </a:r>
            <a:r>
              <a:rPr lang="en-CA" sz="1600" b="1" dirty="0">
                <a:solidFill>
                  <a:srgbClr val="63A35C"/>
                </a:solidFill>
              </a:rPr>
              <a:t>, </a:t>
            </a:r>
            <a:r>
              <a:rPr lang="en-CA" sz="1600" b="1" dirty="0" err="1"/>
              <a:t>F</a:t>
            </a:r>
            <a:r>
              <a:rPr lang="en-CA" sz="1600" b="1" dirty="0" err="1">
                <a:solidFill>
                  <a:srgbClr val="63A35C"/>
                </a:solidFill>
              </a:rPr>
              <a:t>.</a:t>
            </a:r>
            <a:r>
              <a:rPr lang="en-CA" sz="1600" b="1" dirty="0" err="1">
                <a:solidFill>
                  <a:srgbClr val="0086B3"/>
                </a:solidFill>
              </a:rPr>
              <a:t>lit</a:t>
            </a:r>
            <a:r>
              <a:rPr lang="en-CA" sz="1600" b="1" dirty="0">
                <a:solidFill>
                  <a:srgbClr val="63A35C"/>
                </a:solidFill>
              </a:rPr>
              <a:t>(</a:t>
            </a:r>
            <a:r>
              <a:rPr lang="en-CA" sz="1600" b="1" dirty="0" err="1">
                <a:solidFill>
                  <a:srgbClr val="0086B3"/>
                </a:solidFill>
              </a:rPr>
              <a:t>run_date</a:t>
            </a:r>
            <a:r>
              <a:rPr lang="en-CA" sz="1600" b="1" dirty="0" err="1">
                <a:solidFill>
                  <a:srgbClr val="63A35C"/>
                </a:solidFill>
              </a:rPr>
              <a:t>.</a:t>
            </a:r>
            <a:r>
              <a:rPr lang="en-CA" sz="1600" b="1" dirty="0" err="1">
                <a:solidFill>
                  <a:srgbClr val="0086B3"/>
                </a:solidFill>
              </a:rPr>
              <a:t>strftime</a:t>
            </a:r>
            <a:r>
              <a:rPr lang="en-CA" sz="1600" b="1" dirty="0">
                <a:solidFill>
                  <a:srgbClr val="63A35C"/>
                </a:solidFill>
              </a:rPr>
              <a:t>(</a:t>
            </a:r>
            <a:r>
              <a:rPr lang="en-CA" sz="1600" b="1" dirty="0">
                <a:solidFill>
                  <a:srgbClr val="183691"/>
                </a:solidFill>
              </a:rPr>
              <a:t>"%Y-%m-%d"</a:t>
            </a:r>
            <a:r>
              <a:rPr lang="en-CA" sz="1600" b="1" dirty="0">
                <a:solidFill>
                  <a:srgbClr val="63A35C"/>
                </a:solidFill>
              </a:rPr>
              <a:t>)))</a:t>
            </a:r>
            <a:br>
              <a:rPr lang="en-CA" sz="1600" b="1" dirty="0">
                <a:solidFill>
                  <a:srgbClr val="63A35C"/>
                </a:solidFill>
              </a:rPr>
            </a:br>
            <a:r>
              <a:rPr lang="en-CA" sz="1600" b="1" dirty="0" err="1"/>
              <a:t>pandemic_recovery_df</a:t>
            </a:r>
            <a:r>
              <a:rPr lang="en-CA" sz="1600" b="1" dirty="0"/>
              <a:t> </a:t>
            </a:r>
            <a:r>
              <a:rPr lang="en-CA" sz="1600" b="1" dirty="0">
                <a:solidFill>
                  <a:srgbClr val="A71D5D"/>
                </a:solidFill>
              </a:rPr>
              <a:t>= </a:t>
            </a:r>
            <a:r>
              <a:rPr lang="en-CA" sz="1600" b="1" dirty="0" err="1"/>
              <a:t>pandemic_recovery_df</a:t>
            </a:r>
            <a:r>
              <a:rPr lang="en-CA" sz="1600" b="1" dirty="0" err="1">
                <a:solidFill>
                  <a:srgbClr val="63A35C"/>
                </a:solidFill>
              </a:rPr>
              <a:t>.</a:t>
            </a:r>
            <a:r>
              <a:rPr lang="en-CA" sz="1600" b="1" dirty="0" err="1">
                <a:solidFill>
                  <a:srgbClr val="0086B3"/>
                </a:solidFill>
              </a:rPr>
              <a:t>select</a:t>
            </a:r>
            <a:r>
              <a:rPr lang="en-CA" sz="1600" b="1" dirty="0">
                <a:solidFill>
                  <a:srgbClr val="63A35C"/>
                </a:solidFill>
              </a:rPr>
              <a:t>(</a:t>
            </a:r>
            <a:br>
              <a:rPr lang="en-CA" sz="1600" b="1" dirty="0">
                <a:solidFill>
                  <a:srgbClr val="63A35C"/>
                </a:solidFill>
              </a:rPr>
            </a:br>
            <a:r>
              <a:rPr lang="en-CA" sz="1600" b="1" dirty="0">
                <a:solidFill>
                  <a:srgbClr val="63A35C"/>
                </a:solidFill>
              </a:rPr>
              <a:t>    </a:t>
            </a:r>
            <a:r>
              <a:rPr lang="en-CA" sz="1600" b="1" dirty="0">
                <a:solidFill>
                  <a:srgbClr val="183691"/>
                </a:solidFill>
              </a:rPr>
              <a:t>"</a:t>
            </a:r>
            <a:r>
              <a:rPr lang="en-CA" sz="1600" b="1" dirty="0" err="1">
                <a:solidFill>
                  <a:srgbClr val="183691"/>
                </a:solidFill>
              </a:rPr>
              <a:t>business_id</a:t>
            </a:r>
            <a:r>
              <a:rPr lang="en-CA" sz="1600" b="1" dirty="0">
                <a:solidFill>
                  <a:srgbClr val="183691"/>
                </a:solidFill>
              </a:rPr>
              <a:t>"</a:t>
            </a:r>
            <a:r>
              <a:rPr lang="en-CA" sz="1600" b="1" dirty="0">
                <a:solidFill>
                  <a:srgbClr val="63A35C"/>
                </a:solidFill>
              </a:rPr>
              <a:t>, </a:t>
            </a:r>
            <a:r>
              <a:rPr lang="en-CA" sz="1600" b="1" dirty="0">
                <a:solidFill>
                  <a:srgbClr val="183691"/>
                </a:solidFill>
              </a:rPr>
              <a:t>"name"</a:t>
            </a:r>
            <a:r>
              <a:rPr lang="en-CA" sz="1600" b="1" dirty="0">
                <a:solidFill>
                  <a:srgbClr val="63A35C"/>
                </a:solidFill>
              </a:rPr>
              <a:t>, </a:t>
            </a:r>
            <a:r>
              <a:rPr lang="en-CA" sz="1600" b="1" dirty="0">
                <a:solidFill>
                  <a:srgbClr val="183691"/>
                </a:solidFill>
              </a:rPr>
              <a:t>"</a:t>
            </a:r>
            <a:r>
              <a:rPr lang="en-CA" sz="1600" b="1" dirty="0" err="1">
                <a:solidFill>
                  <a:srgbClr val="183691"/>
                </a:solidFill>
              </a:rPr>
              <a:t>num_tips</a:t>
            </a:r>
            <a:r>
              <a:rPr lang="en-CA" sz="1600" b="1" dirty="0">
                <a:solidFill>
                  <a:srgbClr val="183691"/>
                </a:solidFill>
              </a:rPr>
              <a:t>"</a:t>
            </a:r>
            <a:r>
              <a:rPr lang="en-CA" sz="1600" b="1" dirty="0">
                <a:solidFill>
                  <a:srgbClr val="63A35C"/>
                </a:solidFill>
              </a:rPr>
              <a:t>, </a:t>
            </a:r>
            <a:r>
              <a:rPr lang="en-CA" sz="1600" b="1" dirty="0">
                <a:solidFill>
                  <a:srgbClr val="183691"/>
                </a:solidFill>
              </a:rPr>
              <a:t>"</a:t>
            </a:r>
            <a:r>
              <a:rPr lang="en-CA" sz="1600" b="1" dirty="0" err="1">
                <a:solidFill>
                  <a:srgbClr val="183691"/>
                </a:solidFill>
              </a:rPr>
              <a:t>num_checkins</a:t>
            </a:r>
            <a:r>
              <a:rPr lang="en-CA" sz="1600" b="1" dirty="0">
                <a:solidFill>
                  <a:srgbClr val="183691"/>
                </a:solidFill>
              </a:rPr>
              <a:t>"</a:t>
            </a:r>
            <a:r>
              <a:rPr lang="en-CA" sz="1600" b="1" dirty="0">
                <a:solidFill>
                  <a:srgbClr val="63A35C"/>
                </a:solidFill>
              </a:rPr>
              <a:t>, </a:t>
            </a:r>
            <a:r>
              <a:rPr lang="en-CA" sz="1600" b="1" dirty="0">
                <a:solidFill>
                  <a:srgbClr val="183691"/>
                </a:solidFill>
              </a:rPr>
              <a:t>"</a:t>
            </a:r>
            <a:r>
              <a:rPr lang="en-CA" sz="1600" b="1" dirty="0" err="1">
                <a:solidFill>
                  <a:srgbClr val="183691"/>
                </a:solidFill>
              </a:rPr>
              <a:t>num_reviews</a:t>
            </a:r>
            <a:r>
              <a:rPr lang="en-CA" sz="1600" b="1" dirty="0">
                <a:solidFill>
                  <a:srgbClr val="183691"/>
                </a:solidFill>
              </a:rPr>
              <a:t>"</a:t>
            </a:r>
            <a:r>
              <a:rPr lang="en-CA" sz="1600" b="1" dirty="0">
                <a:solidFill>
                  <a:srgbClr val="63A35C"/>
                </a:solidFill>
              </a:rPr>
              <a:t>, </a:t>
            </a:r>
            <a:r>
              <a:rPr lang="en-CA" sz="1600" b="1" dirty="0">
                <a:solidFill>
                  <a:srgbClr val="183691"/>
                </a:solidFill>
              </a:rPr>
              <a:t>"</a:t>
            </a:r>
            <a:r>
              <a:rPr lang="en-CA" sz="1600" b="1" dirty="0" err="1">
                <a:solidFill>
                  <a:srgbClr val="183691"/>
                </a:solidFill>
              </a:rPr>
              <a:t>num_interactions</a:t>
            </a:r>
            <a:r>
              <a:rPr lang="en-CA" sz="1600" b="1" dirty="0">
                <a:solidFill>
                  <a:srgbClr val="183691"/>
                </a:solidFill>
              </a:rPr>
              <a:t>"</a:t>
            </a:r>
            <a:r>
              <a:rPr lang="en-CA" sz="1600" b="1" dirty="0">
                <a:solidFill>
                  <a:srgbClr val="63A35C"/>
                </a:solidFill>
              </a:rPr>
              <a:t>, </a:t>
            </a:r>
            <a:r>
              <a:rPr lang="en-CA" sz="1600" b="1" dirty="0">
                <a:solidFill>
                  <a:srgbClr val="183691"/>
                </a:solidFill>
              </a:rPr>
              <a:t>"dt"</a:t>
            </a:r>
            <a:br>
              <a:rPr lang="en-CA" sz="1600" b="1" dirty="0">
                <a:solidFill>
                  <a:srgbClr val="183691"/>
                </a:solidFill>
              </a:rPr>
            </a:br>
            <a:r>
              <a:rPr lang="en-CA" sz="1600" b="1" dirty="0">
                <a:solidFill>
                  <a:srgbClr val="63A35C"/>
                </a:solidFill>
              </a:rPr>
              <a:t>)</a:t>
            </a:r>
            <a:br>
              <a:rPr lang="en-CA" sz="1600" b="1" dirty="0">
                <a:solidFill>
                  <a:srgbClr val="63A35C"/>
                </a:solidFill>
              </a:rPr>
            </a:br>
            <a:r>
              <a:rPr lang="en-CA" sz="1600" b="1" dirty="0" err="1">
                <a:solidFill>
                  <a:schemeClr val="tx1"/>
                </a:solidFill>
              </a:rPr>
              <a:t>actual_df</a:t>
            </a:r>
            <a:r>
              <a:rPr lang="en-CA" sz="1600" b="1" dirty="0">
                <a:solidFill>
                  <a:schemeClr val="tx1"/>
                </a:solidFill>
              </a:rPr>
              <a:t> =</a:t>
            </a:r>
            <a:r>
              <a:rPr lang="en-CA" sz="1600" b="1" dirty="0">
                <a:solidFill>
                  <a:srgbClr val="A71D5D"/>
                </a:solidFill>
              </a:rPr>
              <a:t> </a:t>
            </a:r>
            <a:r>
              <a:rPr lang="en-CA" sz="1600" b="1" dirty="0" err="1"/>
              <a:t>pandemic_recovery_df</a:t>
            </a:r>
            <a:endParaRPr lang="en-US" sz="1600" b="1" dirty="0"/>
          </a:p>
        </p:txBody>
      </p:sp>
    </p:spTree>
    <p:extLst>
      <p:ext uri="{BB962C8B-B14F-4D97-AF65-F5344CB8AC3E}">
        <p14:creationId xmlns:p14="http://schemas.microsoft.com/office/powerpoint/2010/main" val="34893371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3" name="Rectangle 2">
            <a:extLst>
              <a:ext uri="{FF2B5EF4-FFF2-40B4-BE49-F238E27FC236}">
                <a16:creationId xmlns:a16="http://schemas.microsoft.com/office/drawing/2014/main" id="{6B04B518-559E-3E0B-9DDD-AD2808E07F62}"/>
              </a:ext>
            </a:extLst>
          </p:cNvPr>
          <p:cNvSpPr/>
          <p:nvPr/>
        </p:nvSpPr>
        <p:spPr>
          <a:xfrm>
            <a:off x="978830" y="2607943"/>
            <a:ext cx="10876698" cy="3046988"/>
          </a:xfrm>
          <a:prstGeom prst="rect">
            <a:avLst/>
          </a:prstGeom>
        </p:spPr>
        <p:txBody>
          <a:bodyPr wrap="square">
            <a:spAutoFit/>
          </a:bodyPr>
          <a:lstStyle/>
          <a:p>
            <a:r>
              <a:rPr lang="en-CA" sz="1600" b="1" dirty="0" err="1"/>
              <a:t>pandemic_recovery_df</a:t>
            </a:r>
            <a:r>
              <a:rPr lang="en-CA" sz="1600" b="1" dirty="0"/>
              <a:t> </a:t>
            </a:r>
            <a:r>
              <a:rPr lang="en-CA" sz="1600" b="1" dirty="0">
                <a:solidFill>
                  <a:srgbClr val="A71D5D"/>
                </a:solidFill>
              </a:rPr>
              <a:t>= </a:t>
            </a:r>
            <a:r>
              <a:rPr lang="en-CA" sz="1600" b="1" dirty="0" err="1">
                <a:solidFill>
                  <a:srgbClr val="0086B3"/>
                </a:solidFill>
              </a:rPr>
              <a:t>business_df</a:t>
            </a:r>
            <a:r>
              <a:rPr lang="en-CA" sz="1600" b="1" dirty="0" err="1">
                <a:solidFill>
                  <a:srgbClr val="63A35C"/>
                </a:solidFill>
              </a:rPr>
              <a:t>.</a:t>
            </a:r>
            <a:r>
              <a:rPr lang="en-CA" sz="1600" b="1" dirty="0" err="1">
                <a:solidFill>
                  <a:srgbClr val="0086B3"/>
                </a:solidFill>
              </a:rPr>
              <a:t>join</a:t>
            </a:r>
            <a:r>
              <a:rPr lang="en-CA" sz="1600" b="1" dirty="0">
                <a:solidFill>
                  <a:srgbClr val="63A35C"/>
                </a:solidFill>
              </a:rPr>
              <a:t>(</a:t>
            </a:r>
            <a:r>
              <a:rPr lang="en-CA" sz="1600" b="1" dirty="0" err="1">
                <a:solidFill>
                  <a:srgbClr val="0086B3"/>
                </a:solidFill>
              </a:rPr>
              <a:t>checkin_df</a:t>
            </a:r>
            <a:r>
              <a:rPr lang="en-CA" sz="1600" b="1" dirty="0">
                <a:solidFill>
                  <a:srgbClr val="63A35C"/>
                </a:solidFill>
              </a:rPr>
              <a:t>, </a:t>
            </a:r>
            <a:r>
              <a:rPr lang="en-CA" sz="1600" b="1" dirty="0">
                <a:solidFill>
                  <a:srgbClr val="660099"/>
                </a:solidFill>
              </a:rPr>
              <a:t>on</a:t>
            </a:r>
            <a:r>
              <a:rPr lang="en-CA" sz="1600" b="1" dirty="0">
                <a:solidFill>
                  <a:srgbClr val="A71D5D"/>
                </a:solidFill>
              </a:rPr>
              <a:t>=</a:t>
            </a:r>
            <a:r>
              <a:rPr lang="en-CA" sz="1600" b="1" dirty="0">
                <a:solidFill>
                  <a:srgbClr val="183691"/>
                </a:solidFill>
              </a:rPr>
              <a:t>"</a:t>
            </a:r>
            <a:r>
              <a:rPr lang="en-CA" sz="1600" b="1" dirty="0" err="1">
                <a:solidFill>
                  <a:srgbClr val="183691"/>
                </a:solidFill>
              </a:rPr>
              <a:t>business_id</a:t>
            </a:r>
            <a:r>
              <a:rPr lang="en-CA" sz="1600" b="1" dirty="0">
                <a:solidFill>
                  <a:srgbClr val="183691"/>
                </a:solidFill>
              </a:rPr>
              <a:t>"</a:t>
            </a:r>
            <a:r>
              <a:rPr lang="en-CA" sz="1600" b="1" dirty="0">
                <a:solidFill>
                  <a:srgbClr val="63A35C"/>
                </a:solidFill>
              </a:rPr>
              <a:t>, </a:t>
            </a:r>
            <a:r>
              <a:rPr lang="en-CA" sz="1600" b="1" dirty="0">
                <a:solidFill>
                  <a:srgbClr val="660099"/>
                </a:solidFill>
              </a:rPr>
              <a:t>how</a:t>
            </a:r>
            <a:r>
              <a:rPr lang="en-CA" sz="1600" b="1" dirty="0">
                <a:solidFill>
                  <a:srgbClr val="A71D5D"/>
                </a:solidFill>
              </a:rPr>
              <a:t>=</a:t>
            </a:r>
            <a:r>
              <a:rPr lang="en-CA" sz="1600" b="1" dirty="0">
                <a:solidFill>
                  <a:srgbClr val="183691"/>
                </a:solidFill>
              </a:rPr>
              <a:t>'left'</a:t>
            </a:r>
            <a:r>
              <a:rPr lang="en-CA" sz="1600" b="1" dirty="0">
                <a:solidFill>
                  <a:srgbClr val="63A35C"/>
                </a:solidFill>
              </a:rPr>
              <a:t>).</a:t>
            </a:r>
            <a:r>
              <a:rPr lang="en-CA" sz="1600" b="1" dirty="0" err="1">
                <a:solidFill>
                  <a:srgbClr val="0086B3"/>
                </a:solidFill>
              </a:rPr>
              <a:t>fillna</a:t>
            </a:r>
            <a:r>
              <a:rPr lang="en-CA" sz="1600" b="1" dirty="0">
                <a:solidFill>
                  <a:srgbClr val="63A35C"/>
                </a:solidFill>
              </a:rPr>
              <a:t>(</a:t>
            </a:r>
            <a:r>
              <a:rPr lang="en-CA" sz="1600" b="1" dirty="0">
                <a:solidFill>
                  <a:srgbClr val="0086B3"/>
                </a:solidFill>
              </a:rPr>
              <a:t>0</a:t>
            </a:r>
            <a:r>
              <a:rPr lang="en-CA" sz="1600" b="1" dirty="0">
                <a:solidFill>
                  <a:srgbClr val="63A35C"/>
                </a:solidFill>
              </a:rPr>
              <a:t>)</a:t>
            </a:r>
            <a:br>
              <a:rPr lang="en-CA" sz="1600" b="1" dirty="0">
                <a:solidFill>
                  <a:srgbClr val="63A35C"/>
                </a:solidFill>
              </a:rPr>
            </a:br>
            <a:r>
              <a:rPr lang="en-CA" sz="1600" b="1" dirty="0" err="1"/>
              <a:t>pandemic_recovery_df</a:t>
            </a:r>
            <a:r>
              <a:rPr lang="en-CA" sz="1600" b="1" dirty="0"/>
              <a:t> </a:t>
            </a:r>
            <a:r>
              <a:rPr lang="en-CA" sz="1600" b="1" dirty="0">
                <a:solidFill>
                  <a:srgbClr val="A71D5D"/>
                </a:solidFill>
              </a:rPr>
              <a:t>= </a:t>
            </a:r>
            <a:r>
              <a:rPr lang="en-CA" sz="1600" b="1" dirty="0" err="1"/>
              <a:t>pandemic_recovery_df</a:t>
            </a:r>
            <a:r>
              <a:rPr lang="en-CA" sz="1600" b="1" dirty="0" err="1">
                <a:solidFill>
                  <a:srgbClr val="63A35C"/>
                </a:solidFill>
              </a:rPr>
              <a:t>.</a:t>
            </a:r>
            <a:r>
              <a:rPr lang="en-CA" sz="1600" b="1" dirty="0" err="1">
                <a:solidFill>
                  <a:srgbClr val="0086B3"/>
                </a:solidFill>
              </a:rPr>
              <a:t>join</a:t>
            </a:r>
            <a:r>
              <a:rPr lang="en-CA" sz="1600" b="1" dirty="0">
                <a:solidFill>
                  <a:srgbClr val="63A35C"/>
                </a:solidFill>
              </a:rPr>
              <a:t>(</a:t>
            </a:r>
            <a:r>
              <a:rPr lang="en-CA" sz="1600" b="1" dirty="0" err="1">
                <a:solidFill>
                  <a:srgbClr val="0086B3"/>
                </a:solidFill>
              </a:rPr>
              <a:t>reviews_df</a:t>
            </a:r>
            <a:r>
              <a:rPr lang="en-CA" sz="1600" b="1" dirty="0">
                <a:solidFill>
                  <a:srgbClr val="63A35C"/>
                </a:solidFill>
              </a:rPr>
              <a:t>, </a:t>
            </a:r>
            <a:r>
              <a:rPr lang="en-CA" sz="1600" b="1" dirty="0">
                <a:solidFill>
                  <a:srgbClr val="660099"/>
                </a:solidFill>
              </a:rPr>
              <a:t>on</a:t>
            </a:r>
            <a:r>
              <a:rPr lang="en-CA" sz="1600" b="1" dirty="0">
                <a:solidFill>
                  <a:srgbClr val="A71D5D"/>
                </a:solidFill>
              </a:rPr>
              <a:t>=</a:t>
            </a:r>
            <a:r>
              <a:rPr lang="en-CA" sz="1600" b="1" dirty="0">
                <a:solidFill>
                  <a:srgbClr val="183691"/>
                </a:solidFill>
              </a:rPr>
              <a:t>"</a:t>
            </a:r>
            <a:r>
              <a:rPr lang="en-CA" sz="1600" b="1" dirty="0" err="1">
                <a:solidFill>
                  <a:srgbClr val="183691"/>
                </a:solidFill>
              </a:rPr>
              <a:t>business_id</a:t>
            </a:r>
            <a:r>
              <a:rPr lang="en-CA" sz="1600" b="1" dirty="0">
                <a:solidFill>
                  <a:srgbClr val="183691"/>
                </a:solidFill>
              </a:rPr>
              <a:t>"</a:t>
            </a:r>
            <a:r>
              <a:rPr lang="en-CA" sz="1600" b="1" dirty="0">
                <a:solidFill>
                  <a:srgbClr val="63A35C"/>
                </a:solidFill>
              </a:rPr>
              <a:t>, </a:t>
            </a:r>
            <a:r>
              <a:rPr lang="en-CA" sz="1600" b="1" dirty="0">
                <a:solidFill>
                  <a:srgbClr val="660099"/>
                </a:solidFill>
              </a:rPr>
              <a:t>how</a:t>
            </a:r>
            <a:r>
              <a:rPr lang="en-CA" sz="1600" b="1" dirty="0">
                <a:solidFill>
                  <a:srgbClr val="A71D5D"/>
                </a:solidFill>
              </a:rPr>
              <a:t>=</a:t>
            </a:r>
            <a:r>
              <a:rPr lang="en-CA" sz="1600" b="1" dirty="0">
                <a:solidFill>
                  <a:srgbClr val="183691"/>
                </a:solidFill>
              </a:rPr>
              <a:t>'left'</a:t>
            </a:r>
            <a:r>
              <a:rPr lang="en-CA" sz="1600" b="1" dirty="0">
                <a:solidFill>
                  <a:srgbClr val="63A35C"/>
                </a:solidFill>
              </a:rPr>
              <a:t>).</a:t>
            </a:r>
            <a:r>
              <a:rPr lang="en-CA" sz="1600" b="1" dirty="0" err="1">
                <a:solidFill>
                  <a:srgbClr val="0086B3"/>
                </a:solidFill>
              </a:rPr>
              <a:t>fillna</a:t>
            </a:r>
            <a:r>
              <a:rPr lang="en-CA" sz="1600" b="1" dirty="0">
                <a:solidFill>
                  <a:srgbClr val="63A35C"/>
                </a:solidFill>
              </a:rPr>
              <a:t>(</a:t>
            </a:r>
            <a:r>
              <a:rPr lang="en-CA" sz="1600" b="1" dirty="0">
                <a:solidFill>
                  <a:srgbClr val="0086B3"/>
                </a:solidFill>
              </a:rPr>
              <a:t>0</a:t>
            </a:r>
            <a:r>
              <a:rPr lang="en-CA" sz="1600" b="1" dirty="0">
                <a:solidFill>
                  <a:srgbClr val="63A35C"/>
                </a:solidFill>
              </a:rPr>
              <a:t>)</a:t>
            </a:r>
            <a:br>
              <a:rPr lang="en-CA" sz="1600" b="1" dirty="0">
                <a:solidFill>
                  <a:srgbClr val="63A35C"/>
                </a:solidFill>
              </a:rPr>
            </a:br>
            <a:r>
              <a:rPr lang="en-CA" sz="1600" b="1" dirty="0" err="1"/>
              <a:t>pandemic_recovery_df</a:t>
            </a:r>
            <a:r>
              <a:rPr lang="en-CA" sz="1600" b="1" dirty="0"/>
              <a:t> </a:t>
            </a:r>
            <a:r>
              <a:rPr lang="en-CA" sz="1600" b="1" dirty="0">
                <a:solidFill>
                  <a:srgbClr val="A71D5D"/>
                </a:solidFill>
              </a:rPr>
              <a:t>= </a:t>
            </a:r>
            <a:r>
              <a:rPr lang="en-CA" sz="1600" b="1" dirty="0" err="1"/>
              <a:t>pandemic_recovery_df</a:t>
            </a:r>
            <a:r>
              <a:rPr lang="en-CA" sz="1600" b="1" dirty="0" err="1">
                <a:solidFill>
                  <a:srgbClr val="63A35C"/>
                </a:solidFill>
              </a:rPr>
              <a:t>.</a:t>
            </a:r>
            <a:r>
              <a:rPr lang="en-CA" sz="1600" b="1" dirty="0" err="1">
                <a:solidFill>
                  <a:srgbClr val="0086B3"/>
                </a:solidFill>
              </a:rPr>
              <a:t>join</a:t>
            </a:r>
            <a:r>
              <a:rPr lang="en-CA" sz="1600" b="1" dirty="0">
                <a:solidFill>
                  <a:srgbClr val="63A35C"/>
                </a:solidFill>
              </a:rPr>
              <a:t>(</a:t>
            </a:r>
            <a:r>
              <a:rPr lang="en-CA" sz="1600" b="1" dirty="0" err="1">
                <a:solidFill>
                  <a:srgbClr val="0086B3"/>
                </a:solidFill>
              </a:rPr>
              <a:t>tips_df</a:t>
            </a:r>
            <a:r>
              <a:rPr lang="en-CA" sz="1600" b="1" dirty="0">
                <a:solidFill>
                  <a:srgbClr val="63A35C"/>
                </a:solidFill>
              </a:rPr>
              <a:t>, </a:t>
            </a:r>
            <a:r>
              <a:rPr lang="en-CA" sz="1600" b="1" dirty="0">
                <a:solidFill>
                  <a:srgbClr val="660099"/>
                </a:solidFill>
              </a:rPr>
              <a:t>on</a:t>
            </a:r>
            <a:r>
              <a:rPr lang="en-CA" sz="1600" b="1" dirty="0">
                <a:solidFill>
                  <a:srgbClr val="A71D5D"/>
                </a:solidFill>
              </a:rPr>
              <a:t>=</a:t>
            </a:r>
            <a:r>
              <a:rPr lang="en-CA" sz="1600" b="1" dirty="0">
                <a:solidFill>
                  <a:srgbClr val="183691"/>
                </a:solidFill>
              </a:rPr>
              <a:t>"</a:t>
            </a:r>
            <a:r>
              <a:rPr lang="en-CA" sz="1600" b="1" dirty="0" err="1">
                <a:solidFill>
                  <a:srgbClr val="183691"/>
                </a:solidFill>
              </a:rPr>
              <a:t>business_id</a:t>
            </a:r>
            <a:r>
              <a:rPr lang="en-CA" sz="1600" b="1" dirty="0">
                <a:solidFill>
                  <a:srgbClr val="183691"/>
                </a:solidFill>
              </a:rPr>
              <a:t>"</a:t>
            </a:r>
            <a:r>
              <a:rPr lang="en-CA" sz="1600" b="1" dirty="0">
                <a:solidFill>
                  <a:srgbClr val="63A35C"/>
                </a:solidFill>
              </a:rPr>
              <a:t>, </a:t>
            </a:r>
            <a:r>
              <a:rPr lang="en-CA" sz="1600" b="1" dirty="0">
                <a:solidFill>
                  <a:srgbClr val="660099"/>
                </a:solidFill>
              </a:rPr>
              <a:t>how</a:t>
            </a:r>
            <a:r>
              <a:rPr lang="en-CA" sz="1600" b="1" dirty="0">
                <a:solidFill>
                  <a:srgbClr val="A71D5D"/>
                </a:solidFill>
              </a:rPr>
              <a:t>=</a:t>
            </a:r>
            <a:r>
              <a:rPr lang="en-CA" sz="1600" b="1" dirty="0">
                <a:solidFill>
                  <a:srgbClr val="183691"/>
                </a:solidFill>
              </a:rPr>
              <a:t>'left'</a:t>
            </a:r>
            <a:r>
              <a:rPr lang="en-CA" sz="1600" b="1" dirty="0">
                <a:solidFill>
                  <a:srgbClr val="63A35C"/>
                </a:solidFill>
              </a:rPr>
              <a:t>).</a:t>
            </a:r>
            <a:r>
              <a:rPr lang="en-CA" sz="1600" b="1" dirty="0" err="1">
                <a:solidFill>
                  <a:srgbClr val="0086B3"/>
                </a:solidFill>
              </a:rPr>
              <a:t>fillna</a:t>
            </a:r>
            <a:r>
              <a:rPr lang="en-CA" sz="1600" b="1" dirty="0">
                <a:solidFill>
                  <a:srgbClr val="63A35C"/>
                </a:solidFill>
              </a:rPr>
              <a:t>(</a:t>
            </a:r>
            <a:r>
              <a:rPr lang="en-CA" sz="1600" b="1" dirty="0">
                <a:solidFill>
                  <a:srgbClr val="0086B3"/>
                </a:solidFill>
              </a:rPr>
              <a:t>0</a:t>
            </a:r>
            <a:r>
              <a:rPr lang="en-CA" sz="1600" b="1" dirty="0">
                <a:solidFill>
                  <a:srgbClr val="63A35C"/>
                </a:solidFill>
              </a:rPr>
              <a:t>)</a:t>
            </a:r>
            <a:br>
              <a:rPr lang="en-CA" sz="1600" b="1" dirty="0">
                <a:solidFill>
                  <a:srgbClr val="63A35C"/>
                </a:solidFill>
              </a:rPr>
            </a:br>
            <a:r>
              <a:rPr lang="en-CA" sz="1600" b="1" dirty="0" err="1"/>
              <a:t>pandemic_recovery_df</a:t>
            </a:r>
            <a:r>
              <a:rPr lang="en-CA" sz="1600" b="1" dirty="0"/>
              <a:t> </a:t>
            </a:r>
            <a:r>
              <a:rPr lang="en-CA" sz="1600" b="1" dirty="0">
                <a:solidFill>
                  <a:srgbClr val="A71D5D"/>
                </a:solidFill>
              </a:rPr>
              <a:t>= </a:t>
            </a:r>
            <a:r>
              <a:rPr lang="en-CA" sz="1600" b="1" dirty="0" err="1"/>
              <a:t>pandemic_recovery_df</a:t>
            </a:r>
            <a:r>
              <a:rPr lang="en-CA" sz="1600" b="1" dirty="0" err="1">
                <a:solidFill>
                  <a:srgbClr val="63A35C"/>
                </a:solidFill>
              </a:rPr>
              <a:t>.</a:t>
            </a:r>
            <a:r>
              <a:rPr lang="en-CA" sz="1600" b="1" dirty="0" err="1">
                <a:solidFill>
                  <a:srgbClr val="0086B3"/>
                </a:solidFill>
              </a:rPr>
              <a:t>withColumn</a:t>
            </a:r>
            <a:r>
              <a:rPr lang="en-CA" sz="1600" b="1" dirty="0">
                <a:solidFill>
                  <a:srgbClr val="63A35C"/>
                </a:solidFill>
              </a:rPr>
              <a:t>(</a:t>
            </a:r>
            <a:r>
              <a:rPr lang="en-CA" sz="1600" b="1" dirty="0">
                <a:solidFill>
                  <a:srgbClr val="183691"/>
                </a:solidFill>
              </a:rPr>
              <a:t>"</a:t>
            </a:r>
            <a:r>
              <a:rPr lang="en-CA" sz="1600" b="1" dirty="0" err="1">
                <a:solidFill>
                  <a:srgbClr val="183691"/>
                </a:solidFill>
              </a:rPr>
              <a:t>num_interactions</a:t>
            </a:r>
            <a:r>
              <a:rPr lang="en-CA" sz="1600" b="1" dirty="0">
                <a:solidFill>
                  <a:srgbClr val="183691"/>
                </a:solidFill>
              </a:rPr>
              <a:t>"</a:t>
            </a:r>
            <a:r>
              <a:rPr lang="en-CA" sz="1600" b="1" dirty="0">
                <a:solidFill>
                  <a:srgbClr val="63A35C"/>
                </a:solidFill>
              </a:rPr>
              <a:t>,</a:t>
            </a:r>
            <a:br>
              <a:rPr lang="en-CA" sz="1600" b="1" dirty="0">
                <a:solidFill>
                  <a:srgbClr val="63A35C"/>
                </a:solidFill>
              </a:rPr>
            </a:br>
            <a:r>
              <a:rPr lang="en-CA" sz="1600" b="1" dirty="0">
                <a:solidFill>
                  <a:srgbClr val="63A35C"/>
                </a:solidFill>
              </a:rPr>
              <a:t>                                                       </a:t>
            </a:r>
            <a:r>
              <a:rPr lang="en-CA" sz="1600" b="1" dirty="0" err="1"/>
              <a:t>pandemic_recovery_df</a:t>
            </a:r>
            <a:r>
              <a:rPr lang="en-CA" sz="1600" b="1" dirty="0" err="1">
                <a:solidFill>
                  <a:srgbClr val="63A35C"/>
                </a:solidFill>
              </a:rPr>
              <a:t>.</a:t>
            </a:r>
            <a:r>
              <a:rPr lang="en-CA" sz="1600" b="1" dirty="0" err="1"/>
              <a:t>num_reviews</a:t>
            </a:r>
            <a:r>
              <a:rPr lang="en-CA" sz="1600" b="1" dirty="0"/>
              <a:t> </a:t>
            </a:r>
            <a:r>
              <a:rPr lang="en-CA" sz="1600" b="1" dirty="0">
                <a:solidFill>
                  <a:srgbClr val="A71D5D"/>
                </a:solidFill>
              </a:rPr>
              <a:t>+</a:t>
            </a:r>
            <a:br>
              <a:rPr lang="en-CA" sz="1600" b="1" dirty="0">
                <a:solidFill>
                  <a:srgbClr val="A71D5D"/>
                </a:solidFill>
              </a:rPr>
            </a:br>
            <a:r>
              <a:rPr lang="en-CA" sz="1600" b="1" dirty="0">
                <a:solidFill>
                  <a:srgbClr val="A71D5D"/>
                </a:solidFill>
              </a:rPr>
              <a:t>                                                       </a:t>
            </a:r>
            <a:r>
              <a:rPr lang="en-CA" sz="1600" b="1" dirty="0" err="1"/>
              <a:t>pandemic_recovery_df</a:t>
            </a:r>
            <a:r>
              <a:rPr lang="en-CA" sz="1600" b="1" dirty="0" err="1">
                <a:solidFill>
                  <a:srgbClr val="63A35C"/>
                </a:solidFill>
              </a:rPr>
              <a:t>.</a:t>
            </a:r>
            <a:r>
              <a:rPr lang="en-CA" sz="1600" b="1" dirty="0" err="1"/>
              <a:t>num_tips</a:t>
            </a:r>
            <a:r>
              <a:rPr lang="en-CA" sz="1600" b="1" dirty="0"/>
              <a:t> </a:t>
            </a:r>
            <a:r>
              <a:rPr lang="en-CA" sz="1600" b="1" dirty="0">
                <a:solidFill>
                  <a:srgbClr val="A71D5D"/>
                </a:solidFill>
              </a:rPr>
              <a:t>+</a:t>
            </a:r>
            <a:br>
              <a:rPr lang="en-CA" sz="1600" b="1" dirty="0">
                <a:solidFill>
                  <a:srgbClr val="A71D5D"/>
                </a:solidFill>
              </a:rPr>
            </a:br>
            <a:r>
              <a:rPr lang="en-CA" sz="1600" b="1" dirty="0">
                <a:solidFill>
                  <a:srgbClr val="A71D5D"/>
                </a:solidFill>
              </a:rPr>
              <a:t>                                                       </a:t>
            </a:r>
            <a:r>
              <a:rPr lang="en-CA" sz="1600" b="1" dirty="0" err="1"/>
              <a:t>pandemic_recovery_df</a:t>
            </a:r>
            <a:r>
              <a:rPr lang="en-CA" sz="1600" b="1" dirty="0" err="1">
                <a:solidFill>
                  <a:srgbClr val="63A35C"/>
                </a:solidFill>
              </a:rPr>
              <a:t>.</a:t>
            </a:r>
            <a:r>
              <a:rPr lang="en-CA" sz="1600" b="1" dirty="0" err="1"/>
              <a:t>num_checkins</a:t>
            </a:r>
            <a:r>
              <a:rPr lang="en-CA" sz="1600" b="1" dirty="0">
                <a:solidFill>
                  <a:srgbClr val="63A35C"/>
                </a:solidFill>
              </a:rPr>
              <a:t>)</a:t>
            </a:r>
            <a:br>
              <a:rPr lang="en-CA" sz="1600" b="1" dirty="0">
                <a:solidFill>
                  <a:srgbClr val="63A35C"/>
                </a:solidFill>
              </a:rPr>
            </a:br>
            <a:r>
              <a:rPr lang="en-CA" sz="1600" b="1" dirty="0" err="1"/>
              <a:t>pandemic_recovery_df</a:t>
            </a:r>
            <a:r>
              <a:rPr lang="en-CA" sz="1600" b="1" dirty="0"/>
              <a:t> </a:t>
            </a:r>
            <a:r>
              <a:rPr lang="en-CA" sz="1600" b="1" dirty="0">
                <a:solidFill>
                  <a:srgbClr val="A71D5D"/>
                </a:solidFill>
              </a:rPr>
              <a:t>= </a:t>
            </a:r>
            <a:r>
              <a:rPr lang="en-CA" sz="1600" b="1" dirty="0" err="1"/>
              <a:t>pandemic_recovery_df</a:t>
            </a:r>
            <a:r>
              <a:rPr lang="en-CA" sz="1600" b="1" dirty="0" err="1">
                <a:solidFill>
                  <a:srgbClr val="63A35C"/>
                </a:solidFill>
              </a:rPr>
              <a:t>.</a:t>
            </a:r>
            <a:r>
              <a:rPr lang="en-CA" sz="1600" b="1" dirty="0" err="1">
                <a:solidFill>
                  <a:srgbClr val="0086B3"/>
                </a:solidFill>
              </a:rPr>
              <a:t>withColumn</a:t>
            </a:r>
            <a:r>
              <a:rPr lang="en-CA" sz="1600" b="1" dirty="0">
                <a:solidFill>
                  <a:srgbClr val="63A35C"/>
                </a:solidFill>
              </a:rPr>
              <a:t>(</a:t>
            </a:r>
            <a:r>
              <a:rPr lang="en-CA" sz="1600" b="1" dirty="0">
                <a:solidFill>
                  <a:srgbClr val="183691"/>
                </a:solidFill>
              </a:rPr>
              <a:t>"dt"</a:t>
            </a:r>
            <a:r>
              <a:rPr lang="en-CA" sz="1600" b="1" dirty="0">
                <a:solidFill>
                  <a:srgbClr val="63A35C"/>
                </a:solidFill>
              </a:rPr>
              <a:t>, </a:t>
            </a:r>
            <a:r>
              <a:rPr lang="en-CA" sz="1600" b="1" dirty="0" err="1"/>
              <a:t>F</a:t>
            </a:r>
            <a:r>
              <a:rPr lang="en-CA" sz="1600" b="1" dirty="0" err="1">
                <a:solidFill>
                  <a:srgbClr val="63A35C"/>
                </a:solidFill>
              </a:rPr>
              <a:t>.</a:t>
            </a:r>
            <a:r>
              <a:rPr lang="en-CA" sz="1600" b="1" dirty="0" err="1">
                <a:solidFill>
                  <a:srgbClr val="0086B3"/>
                </a:solidFill>
              </a:rPr>
              <a:t>lit</a:t>
            </a:r>
            <a:r>
              <a:rPr lang="en-CA" sz="1600" b="1" dirty="0">
                <a:solidFill>
                  <a:srgbClr val="63A35C"/>
                </a:solidFill>
              </a:rPr>
              <a:t>(</a:t>
            </a:r>
            <a:r>
              <a:rPr lang="en-CA" sz="1600" b="1" dirty="0" err="1">
                <a:solidFill>
                  <a:srgbClr val="0086B3"/>
                </a:solidFill>
              </a:rPr>
              <a:t>run_date</a:t>
            </a:r>
            <a:r>
              <a:rPr lang="en-CA" sz="1600" b="1" dirty="0" err="1">
                <a:solidFill>
                  <a:srgbClr val="63A35C"/>
                </a:solidFill>
              </a:rPr>
              <a:t>.</a:t>
            </a:r>
            <a:r>
              <a:rPr lang="en-CA" sz="1600" b="1" dirty="0" err="1">
                <a:solidFill>
                  <a:srgbClr val="0086B3"/>
                </a:solidFill>
              </a:rPr>
              <a:t>strftime</a:t>
            </a:r>
            <a:r>
              <a:rPr lang="en-CA" sz="1600" b="1" dirty="0">
                <a:solidFill>
                  <a:srgbClr val="63A35C"/>
                </a:solidFill>
              </a:rPr>
              <a:t>(</a:t>
            </a:r>
            <a:r>
              <a:rPr lang="en-CA" sz="1600" b="1" dirty="0">
                <a:solidFill>
                  <a:srgbClr val="183691"/>
                </a:solidFill>
              </a:rPr>
              <a:t>"%Y-%m-%d"</a:t>
            </a:r>
            <a:r>
              <a:rPr lang="en-CA" sz="1600" b="1" dirty="0">
                <a:solidFill>
                  <a:srgbClr val="63A35C"/>
                </a:solidFill>
              </a:rPr>
              <a:t>)))</a:t>
            </a:r>
            <a:br>
              <a:rPr lang="en-CA" sz="1600" b="1" dirty="0">
                <a:solidFill>
                  <a:srgbClr val="63A35C"/>
                </a:solidFill>
              </a:rPr>
            </a:br>
            <a:r>
              <a:rPr lang="en-CA" sz="1600" b="1" dirty="0" err="1"/>
              <a:t>pandemic_recovery_df</a:t>
            </a:r>
            <a:r>
              <a:rPr lang="en-CA" sz="1600" b="1" dirty="0"/>
              <a:t> </a:t>
            </a:r>
            <a:r>
              <a:rPr lang="en-CA" sz="1600" b="1" dirty="0">
                <a:solidFill>
                  <a:srgbClr val="A71D5D"/>
                </a:solidFill>
              </a:rPr>
              <a:t>= </a:t>
            </a:r>
            <a:r>
              <a:rPr lang="en-CA" sz="1600" b="1" dirty="0" err="1"/>
              <a:t>pandemic_recovery_df</a:t>
            </a:r>
            <a:r>
              <a:rPr lang="en-CA" sz="1600" b="1" dirty="0" err="1">
                <a:solidFill>
                  <a:srgbClr val="63A35C"/>
                </a:solidFill>
              </a:rPr>
              <a:t>.</a:t>
            </a:r>
            <a:r>
              <a:rPr lang="en-CA" sz="1600" b="1" dirty="0" err="1">
                <a:solidFill>
                  <a:srgbClr val="0086B3"/>
                </a:solidFill>
              </a:rPr>
              <a:t>select</a:t>
            </a:r>
            <a:r>
              <a:rPr lang="en-CA" sz="1600" b="1" dirty="0">
                <a:solidFill>
                  <a:srgbClr val="63A35C"/>
                </a:solidFill>
              </a:rPr>
              <a:t>(</a:t>
            </a:r>
            <a:br>
              <a:rPr lang="en-CA" sz="1600" b="1" dirty="0">
                <a:solidFill>
                  <a:srgbClr val="63A35C"/>
                </a:solidFill>
              </a:rPr>
            </a:br>
            <a:r>
              <a:rPr lang="en-CA" sz="1600" b="1" dirty="0">
                <a:solidFill>
                  <a:srgbClr val="63A35C"/>
                </a:solidFill>
              </a:rPr>
              <a:t>    </a:t>
            </a:r>
            <a:r>
              <a:rPr lang="en-CA" sz="1600" b="1" dirty="0">
                <a:solidFill>
                  <a:srgbClr val="183691"/>
                </a:solidFill>
              </a:rPr>
              <a:t>"</a:t>
            </a:r>
            <a:r>
              <a:rPr lang="en-CA" sz="1600" b="1" dirty="0" err="1">
                <a:solidFill>
                  <a:srgbClr val="183691"/>
                </a:solidFill>
              </a:rPr>
              <a:t>business_id</a:t>
            </a:r>
            <a:r>
              <a:rPr lang="en-CA" sz="1600" b="1" dirty="0">
                <a:solidFill>
                  <a:srgbClr val="183691"/>
                </a:solidFill>
              </a:rPr>
              <a:t>"</a:t>
            </a:r>
            <a:r>
              <a:rPr lang="en-CA" sz="1600" b="1" dirty="0">
                <a:solidFill>
                  <a:srgbClr val="63A35C"/>
                </a:solidFill>
              </a:rPr>
              <a:t>, </a:t>
            </a:r>
            <a:r>
              <a:rPr lang="en-CA" sz="1600" b="1" dirty="0">
                <a:solidFill>
                  <a:srgbClr val="183691"/>
                </a:solidFill>
              </a:rPr>
              <a:t>"name"</a:t>
            </a:r>
            <a:r>
              <a:rPr lang="en-CA" sz="1600" b="1" dirty="0">
                <a:solidFill>
                  <a:srgbClr val="63A35C"/>
                </a:solidFill>
              </a:rPr>
              <a:t>, </a:t>
            </a:r>
            <a:r>
              <a:rPr lang="en-CA" sz="1600" b="1" dirty="0">
                <a:solidFill>
                  <a:srgbClr val="183691"/>
                </a:solidFill>
              </a:rPr>
              <a:t>"</a:t>
            </a:r>
            <a:r>
              <a:rPr lang="en-CA" sz="1600" b="1" dirty="0" err="1">
                <a:solidFill>
                  <a:srgbClr val="183691"/>
                </a:solidFill>
              </a:rPr>
              <a:t>num_tips</a:t>
            </a:r>
            <a:r>
              <a:rPr lang="en-CA" sz="1600" b="1" dirty="0">
                <a:solidFill>
                  <a:srgbClr val="183691"/>
                </a:solidFill>
              </a:rPr>
              <a:t>"</a:t>
            </a:r>
            <a:r>
              <a:rPr lang="en-CA" sz="1600" b="1" dirty="0">
                <a:solidFill>
                  <a:srgbClr val="63A35C"/>
                </a:solidFill>
              </a:rPr>
              <a:t>, </a:t>
            </a:r>
            <a:r>
              <a:rPr lang="en-CA" sz="1600" b="1" dirty="0">
                <a:solidFill>
                  <a:srgbClr val="183691"/>
                </a:solidFill>
              </a:rPr>
              <a:t>"</a:t>
            </a:r>
            <a:r>
              <a:rPr lang="en-CA" sz="1600" b="1" dirty="0" err="1">
                <a:solidFill>
                  <a:srgbClr val="183691"/>
                </a:solidFill>
              </a:rPr>
              <a:t>num_checkins</a:t>
            </a:r>
            <a:r>
              <a:rPr lang="en-CA" sz="1600" b="1" dirty="0">
                <a:solidFill>
                  <a:srgbClr val="183691"/>
                </a:solidFill>
              </a:rPr>
              <a:t>"</a:t>
            </a:r>
            <a:r>
              <a:rPr lang="en-CA" sz="1600" b="1" dirty="0">
                <a:solidFill>
                  <a:srgbClr val="63A35C"/>
                </a:solidFill>
              </a:rPr>
              <a:t>, </a:t>
            </a:r>
            <a:r>
              <a:rPr lang="en-CA" sz="1600" b="1" dirty="0">
                <a:solidFill>
                  <a:srgbClr val="183691"/>
                </a:solidFill>
              </a:rPr>
              <a:t>"</a:t>
            </a:r>
            <a:r>
              <a:rPr lang="en-CA" sz="1600" b="1" dirty="0" err="1">
                <a:solidFill>
                  <a:srgbClr val="183691"/>
                </a:solidFill>
              </a:rPr>
              <a:t>num_reviews</a:t>
            </a:r>
            <a:r>
              <a:rPr lang="en-CA" sz="1600" b="1" dirty="0">
                <a:solidFill>
                  <a:srgbClr val="183691"/>
                </a:solidFill>
              </a:rPr>
              <a:t>"</a:t>
            </a:r>
            <a:r>
              <a:rPr lang="en-CA" sz="1600" b="1" dirty="0">
                <a:solidFill>
                  <a:srgbClr val="63A35C"/>
                </a:solidFill>
              </a:rPr>
              <a:t>, </a:t>
            </a:r>
            <a:r>
              <a:rPr lang="en-CA" sz="1600" b="1" dirty="0">
                <a:solidFill>
                  <a:srgbClr val="183691"/>
                </a:solidFill>
              </a:rPr>
              <a:t>"</a:t>
            </a:r>
            <a:r>
              <a:rPr lang="en-CA" sz="1600" b="1" dirty="0" err="1">
                <a:solidFill>
                  <a:srgbClr val="183691"/>
                </a:solidFill>
              </a:rPr>
              <a:t>num_interactions</a:t>
            </a:r>
            <a:r>
              <a:rPr lang="en-CA" sz="1600" b="1" dirty="0">
                <a:solidFill>
                  <a:srgbClr val="183691"/>
                </a:solidFill>
              </a:rPr>
              <a:t>"</a:t>
            </a:r>
            <a:r>
              <a:rPr lang="en-CA" sz="1600" b="1" dirty="0">
                <a:solidFill>
                  <a:srgbClr val="63A35C"/>
                </a:solidFill>
              </a:rPr>
              <a:t>, </a:t>
            </a:r>
            <a:r>
              <a:rPr lang="en-CA" sz="1600" b="1" dirty="0">
                <a:solidFill>
                  <a:srgbClr val="183691"/>
                </a:solidFill>
              </a:rPr>
              <a:t>"dt"</a:t>
            </a:r>
            <a:br>
              <a:rPr lang="en-CA" sz="1600" b="1" dirty="0">
                <a:solidFill>
                  <a:srgbClr val="183691"/>
                </a:solidFill>
              </a:rPr>
            </a:br>
            <a:r>
              <a:rPr lang="en-CA" sz="1600" b="1" dirty="0">
                <a:solidFill>
                  <a:srgbClr val="63A35C"/>
                </a:solidFill>
              </a:rPr>
              <a:t>)</a:t>
            </a:r>
            <a:br>
              <a:rPr lang="en-CA" sz="1600" b="1" dirty="0">
                <a:solidFill>
                  <a:srgbClr val="63A35C"/>
                </a:solidFill>
              </a:rPr>
            </a:br>
            <a:r>
              <a:rPr lang="en-CA" sz="1600" b="1" dirty="0" err="1">
                <a:solidFill>
                  <a:schemeClr val="tx1"/>
                </a:solidFill>
              </a:rPr>
              <a:t>actual_df</a:t>
            </a:r>
            <a:r>
              <a:rPr lang="en-CA" sz="1600" b="1" dirty="0">
                <a:solidFill>
                  <a:schemeClr val="tx1"/>
                </a:solidFill>
              </a:rPr>
              <a:t> =</a:t>
            </a:r>
            <a:r>
              <a:rPr lang="en-CA" sz="1600" b="1" dirty="0">
                <a:solidFill>
                  <a:srgbClr val="A71D5D"/>
                </a:solidFill>
              </a:rPr>
              <a:t> </a:t>
            </a:r>
            <a:r>
              <a:rPr lang="en-CA" sz="1600" b="1" dirty="0" err="1"/>
              <a:t>pandemic_recovery_df</a:t>
            </a:r>
            <a:endParaRPr lang="en-US" sz="1600" b="1" dirty="0"/>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129</a:t>
            </a:fld>
            <a:endParaRPr/>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2" name="TextBox 11">
            <a:extLst>
              <a:ext uri="{FF2B5EF4-FFF2-40B4-BE49-F238E27FC236}">
                <a16:creationId xmlns:a16="http://schemas.microsoft.com/office/drawing/2014/main" id="{2A334901-9D4E-FC5E-4A01-90B72E916FF6}"/>
              </a:ext>
            </a:extLst>
          </p:cNvPr>
          <p:cNvSpPr txBox="1"/>
          <p:nvPr/>
        </p:nvSpPr>
        <p:spPr>
          <a:xfrm>
            <a:off x="751339" y="-1861949"/>
            <a:ext cx="10655112" cy="1877437"/>
          </a:xfrm>
          <a:prstGeom prst="rect">
            <a:avLst/>
          </a:prstGeom>
          <a:noFill/>
          <a:ln w="38100">
            <a:noFill/>
          </a:ln>
        </p:spPr>
        <p:txBody>
          <a:bodyPr wrap="square" rtlCol="0">
            <a:spAutoFit/>
          </a:bodyPr>
          <a:lstStyle/>
          <a:p>
            <a:pPr lvl="0"/>
            <a:r>
              <a:rPr lang="en-CA" sz="1600" b="1" dirty="0">
                <a:solidFill>
                  <a:srgbClr val="A71D5D"/>
                </a:solidFill>
              </a:rPr>
              <a:t>def </a:t>
            </a:r>
            <a:r>
              <a:rPr lang="en-CA" sz="1600" b="1" dirty="0" err="1">
                <a:solidFill>
                  <a:srgbClr val="795DA3"/>
                </a:solidFill>
              </a:rPr>
              <a:t>test_only_counts_mobile_reviews_done_separately_from_checkins</a:t>
            </a:r>
            <a:r>
              <a:rPr lang="en-CA" sz="1600" b="1" dirty="0">
                <a:solidFill>
                  <a:srgbClr val="63A35C"/>
                </a:solidFill>
              </a:rPr>
              <a:t>(</a:t>
            </a:r>
            <a:r>
              <a:rPr lang="en-CA" sz="1600" b="1" dirty="0">
                <a:solidFill>
                  <a:srgbClr val="0086B3"/>
                </a:solidFill>
              </a:rPr>
              <a:t>spark</a:t>
            </a:r>
            <a:r>
              <a:rPr lang="en-CA" sz="1600" b="1" dirty="0">
                <a:solidFill>
                  <a:srgbClr val="A71D5D"/>
                </a:solidFill>
              </a:rPr>
              <a:t>: </a:t>
            </a:r>
            <a:r>
              <a:rPr lang="en-CA" sz="1600" b="1" dirty="0" err="1">
                <a:solidFill>
                  <a:srgbClr val="795DA3"/>
                </a:solidFill>
              </a:rPr>
              <a:t>SparkSession</a:t>
            </a:r>
            <a:r>
              <a:rPr lang="en-CA" sz="1600" b="1" dirty="0">
                <a:solidFill>
                  <a:srgbClr val="63A35C"/>
                </a:solidFill>
              </a:rPr>
              <a:t>) </a:t>
            </a:r>
            <a:r>
              <a:rPr lang="en-CA" sz="1600" b="1" dirty="0"/>
              <a:t>-&gt; </a:t>
            </a:r>
            <a:r>
              <a:rPr lang="en-CA" sz="1600" b="1" dirty="0">
                <a:solidFill>
                  <a:srgbClr val="A71D5D"/>
                </a:solidFill>
              </a:rPr>
              <a:t>None:</a:t>
            </a:r>
            <a:br>
              <a:rPr lang="en-CA" sz="1600" b="1" dirty="0">
                <a:solidFill>
                  <a:srgbClr val="A71D5D"/>
                </a:solidFill>
              </a:rPr>
            </a:br>
            <a:r>
              <a:rPr lang="en-CA" sz="1600" b="1" dirty="0">
                <a:solidFill>
                  <a:srgbClr val="A71D5D"/>
                </a:solidFill>
              </a:rPr>
              <a:t>    </a:t>
            </a:r>
            <a:r>
              <a:rPr lang="en-CA" sz="1600" b="1" dirty="0" err="1"/>
              <a:t>b_reviews_df</a:t>
            </a:r>
            <a:r>
              <a:rPr lang="en-CA" sz="1600" b="1" dirty="0"/>
              <a:t>   </a:t>
            </a:r>
            <a:r>
              <a:rPr lang="en-CA" sz="1600" b="1" dirty="0">
                <a:solidFill>
                  <a:srgbClr val="A71D5D"/>
                </a:solidFill>
              </a:rPr>
              <a:t>= </a:t>
            </a:r>
            <a:r>
              <a:rPr lang="en-CA" sz="1600" b="1" dirty="0" err="1">
                <a:solidFill>
                  <a:srgbClr val="0086B3"/>
                </a:solidFill>
              </a:rPr>
              <a:t>create_df_from_json</a:t>
            </a:r>
            <a:r>
              <a:rPr lang="en-CA" sz="1600" b="1" dirty="0">
                <a:solidFill>
                  <a:srgbClr val="63A35C"/>
                </a:solidFill>
              </a:rPr>
              <a:t>(</a:t>
            </a:r>
            <a:r>
              <a:rPr lang="en-CA" sz="1600" b="1" dirty="0">
                <a:solidFill>
                  <a:srgbClr val="183691"/>
                </a:solidFill>
              </a:rPr>
              <a:t>"fixtures/</a:t>
            </a:r>
            <a:r>
              <a:rPr lang="en-CA" sz="1600" b="1" dirty="0" err="1">
                <a:solidFill>
                  <a:srgbClr val="183691"/>
                </a:solidFill>
              </a:rPr>
              <a:t>browser_reviews.json</a:t>
            </a:r>
            <a:r>
              <a:rPr lang="en-CA" sz="1600" b="1" dirty="0">
                <a:solidFill>
                  <a:srgbClr val="183691"/>
                </a:solidFill>
              </a:rPr>
              <a:t>"</a:t>
            </a:r>
            <a:r>
              <a:rPr lang="en-CA" sz="1600" b="1" dirty="0">
                <a:solidFill>
                  <a:srgbClr val="63A35C"/>
                </a:solidFill>
              </a:rPr>
              <a:t>, </a:t>
            </a:r>
            <a:r>
              <a:rPr lang="en-CA" sz="1600" b="1" dirty="0">
                <a:solidFill>
                  <a:srgbClr val="0086B3"/>
                </a:solidFill>
              </a:rPr>
              <a:t>spark</a:t>
            </a:r>
            <a:r>
              <a:rPr lang="en-CA" sz="1600" b="1" dirty="0">
                <a:solidFill>
                  <a:srgbClr val="63A35C"/>
                </a:solidFill>
              </a:rPr>
              <a:t>)</a:t>
            </a:r>
            <a:br>
              <a:rPr lang="en-CA" sz="1600" b="1" dirty="0">
                <a:solidFill>
                  <a:srgbClr val="63A35C"/>
                </a:solidFill>
              </a:rPr>
            </a:br>
            <a:r>
              <a:rPr lang="en-CA" sz="1600" b="1" dirty="0">
                <a:solidFill>
                  <a:srgbClr val="63A35C"/>
                </a:solidFill>
              </a:rPr>
              <a:t>    </a:t>
            </a:r>
            <a:r>
              <a:rPr lang="en-CA" sz="1600" b="1" dirty="0" err="1"/>
              <a:t>checkin_df</a:t>
            </a:r>
            <a:r>
              <a:rPr lang="en-CA" sz="1600" b="1" dirty="0"/>
              <a:t>   </a:t>
            </a:r>
            <a:r>
              <a:rPr lang="en-CA" sz="1600" b="1" dirty="0">
                <a:solidFill>
                  <a:srgbClr val="A71D5D"/>
                </a:solidFill>
              </a:rPr>
              <a:t>= </a:t>
            </a:r>
            <a:r>
              <a:rPr lang="en-CA" sz="1600" b="1" dirty="0" err="1">
                <a:solidFill>
                  <a:srgbClr val="0086B3"/>
                </a:solidFill>
              </a:rPr>
              <a:t>create_df_from_json</a:t>
            </a:r>
            <a:r>
              <a:rPr lang="en-CA" sz="1600" b="1" dirty="0">
                <a:solidFill>
                  <a:srgbClr val="63A35C"/>
                </a:solidFill>
              </a:rPr>
              <a:t>(</a:t>
            </a:r>
            <a:r>
              <a:rPr lang="en-CA" sz="1600" b="1" dirty="0">
                <a:solidFill>
                  <a:srgbClr val="183691"/>
                </a:solidFill>
              </a:rPr>
              <a:t>"fixtures/</a:t>
            </a:r>
            <a:r>
              <a:rPr lang="en-CA" sz="1600" b="1" dirty="0" err="1">
                <a:solidFill>
                  <a:srgbClr val="183691"/>
                </a:solidFill>
              </a:rPr>
              <a:t>checkin.json</a:t>
            </a:r>
            <a:r>
              <a:rPr lang="en-CA" sz="1600" b="1" dirty="0">
                <a:solidFill>
                  <a:srgbClr val="183691"/>
                </a:solidFill>
              </a:rPr>
              <a:t>"</a:t>
            </a:r>
            <a:r>
              <a:rPr lang="en-CA" sz="1600" b="1" dirty="0">
                <a:solidFill>
                  <a:srgbClr val="63A35C"/>
                </a:solidFill>
              </a:rPr>
              <a:t>, </a:t>
            </a:r>
            <a:r>
              <a:rPr lang="en-CA" sz="1600" b="1" dirty="0">
                <a:solidFill>
                  <a:srgbClr val="0086B3"/>
                </a:solidFill>
              </a:rPr>
              <a:t>spark</a:t>
            </a:r>
            <a:r>
              <a:rPr lang="en-CA" sz="1600" b="1" dirty="0">
                <a:solidFill>
                  <a:srgbClr val="63A35C"/>
                </a:solidFill>
              </a:rPr>
              <a:t>)</a:t>
            </a:r>
            <a:br>
              <a:rPr lang="en-CA" sz="1600" b="1" dirty="0">
                <a:solidFill>
                  <a:srgbClr val="63A35C"/>
                </a:solidFill>
              </a:rPr>
            </a:br>
            <a:r>
              <a:rPr lang="en-CA" sz="1600" b="1" dirty="0">
                <a:solidFill>
                  <a:srgbClr val="63A35C"/>
                </a:solidFill>
              </a:rPr>
              <a:t>    </a:t>
            </a:r>
            <a:r>
              <a:rPr lang="en-CA" sz="1600" b="1" dirty="0" err="1"/>
              <a:t>tips_df</a:t>
            </a:r>
            <a:r>
              <a:rPr lang="en-CA" sz="1600" b="1" dirty="0"/>
              <a:t>      </a:t>
            </a:r>
            <a:r>
              <a:rPr lang="en-CA" sz="1600" b="1" dirty="0">
                <a:solidFill>
                  <a:srgbClr val="A71D5D"/>
                </a:solidFill>
              </a:rPr>
              <a:t>= </a:t>
            </a:r>
            <a:r>
              <a:rPr lang="en-CA" sz="1600" b="1" dirty="0" err="1">
                <a:solidFill>
                  <a:srgbClr val="0086B3"/>
                </a:solidFill>
              </a:rPr>
              <a:t>create_df_from_json</a:t>
            </a:r>
            <a:r>
              <a:rPr lang="en-CA" sz="1600" b="1" dirty="0">
                <a:solidFill>
                  <a:srgbClr val="63A35C"/>
                </a:solidFill>
              </a:rPr>
              <a:t>(</a:t>
            </a:r>
            <a:r>
              <a:rPr lang="en-CA" sz="1600" b="1" dirty="0">
                <a:solidFill>
                  <a:srgbClr val="183691"/>
                </a:solidFill>
              </a:rPr>
              <a:t>"fixtures/</a:t>
            </a:r>
            <a:r>
              <a:rPr lang="en-CA" sz="1600" b="1" dirty="0" err="1">
                <a:solidFill>
                  <a:srgbClr val="183691"/>
                </a:solidFill>
              </a:rPr>
              <a:t>tips.json</a:t>
            </a:r>
            <a:r>
              <a:rPr lang="en-CA" sz="1600" b="1" dirty="0">
                <a:solidFill>
                  <a:srgbClr val="183691"/>
                </a:solidFill>
              </a:rPr>
              <a:t>"</a:t>
            </a:r>
            <a:r>
              <a:rPr lang="en-CA" sz="1600" b="1" dirty="0">
                <a:solidFill>
                  <a:srgbClr val="63A35C"/>
                </a:solidFill>
              </a:rPr>
              <a:t>, </a:t>
            </a:r>
            <a:r>
              <a:rPr lang="en-CA" sz="1600" b="1" dirty="0">
                <a:solidFill>
                  <a:srgbClr val="0086B3"/>
                </a:solidFill>
              </a:rPr>
              <a:t>spark</a:t>
            </a:r>
            <a:r>
              <a:rPr lang="en-CA" sz="1600" b="1" dirty="0">
                <a:solidFill>
                  <a:srgbClr val="63A35C"/>
                </a:solidFill>
              </a:rPr>
              <a:t>)</a:t>
            </a:r>
            <a:br>
              <a:rPr lang="en-CA" sz="1600" b="1" dirty="0">
                <a:solidFill>
                  <a:srgbClr val="63A35C"/>
                </a:solidFill>
              </a:rPr>
            </a:br>
            <a:r>
              <a:rPr lang="en-CA" sz="1600" b="1" dirty="0">
                <a:solidFill>
                  <a:srgbClr val="63A35C"/>
                </a:solidFill>
              </a:rPr>
              <a:t>    </a:t>
            </a:r>
            <a:r>
              <a:rPr lang="en-CA" sz="1600" b="1" dirty="0" err="1"/>
              <a:t>business_df</a:t>
            </a:r>
            <a:r>
              <a:rPr lang="en-CA" sz="1600" b="1" dirty="0"/>
              <a:t>  </a:t>
            </a:r>
            <a:r>
              <a:rPr lang="en-CA" sz="1600" b="1" dirty="0">
                <a:solidFill>
                  <a:srgbClr val="A71D5D"/>
                </a:solidFill>
              </a:rPr>
              <a:t>= </a:t>
            </a:r>
            <a:r>
              <a:rPr lang="en-CA" sz="1600" b="1" dirty="0" err="1">
                <a:solidFill>
                  <a:srgbClr val="0086B3"/>
                </a:solidFill>
              </a:rPr>
              <a:t>create_df_from_json</a:t>
            </a:r>
            <a:r>
              <a:rPr lang="en-CA" sz="1600" b="1" dirty="0">
                <a:solidFill>
                  <a:srgbClr val="63A35C"/>
                </a:solidFill>
              </a:rPr>
              <a:t>(</a:t>
            </a:r>
            <a:r>
              <a:rPr lang="en-CA" sz="1600" b="1" dirty="0">
                <a:solidFill>
                  <a:srgbClr val="183691"/>
                </a:solidFill>
              </a:rPr>
              <a:t>"fixtures/</a:t>
            </a:r>
            <a:r>
              <a:rPr lang="en-CA" sz="1600" b="1" dirty="0" err="1">
                <a:solidFill>
                  <a:srgbClr val="183691"/>
                </a:solidFill>
              </a:rPr>
              <a:t>business.json</a:t>
            </a:r>
            <a:r>
              <a:rPr lang="en-CA" sz="1600" b="1" dirty="0">
                <a:solidFill>
                  <a:srgbClr val="183691"/>
                </a:solidFill>
              </a:rPr>
              <a:t>"</a:t>
            </a:r>
            <a:r>
              <a:rPr lang="en-CA" sz="1600" b="1" dirty="0">
                <a:solidFill>
                  <a:srgbClr val="63A35C"/>
                </a:solidFill>
              </a:rPr>
              <a:t>, </a:t>
            </a:r>
            <a:r>
              <a:rPr lang="en-CA" sz="1600" b="1" dirty="0">
                <a:solidFill>
                  <a:srgbClr val="0086B3"/>
                </a:solidFill>
              </a:rPr>
              <a:t>spark</a:t>
            </a:r>
            <a:r>
              <a:rPr lang="en-CA" sz="1600" b="1" dirty="0">
                <a:solidFill>
                  <a:srgbClr val="63A35C"/>
                </a:solidFill>
              </a:rPr>
              <a:t>)</a:t>
            </a:r>
            <a:br>
              <a:rPr lang="en-CA" sz="1600" b="1" dirty="0">
                <a:solidFill>
                  <a:srgbClr val="63A35C"/>
                </a:solidFill>
              </a:rPr>
            </a:br>
            <a:r>
              <a:rPr lang="en-CA" sz="1600" b="1" dirty="0">
                <a:solidFill>
                  <a:srgbClr val="63A35C"/>
                </a:solidFill>
              </a:rPr>
              <a:t>    </a:t>
            </a:r>
            <a:r>
              <a:rPr lang="en-CA" sz="1600" b="1" dirty="0" err="1"/>
              <a:t>m_reviews_df</a:t>
            </a:r>
            <a:r>
              <a:rPr lang="en-CA" sz="1600" b="1" dirty="0"/>
              <a:t> </a:t>
            </a:r>
            <a:r>
              <a:rPr lang="en-CA" sz="1600" b="1" dirty="0">
                <a:solidFill>
                  <a:srgbClr val="A71D5D"/>
                </a:solidFill>
              </a:rPr>
              <a:t>= </a:t>
            </a:r>
            <a:r>
              <a:rPr lang="en-CA" sz="1600" b="1" dirty="0" err="1">
                <a:solidFill>
                  <a:srgbClr val="0086B3"/>
                </a:solidFill>
              </a:rPr>
              <a:t>create_df_from_json</a:t>
            </a:r>
            <a:r>
              <a:rPr lang="en-CA" sz="1600" b="1" dirty="0">
                <a:solidFill>
                  <a:srgbClr val="63A35C"/>
                </a:solidFill>
              </a:rPr>
              <a:t>(</a:t>
            </a:r>
            <a:r>
              <a:rPr lang="en-CA" sz="1600" b="1" dirty="0">
                <a:solidFill>
                  <a:srgbClr val="183691"/>
                </a:solidFill>
              </a:rPr>
              <a:t>"fixtures/</a:t>
            </a:r>
            <a:r>
              <a:rPr lang="en-CA" sz="1600" b="1" dirty="0" err="1">
                <a:solidFill>
                  <a:srgbClr val="183691"/>
                </a:solidFill>
              </a:rPr>
              <a:t>mobile_reviews.json</a:t>
            </a:r>
            <a:r>
              <a:rPr lang="en-CA" sz="1600" b="1" dirty="0">
                <a:solidFill>
                  <a:srgbClr val="183691"/>
                </a:solidFill>
              </a:rPr>
              <a:t>"</a:t>
            </a:r>
            <a:r>
              <a:rPr lang="en-CA" sz="1600" b="1" dirty="0">
                <a:solidFill>
                  <a:srgbClr val="63A35C"/>
                </a:solidFill>
              </a:rPr>
              <a:t>, </a:t>
            </a:r>
            <a:r>
              <a:rPr lang="en-CA" sz="1600" b="1" dirty="0">
                <a:solidFill>
                  <a:srgbClr val="0086B3"/>
                </a:solidFill>
              </a:rPr>
              <a:t>spark</a:t>
            </a:r>
            <a:r>
              <a:rPr lang="en-CA" sz="1600" b="1" dirty="0">
                <a:solidFill>
                  <a:srgbClr val="63A35C"/>
                </a:solidFill>
              </a:rPr>
              <a:t>)</a:t>
            </a:r>
            <a:br>
              <a:rPr lang="en-CA" sz="1600" b="1" dirty="0">
                <a:solidFill>
                  <a:srgbClr val="63A35C"/>
                </a:solidFill>
              </a:rPr>
            </a:br>
            <a:endParaRPr lang="en-US" sz="2000" b="1" dirty="0">
              <a:latin typeface="Courier" pitchFamily="2" charset="0"/>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961517" y="5739388"/>
            <a:ext cx="9815341" cy="338554"/>
          </a:xfrm>
          <a:prstGeom prst="rect">
            <a:avLst/>
          </a:prstGeom>
          <a:ln w="38100">
            <a:noFill/>
          </a:ln>
        </p:spPr>
        <p:txBody>
          <a:bodyPr wrap="square">
            <a:spAutoFit/>
          </a:bodyPr>
          <a:lstStyle/>
          <a:p>
            <a:r>
              <a:rPr lang="en-CA" sz="1600" b="1" dirty="0" err="1">
                <a:solidFill>
                  <a:srgbClr val="0086B3"/>
                </a:solidFill>
              </a:rPr>
              <a:t>assert_inglewood_pizza_has_one_review</a:t>
            </a:r>
            <a:r>
              <a:rPr lang="en-CA" sz="1600" b="1" dirty="0">
                <a:solidFill>
                  <a:srgbClr val="63A35C"/>
                </a:solidFill>
              </a:rPr>
              <a:t>(</a:t>
            </a:r>
            <a:r>
              <a:rPr lang="en-CA" sz="1600" b="1" dirty="0" err="1"/>
              <a:t>actual_df</a:t>
            </a:r>
            <a:r>
              <a:rPr lang="en-CA" sz="1600" b="1" dirty="0">
                <a:solidFill>
                  <a:srgbClr val="63A35C"/>
                </a:solidFill>
              </a:rPr>
              <a:t>)</a:t>
            </a:r>
          </a:p>
        </p:txBody>
      </p:sp>
      <p:sp>
        <p:nvSpPr>
          <p:cNvPr id="13" name="!!transform_inlined">
            <a:extLst>
              <a:ext uri="{FF2B5EF4-FFF2-40B4-BE49-F238E27FC236}">
                <a16:creationId xmlns:a16="http://schemas.microsoft.com/office/drawing/2014/main" id="{21C659AC-93C4-B8E0-FB46-342C9E5917DB}"/>
              </a:ext>
            </a:extLst>
          </p:cNvPr>
          <p:cNvSpPr txBox="1"/>
          <p:nvPr/>
        </p:nvSpPr>
        <p:spPr>
          <a:xfrm>
            <a:off x="749245" y="822870"/>
            <a:ext cx="10876698" cy="1569660"/>
          </a:xfrm>
          <a:prstGeom prst="rect">
            <a:avLst/>
          </a:prstGeom>
          <a:noFill/>
          <a:ln w="38100">
            <a:noFill/>
          </a:ln>
        </p:spPr>
        <p:txBody>
          <a:bodyPr wrap="square" rtlCol="0">
            <a:spAutoFit/>
          </a:bodyPr>
          <a:lstStyle/>
          <a:p>
            <a:br>
              <a:rPr lang="en-CA" sz="1600" b="1" dirty="0">
                <a:solidFill>
                  <a:srgbClr val="A71D5D"/>
                </a:solidFill>
              </a:rPr>
            </a:br>
            <a:r>
              <a:rPr lang="en-CA" sz="1600" b="1" dirty="0">
                <a:solidFill>
                  <a:srgbClr val="A71D5D"/>
                </a:solidFill>
              </a:rPr>
              <a:t>    </a:t>
            </a:r>
            <a:r>
              <a:rPr lang="en-CA" sz="1600" b="1" dirty="0" err="1"/>
              <a:t>checkin_df</a:t>
            </a:r>
            <a:r>
              <a:rPr lang="en-CA" sz="1600" b="1" dirty="0"/>
              <a:t> </a:t>
            </a:r>
            <a:r>
              <a:rPr lang="en-CA" sz="1600" b="1" dirty="0">
                <a:solidFill>
                  <a:srgbClr val="A71D5D"/>
                </a:solidFill>
              </a:rPr>
              <a:t>= </a:t>
            </a:r>
            <a:r>
              <a:rPr lang="en-CA" sz="1600" b="1" dirty="0" err="1">
                <a:solidFill>
                  <a:srgbClr val="0086B3"/>
                </a:solidFill>
              </a:rPr>
              <a:t>create_checkin_df_with_one_date_per_row</a:t>
            </a:r>
            <a:r>
              <a:rPr lang="en-CA" sz="1600" b="1" dirty="0">
                <a:solidFill>
                  <a:srgbClr val="63A35C"/>
                </a:solidFill>
              </a:rPr>
              <a:t>(</a:t>
            </a:r>
            <a:r>
              <a:rPr lang="en-CA" sz="1600" b="1" dirty="0" err="1">
                <a:solidFill>
                  <a:srgbClr val="0086B3"/>
                </a:solidFill>
              </a:rPr>
              <a:t>checkin_df</a:t>
            </a:r>
            <a:r>
              <a:rPr lang="en-CA" sz="1600" b="1" dirty="0">
                <a:solidFill>
                  <a:srgbClr val="63A35C"/>
                </a:solidFill>
              </a:rPr>
              <a:t>)</a:t>
            </a:r>
            <a:br>
              <a:rPr lang="en-CA" sz="1600" b="1" dirty="0">
                <a:solidFill>
                  <a:srgbClr val="63A35C"/>
                </a:solidFill>
              </a:rPr>
            </a:br>
            <a:br>
              <a:rPr lang="en-CA" sz="1600" b="1" dirty="0">
                <a:solidFill>
                  <a:srgbClr val="63A35C"/>
                </a:solidFill>
              </a:rPr>
            </a:br>
            <a:r>
              <a:rPr lang="en-CA" sz="1600" b="1" dirty="0">
                <a:solidFill>
                  <a:srgbClr val="63A35C"/>
                </a:solidFill>
              </a:rPr>
              <a:t>    </a:t>
            </a:r>
            <a:r>
              <a:rPr lang="en-CA" sz="1600" b="1" dirty="0" err="1"/>
              <a:t>reviews_df</a:t>
            </a:r>
            <a:r>
              <a:rPr lang="en-CA" sz="1600" b="1" dirty="0"/>
              <a:t> </a:t>
            </a:r>
            <a:r>
              <a:rPr lang="en-CA" sz="1600" b="1" dirty="0">
                <a:solidFill>
                  <a:srgbClr val="A71D5D"/>
                </a:solidFill>
              </a:rPr>
              <a:t>= </a:t>
            </a:r>
            <a:r>
              <a:rPr lang="en-CA" sz="1600" b="1" dirty="0" err="1">
                <a:solidFill>
                  <a:srgbClr val="0086B3"/>
                </a:solidFill>
              </a:rPr>
              <a:t>count_reviews</a:t>
            </a:r>
            <a:r>
              <a:rPr lang="en-CA" sz="1600" b="1" dirty="0">
                <a:solidFill>
                  <a:srgbClr val="63A35C"/>
                </a:solidFill>
              </a:rPr>
              <a:t>(</a:t>
            </a:r>
            <a:r>
              <a:rPr lang="en-CA" sz="1600" b="1" dirty="0" err="1">
                <a:solidFill>
                  <a:srgbClr val="0086B3"/>
                </a:solidFill>
              </a:rPr>
              <a:t>checkin_df</a:t>
            </a:r>
            <a:r>
              <a:rPr lang="en-CA" sz="1600" b="1" dirty="0">
                <a:solidFill>
                  <a:srgbClr val="63A35C"/>
                </a:solidFill>
              </a:rPr>
              <a:t>, </a:t>
            </a:r>
            <a:r>
              <a:rPr lang="en-CA" sz="1600" b="1" dirty="0" err="1">
                <a:solidFill>
                  <a:srgbClr val="0086B3"/>
                </a:solidFill>
              </a:rPr>
              <a:t>mobile_reviews_df</a:t>
            </a:r>
            <a:r>
              <a:rPr lang="en-CA" sz="1600" b="1" dirty="0">
                <a:solidFill>
                  <a:srgbClr val="63A35C"/>
                </a:solidFill>
              </a:rPr>
              <a:t>, </a:t>
            </a:r>
            <a:r>
              <a:rPr lang="en-CA" sz="1600" b="1" dirty="0" err="1">
                <a:solidFill>
                  <a:srgbClr val="0086B3"/>
                </a:solidFill>
              </a:rPr>
              <a:t>browser_reviews_df</a:t>
            </a:r>
            <a:r>
              <a:rPr lang="en-CA" sz="1600" b="1" dirty="0">
                <a:solidFill>
                  <a:srgbClr val="63A35C"/>
                </a:solidFill>
              </a:rPr>
              <a:t>, </a:t>
            </a:r>
            <a:r>
              <a:rPr lang="en-CA" sz="1600" b="1" dirty="0" err="1">
                <a:solidFill>
                  <a:srgbClr val="0086B3"/>
                </a:solidFill>
              </a:rPr>
              <a:t>run_date</a:t>
            </a:r>
            <a:r>
              <a:rPr lang="en-CA" sz="1600" b="1" dirty="0">
                <a:solidFill>
                  <a:srgbClr val="63A35C"/>
                </a:solidFill>
              </a:rPr>
              <a:t>)</a:t>
            </a:r>
            <a:br>
              <a:rPr lang="en-CA" sz="1600" b="1" dirty="0">
                <a:solidFill>
                  <a:srgbClr val="63A35C"/>
                </a:solidFill>
              </a:rPr>
            </a:br>
            <a:r>
              <a:rPr lang="en-CA" sz="1600" b="1" dirty="0">
                <a:solidFill>
                  <a:srgbClr val="63A35C"/>
                </a:solidFill>
              </a:rPr>
              <a:t>    </a:t>
            </a:r>
            <a:r>
              <a:rPr lang="en-CA" sz="1600" b="1" dirty="0" err="1"/>
              <a:t>checkin_df</a:t>
            </a:r>
            <a:r>
              <a:rPr lang="en-CA" sz="1600" b="1" dirty="0"/>
              <a:t> </a:t>
            </a:r>
            <a:r>
              <a:rPr lang="en-CA" sz="1600" b="1" dirty="0">
                <a:solidFill>
                  <a:srgbClr val="A71D5D"/>
                </a:solidFill>
              </a:rPr>
              <a:t>= </a:t>
            </a:r>
            <a:r>
              <a:rPr lang="en-CA" sz="1600" b="1" dirty="0" err="1">
                <a:solidFill>
                  <a:srgbClr val="0086B3"/>
                </a:solidFill>
              </a:rPr>
              <a:t>count_checkins</a:t>
            </a:r>
            <a:r>
              <a:rPr lang="en-CA" sz="1600" b="1" dirty="0">
                <a:solidFill>
                  <a:srgbClr val="63A35C"/>
                </a:solidFill>
              </a:rPr>
              <a:t>(</a:t>
            </a:r>
            <a:r>
              <a:rPr lang="en-CA" sz="1600" b="1" dirty="0" err="1">
                <a:solidFill>
                  <a:srgbClr val="0086B3"/>
                </a:solidFill>
              </a:rPr>
              <a:t>checkin_df</a:t>
            </a:r>
            <a:r>
              <a:rPr lang="en-CA" sz="1600" b="1" dirty="0">
                <a:solidFill>
                  <a:srgbClr val="63A35C"/>
                </a:solidFill>
              </a:rPr>
              <a:t>, </a:t>
            </a:r>
            <a:r>
              <a:rPr lang="en-CA" sz="1600" b="1" dirty="0" err="1">
                <a:solidFill>
                  <a:srgbClr val="0086B3"/>
                </a:solidFill>
              </a:rPr>
              <a:t>run_date</a:t>
            </a:r>
            <a:r>
              <a:rPr lang="en-CA" sz="1600" b="1" dirty="0">
                <a:solidFill>
                  <a:srgbClr val="63A35C"/>
                </a:solidFill>
              </a:rPr>
              <a:t>)</a:t>
            </a:r>
            <a:br>
              <a:rPr lang="en-CA" sz="1600" b="1" dirty="0">
                <a:solidFill>
                  <a:srgbClr val="63A35C"/>
                </a:solidFill>
              </a:rPr>
            </a:br>
            <a:r>
              <a:rPr lang="en-CA" sz="1600" b="1" dirty="0">
                <a:solidFill>
                  <a:srgbClr val="63A35C"/>
                </a:solidFill>
              </a:rPr>
              <a:t>    </a:t>
            </a:r>
            <a:r>
              <a:rPr lang="en-CA" sz="1600" b="1" dirty="0" err="1"/>
              <a:t>tips_df</a:t>
            </a:r>
            <a:r>
              <a:rPr lang="en-CA" sz="1600" b="1" dirty="0"/>
              <a:t> </a:t>
            </a:r>
            <a:r>
              <a:rPr lang="en-CA" sz="1600" b="1" dirty="0">
                <a:solidFill>
                  <a:srgbClr val="A71D5D"/>
                </a:solidFill>
              </a:rPr>
              <a:t>= </a:t>
            </a:r>
            <a:r>
              <a:rPr lang="en-CA" sz="1600" b="1" dirty="0" err="1">
                <a:solidFill>
                  <a:srgbClr val="0086B3"/>
                </a:solidFill>
              </a:rPr>
              <a:t>count_tips</a:t>
            </a:r>
            <a:r>
              <a:rPr lang="en-CA" sz="1600" b="1" dirty="0">
                <a:solidFill>
                  <a:srgbClr val="63A35C"/>
                </a:solidFill>
              </a:rPr>
              <a:t>(</a:t>
            </a:r>
            <a:r>
              <a:rPr lang="en-CA" sz="1600" b="1" dirty="0" err="1">
                <a:solidFill>
                  <a:srgbClr val="0086B3"/>
                </a:solidFill>
              </a:rPr>
              <a:t>tips_df</a:t>
            </a:r>
            <a:r>
              <a:rPr lang="en-CA" sz="1600" b="1" dirty="0">
                <a:solidFill>
                  <a:srgbClr val="63A35C"/>
                </a:solidFill>
              </a:rPr>
              <a:t>, </a:t>
            </a:r>
            <a:r>
              <a:rPr lang="en-CA" sz="1600" b="1" dirty="0" err="1">
                <a:solidFill>
                  <a:srgbClr val="0086B3"/>
                </a:solidFill>
              </a:rPr>
              <a:t>run_date</a:t>
            </a:r>
            <a:r>
              <a:rPr lang="en-CA" sz="1600" b="1" dirty="0">
                <a:solidFill>
                  <a:srgbClr val="63A35C"/>
                </a:solidFill>
              </a:rPr>
              <a:t>)</a:t>
            </a:r>
            <a:endParaRPr lang="en-US" b="1" dirty="0"/>
          </a:p>
        </p:txBody>
      </p:sp>
      <p:sp>
        <p:nvSpPr>
          <p:cNvPr id="2" name="Rectangle 1">
            <a:extLst>
              <a:ext uri="{FF2B5EF4-FFF2-40B4-BE49-F238E27FC236}">
                <a16:creationId xmlns:a16="http://schemas.microsoft.com/office/drawing/2014/main" id="{ADFE7146-FCAA-D84D-10C0-8F71922C2905}"/>
              </a:ext>
            </a:extLst>
          </p:cNvPr>
          <p:cNvSpPr/>
          <p:nvPr/>
        </p:nvSpPr>
        <p:spPr>
          <a:xfrm>
            <a:off x="12407981" y="2701292"/>
            <a:ext cx="6092825" cy="830997"/>
          </a:xfrm>
          <a:prstGeom prst="rect">
            <a:avLst/>
          </a:prstGeom>
        </p:spPr>
        <p:txBody>
          <a:bodyPr>
            <a:spAutoFit/>
          </a:bodyPr>
          <a:lstStyle/>
          <a:p>
            <a:r>
              <a:rPr lang="en-CA" sz="1600" b="1" dirty="0">
                <a:solidFill>
                  <a:srgbClr val="63A35C"/>
                </a:solidFill>
              </a:rPr>
              <a:t> </a:t>
            </a:r>
            <a:r>
              <a:rPr lang="en-CA" sz="1600" b="1" dirty="0" err="1">
                <a:solidFill>
                  <a:schemeClr val="tx1"/>
                </a:solidFill>
              </a:rPr>
              <a:t>actual_df</a:t>
            </a:r>
            <a:r>
              <a:rPr lang="en-CA" sz="1600" b="1" dirty="0">
                <a:solidFill>
                  <a:srgbClr val="A71D5D"/>
                </a:solidFill>
              </a:rPr>
              <a:t> = </a:t>
            </a:r>
            <a:r>
              <a:rPr lang="en-CA" sz="1600" b="1" dirty="0" err="1">
                <a:solidFill>
                  <a:srgbClr val="0086B3"/>
                </a:solidFill>
              </a:rPr>
              <a:t>construct_post_pandemic_recovery_df</a:t>
            </a:r>
            <a:r>
              <a:rPr lang="en-CA" sz="1600" b="1" dirty="0">
                <a:solidFill>
                  <a:srgbClr val="63A35C"/>
                </a:solidFill>
              </a:rPr>
              <a:t>(</a:t>
            </a:r>
            <a:br>
              <a:rPr lang="en-CA" sz="1600" b="1" dirty="0">
                <a:solidFill>
                  <a:srgbClr val="63A35C"/>
                </a:solidFill>
              </a:rPr>
            </a:br>
            <a:r>
              <a:rPr lang="en-CA" sz="1600" b="1" dirty="0">
                <a:solidFill>
                  <a:srgbClr val="63A35C"/>
                </a:solidFill>
              </a:rPr>
              <a:t>     </a:t>
            </a:r>
            <a:r>
              <a:rPr lang="en-CA" sz="1600" b="1" dirty="0" err="1">
                <a:solidFill>
                  <a:srgbClr val="0086B3"/>
                </a:solidFill>
              </a:rPr>
              <a:t>business_df</a:t>
            </a:r>
            <a:r>
              <a:rPr lang="en-CA" sz="1600" b="1" dirty="0">
                <a:solidFill>
                  <a:srgbClr val="63A35C"/>
                </a:solidFill>
              </a:rPr>
              <a:t>, </a:t>
            </a:r>
            <a:r>
              <a:rPr lang="en-CA" sz="1600" b="1" dirty="0" err="1">
                <a:solidFill>
                  <a:srgbClr val="0086B3"/>
                </a:solidFill>
              </a:rPr>
              <a:t>checkin_df</a:t>
            </a:r>
            <a:r>
              <a:rPr lang="en-CA" sz="1600" b="1" dirty="0">
                <a:solidFill>
                  <a:srgbClr val="63A35C"/>
                </a:solidFill>
              </a:rPr>
              <a:t>, </a:t>
            </a:r>
            <a:r>
              <a:rPr lang="en-CA" sz="1600" b="1" dirty="0" err="1"/>
              <a:t>reviews_df</a:t>
            </a:r>
            <a:r>
              <a:rPr lang="en-CA" sz="1600" b="1" dirty="0">
                <a:solidFill>
                  <a:srgbClr val="63A35C"/>
                </a:solidFill>
              </a:rPr>
              <a:t>, </a:t>
            </a:r>
            <a:r>
              <a:rPr lang="en-CA" sz="1600" b="1" dirty="0" err="1">
                <a:solidFill>
                  <a:srgbClr val="0086B3"/>
                </a:solidFill>
              </a:rPr>
              <a:t>run_date</a:t>
            </a:r>
            <a:r>
              <a:rPr lang="en-CA" sz="1600" b="1" dirty="0">
                <a:solidFill>
                  <a:srgbClr val="63A35C"/>
                </a:solidFill>
              </a:rPr>
              <a:t>, </a:t>
            </a:r>
            <a:r>
              <a:rPr lang="en-CA" sz="1600" b="1" dirty="0" err="1">
                <a:solidFill>
                  <a:srgbClr val="0086B3"/>
                </a:solidFill>
              </a:rPr>
              <a:t>tips_df</a:t>
            </a:r>
            <a:br>
              <a:rPr lang="en-CA" sz="1600" b="1" dirty="0">
                <a:solidFill>
                  <a:srgbClr val="0086B3"/>
                </a:solidFill>
              </a:rPr>
            </a:br>
            <a:r>
              <a:rPr lang="en-CA" sz="1600" b="1" dirty="0">
                <a:solidFill>
                  <a:srgbClr val="0086B3"/>
                </a:solidFill>
              </a:rPr>
              <a:t> </a:t>
            </a:r>
            <a:r>
              <a:rPr lang="en-CA" sz="1600" b="1" dirty="0">
                <a:solidFill>
                  <a:srgbClr val="63A35C"/>
                </a:solidFill>
              </a:rPr>
              <a:t>)</a:t>
            </a:r>
            <a:endParaRPr lang="en-US" sz="1600" dirty="0"/>
          </a:p>
        </p:txBody>
      </p:sp>
      <p:sp>
        <p:nvSpPr>
          <p:cNvPr id="15" name="Rectangle 14">
            <a:extLst>
              <a:ext uri="{FF2B5EF4-FFF2-40B4-BE49-F238E27FC236}">
                <a16:creationId xmlns:a16="http://schemas.microsoft.com/office/drawing/2014/main" id="{C881E9FD-D5A8-E658-6669-F3BD80BF9E10}"/>
              </a:ext>
            </a:extLst>
          </p:cNvPr>
          <p:cNvSpPr/>
          <p:nvPr/>
        </p:nvSpPr>
        <p:spPr>
          <a:xfrm>
            <a:off x="749245" y="1119098"/>
            <a:ext cx="10655111" cy="4499704"/>
          </a:xfrm>
          <a:prstGeom prst="rect">
            <a:avLst/>
          </a:prstGeom>
          <a:solidFill>
            <a:srgbClr val="00B6E0">
              <a:alpha val="50196"/>
            </a:srgbClr>
          </a:solidFill>
          <a:ln>
            <a:solidFill>
              <a:srgbClr val="00B6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25ECB3B8-FAEA-C7A8-A6D1-9AC4D9974B58}"/>
              </a:ext>
            </a:extLst>
          </p:cNvPr>
          <p:cNvSpPr/>
          <p:nvPr/>
        </p:nvSpPr>
        <p:spPr>
          <a:xfrm>
            <a:off x="745054" y="5775517"/>
            <a:ext cx="10659301" cy="280301"/>
          </a:xfrm>
          <a:prstGeom prst="rect">
            <a:avLst/>
          </a:prstGeom>
          <a:solidFill>
            <a:schemeClr val="accent1">
              <a:alpha val="50196"/>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169824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Google Shape;485;p60"/>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13</a:t>
            </a:fld>
            <a:endParaRPr/>
          </a:p>
        </p:txBody>
      </p:sp>
      <p:sp>
        <p:nvSpPr>
          <p:cNvPr id="486" name="Google Shape;486;p60"/>
          <p:cNvSpPr txBox="1">
            <a:spLocks noGrp="1"/>
          </p:cNvSpPr>
          <p:nvPr>
            <p:ph type="title"/>
          </p:nvPr>
        </p:nvSpPr>
        <p:spPr>
          <a:xfrm>
            <a:off x="761775" y="184675"/>
            <a:ext cx="9751200" cy="57129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4000"/>
              <a:t>The Bug</a:t>
            </a:r>
            <a:endParaRPr sz="4000"/>
          </a:p>
        </p:txBody>
      </p:sp>
      <p:pic>
        <p:nvPicPr>
          <p:cNvPr id="487" name="Google Shape;487;p60"/>
          <p:cNvPicPr preferRelativeResize="0"/>
          <p:nvPr/>
        </p:nvPicPr>
        <p:blipFill>
          <a:blip r:embed="rId3">
            <a:alphaModFix/>
          </a:blip>
          <a:stretch>
            <a:fillRect/>
          </a:stretch>
        </p:blipFill>
        <p:spPr>
          <a:xfrm rot="1182370">
            <a:off x="7651650" y="3977750"/>
            <a:ext cx="3764051" cy="2931851"/>
          </a:xfrm>
          <a:prstGeom prst="rect">
            <a:avLst/>
          </a:prstGeom>
          <a:noFill/>
          <a:ln>
            <a:noFill/>
          </a:ln>
        </p:spPr>
      </p:pic>
      <p:sp>
        <p:nvSpPr>
          <p:cNvPr id="488" name="Google Shape;488;p60"/>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434343"/>
                </a:solidFill>
                <a:latin typeface="Impact"/>
                <a:ea typeface="Impact"/>
                <a:cs typeface="Impact"/>
                <a:sym typeface="Impact"/>
              </a:rPr>
              <a:t>@jmasonlee</a:t>
            </a:r>
            <a:endParaRPr sz="4000">
              <a:solidFill>
                <a:srgbClr val="434343"/>
              </a:solidFill>
              <a:latin typeface="Impact"/>
              <a:ea typeface="Impact"/>
              <a:cs typeface="Impact"/>
              <a:sym typeface="Impact"/>
            </a:endParaRPr>
          </a:p>
        </p:txBody>
      </p:sp>
    </p:spTree>
  </p:cSld>
  <p:clrMapOvr>
    <a:masterClrMapping/>
  </p:clrMapOvr>
  <mc:AlternateContent xmlns:mc="http://schemas.openxmlformats.org/markup-compatibility/2006" xmlns:p14="http://schemas.microsoft.com/office/powerpoint/2010/main">
    <mc:Choice Requires="p14">
      <p:transition spd="slow" p14:dur="2000" advTm="1372"/>
    </mc:Choice>
    <mc:Fallback xmlns="">
      <p:transition spd="slow" advTm="1372"/>
    </mc:Fallback>
  </mc:AlternateContent>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3" name="Rectangle 2">
            <a:extLst>
              <a:ext uri="{FF2B5EF4-FFF2-40B4-BE49-F238E27FC236}">
                <a16:creationId xmlns:a16="http://schemas.microsoft.com/office/drawing/2014/main" id="{6B04B518-559E-3E0B-9DDD-AD2808E07F62}"/>
              </a:ext>
            </a:extLst>
          </p:cNvPr>
          <p:cNvSpPr/>
          <p:nvPr/>
        </p:nvSpPr>
        <p:spPr>
          <a:xfrm>
            <a:off x="978830" y="2607943"/>
            <a:ext cx="10876698" cy="3046988"/>
          </a:xfrm>
          <a:prstGeom prst="rect">
            <a:avLst/>
          </a:prstGeom>
        </p:spPr>
        <p:txBody>
          <a:bodyPr wrap="square">
            <a:spAutoFit/>
          </a:bodyPr>
          <a:lstStyle/>
          <a:p>
            <a:r>
              <a:rPr lang="en-CA" sz="1600" b="1" dirty="0" err="1"/>
              <a:t>pandemic_recovery_df</a:t>
            </a:r>
            <a:r>
              <a:rPr lang="en-CA" sz="1600" b="1" dirty="0"/>
              <a:t> </a:t>
            </a:r>
            <a:r>
              <a:rPr lang="en-CA" sz="1600" b="1" dirty="0">
                <a:solidFill>
                  <a:srgbClr val="A71D5D"/>
                </a:solidFill>
              </a:rPr>
              <a:t>= </a:t>
            </a:r>
            <a:r>
              <a:rPr lang="en-CA" sz="1600" b="1" dirty="0" err="1">
                <a:solidFill>
                  <a:srgbClr val="0086B3"/>
                </a:solidFill>
              </a:rPr>
              <a:t>business_df</a:t>
            </a:r>
            <a:r>
              <a:rPr lang="en-CA" sz="1600" b="1" dirty="0" err="1">
                <a:solidFill>
                  <a:srgbClr val="63A35C"/>
                </a:solidFill>
              </a:rPr>
              <a:t>.</a:t>
            </a:r>
            <a:r>
              <a:rPr lang="en-CA" sz="1600" b="1" dirty="0" err="1">
                <a:solidFill>
                  <a:srgbClr val="0086B3"/>
                </a:solidFill>
              </a:rPr>
              <a:t>join</a:t>
            </a:r>
            <a:r>
              <a:rPr lang="en-CA" sz="1600" b="1" dirty="0">
                <a:solidFill>
                  <a:srgbClr val="63A35C"/>
                </a:solidFill>
              </a:rPr>
              <a:t>(</a:t>
            </a:r>
            <a:r>
              <a:rPr lang="en-CA" sz="1600" b="1" dirty="0" err="1">
                <a:solidFill>
                  <a:srgbClr val="0086B3"/>
                </a:solidFill>
              </a:rPr>
              <a:t>checkin_df</a:t>
            </a:r>
            <a:r>
              <a:rPr lang="en-CA" sz="1600" b="1" dirty="0">
                <a:solidFill>
                  <a:srgbClr val="63A35C"/>
                </a:solidFill>
              </a:rPr>
              <a:t>, </a:t>
            </a:r>
            <a:r>
              <a:rPr lang="en-CA" sz="1600" b="1" dirty="0">
                <a:solidFill>
                  <a:srgbClr val="660099"/>
                </a:solidFill>
              </a:rPr>
              <a:t>on</a:t>
            </a:r>
            <a:r>
              <a:rPr lang="en-CA" sz="1600" b="1" dirty="0">
                <a:solidFill>
                  <a:srgbClr val="A71D5D"/>
                </a:solidFill>
              </a:rPr>
              <a:t>=</a:t>
            </a:r>
            <a:r>
              <a:rPr lang="en-CA" sz="1600" b="1" dirty="0">
                <a:solidFill>
                  <a:srgbClr val="183691"/>
                </a:solidFill>
              </a:rPr>
              <a:t>"</a:t>
            </a:r>
            <a:r>
              <a:rPr lang="en-CA" sz="1600" b="1" dirty="0" err="1">
                <a:solidFill>
                  <a:srgbClr val="183691"/>
                </a:solidFill>
              </a:rPr>
              <a:t>business_id</a:t>
            </a:r>
            <a:r>
              <a:rPr lang="en-CA" sz="1600" b="1" dirty="0">
                <a:solidFill>
                  <a:srgbClr val="183691"/>
                </a:solidFill>
              </a:rPr>
              <a:t>"</a:t>
            </a:r>
            <a:r>
              <a:rPr lang="en-CA" sz="1600" b="1" dirty="0">
                <a:solidFill>
                  <a:srgbClr val="63A35C"/>
                </a:solidFill>
              </a:rPr>
              <a:t>, </a:t>
            </a:r>
            <a:r>
              <a:rPr lang="en-CA" sz="1600" b="1" dirty="0">
                <a:solidFill>
                  <a:srgbClr val="660099"/>
                </a:solidFill>
              </a:rPr>
              <a:t>how</a:t>
            </a:r>
            <a:r>
              <a:rPr lang="en-CA" sz="1600" b="1" dirty="0">
                <a:solidFill>
                  <a:srgbClr val="A71D5D"/>
                </a:solidFill>
              </a:rPr>
              <a:t>=</a:t>
            </a:r>
            <a:r>
              <a:rPr lang="en-CA" sz="1600" b="1" dirty="0">
                <a:solidFill>
                  <a:srgbClr val="183691"/>
                </a:solidFill>
              </a:rPr>
              <a:t>'left'</a:t>
            </a:r>
            <a:r>
              <a:rPr lang="en-CA" sz="1600" b="1" dirty="0">
                <a:solidFill>
                  <a:srgbClr val="63A35C"/>
                </a:solidFill>
              </a:rPr>
              <a:t>).</a:t>
            </a:r>
            <a:r>
              <a:rPr lang="en-CA" sz="1600" b="1" dirty="0" err="1">
                <a:solidFill>
                  <a:srgbClr val="0086B3"/>
                </a:solidFill>
              </a:rPr>
              <a:t>fillna</a:t>
            </a:r>
            <a:r>
              <a:rPr lang="en-CA" sz="1600" b="1" dirty="0">
                <a:solidFill>
                  <a:srgbClr val="63A35C"/>
                </a:solidFill>
              </a:rPr>
              <a:t>(</a:t>
            </a:r>
            <a:r>
              <a:rPr lang="en-CA" sz="1600" b="1" dirty="0">
                <a:solidFill>
                  <a:srgbClr val="0086B3"/>
                </a:solidFill>
              </a:rPr>
              <a:t>0</a:t>
            </a:r>
            <a:r>
              <a:rPr lang="en-CA" sz="1600" b="1" dirty="0">
                <a:solidFill>
                  <a:srgbClr val="63A35C"/>
                </a:solidFill>
              </a:rPr>
              <a:t>)</a:t>
            </a:r>
            <a:br>
              <a:rPr lang="en-CA" sz="1600" b="1" dirty="0">
                <a:solidFill>
                  <a:srgbClr val="63A35C"/>
                </a:solidFill>
              </a:rPr>
            </a:br>
            <a:r>
              <a:rPr lang="en-CA" sz="1600" b="1" dirty="0" err="1"/>
              <a:t>pandemic_recovery_df</a:t>
            </a:r>
            <a:r>
              <a:rPr lang="en-CA" sz="1600" b="1" dirty="0"/>
              <a:t> </a:t>
            </a:r>
            <a:r>
              <a:rPr lang="en-CA" sz="1600" b="1" dirty="0">
                <a:solidFill>
                  <a:srgbClr val="A71D5D"/>
                </a:solidFill>
              </a:rPr>
              <a:t>= </a:t>
            </a:r>
            <a:r>
              <a:rPr lang="en-CA" sz="1600" b="1" dirty="0" err="1"/>
              <a:t>pandemic_recovery_df</a:t>
            </a:r>
            <a:r>
              <a:rPr lang="en-CA" sz="1600" b="1" dirty="0" err="1">
                <a:solidFill>
                  <a:srgbClr val="63A35C"/>
                </a:solidFill>
              </a:rPr>
              <a:t>.</a:t>
            </a:r>
            <a:r>
              <a:rPr lang="en-CA" sz="1600" b="1" dirty="0" err="1">
                <a:solidFill>
                  <a:srgbClr val="0086B3"/>
                </a:solidFill>
              </a:rPr>
              <a:t>join</a:t>
            </a:r>
            <a:r>
              <a:rPr lang="en-CA" sz="1600" b="1" dirty="0">
                <a:solidFill>
                  <a:srgbClr val="63A35C"/>
                </a:solidFill>
              </a:rPr>
              <a:t>(</a:t>
            </a:r>
            <a:r>
              <a:rPr lang="en-CA" sz="1600" b="1" dirty="0" err="1">
                <a:solidFill>
                  <a:srgbClr val="0086B3"/>
                </a:solidFill>
              </a:rPr>
              <a:t>reviews_df</a:t>
            </a:r>
            <a:r>
              <a:rPr lang="en-CA" sz="1600" b="1" dirty="0">
                <a:solidFill>
                  <a:srgbClr val="63A35C"/>
                </a:solidFill>
              </a:rPr>
              <a:t>, </a:t>
            </a:r>
            <a:r>
              <a:rPr lang="en-CA" sz="1600" b="1" dirty="0">
                <a:solidFill>
                  <a:srgbClr val="660099"/>
                </a:solidFill>
              </a:rPr>
              <a:t>on</a:t>
            </a:r>
            <a:r>
              <a:rPr lang="en-CA" sz="1600" b="1" dirty="0">
                <a:solidFill>
                  <a:srgbClr val="A71D5D"/>
                </a:solidFill>
              </a:rPr>
              <a:t>=</a:t>
            </a:r>
            <a:r>
              <a:rPr lang="en-CA" sz="1600" b="1" dirty="0">
                <a:solidFill>
                  <a:srgbClr val="183691"/>
                </a:solidFill>
              </a:rPr>
              <a:t>"</a:t>
            </a:r>
            <a:r>
              <a:rPr lang="en-CA" sz="1600" b="1" dirty="0" err="1">
                <a:solidFill>
                  <a:srgbClr val="183691"/>
                </a:solidFill>
              </a:rPr>
              <a:t>business_id</a:t>
            </a:r>
            <a:r>
              <a:rPr lang="en-CA" sz="1600" b="1" dirty="0">
                <a:solidFill>
                  <a:srgbClr val="183691"/>
                </a:solidFill>
              </a:rPr>
              <a:t>"</a:t>
            </a:r>
            <a:r>
              <a:rPr lang="en-CA" sz="1600" b="1" dirty="0">
                <a:solidFill>
                  <a:srgbClr val="63A35C"/>
                </a:solidFill>
              </a:rPr>
              <a:t>, </a:t>
            </a:r>
            <a:r>
              <a:rPr lang="en-CA" sz="1600" b="1" dirty="0">
                <a:solidFill>
                  <a:srgbClr val="660099"/>
                </a:solidFill>
              </a:rPr>
              <a:t>how</a:t>
            </a:r>
            <a:r>
              <a:rPr lang="en-CA" sz="1600" b="1" dirty="0">
                <a:solidFill>
                  <a:srgbClr val="A71D5D"/>
                </a:solidFill>
              </a:rPr>
              <a:t>=</a:t>
            </a:r>
            <a:r>
              <a:rPr lang="en-CA" sz="1600" b="1" dirty="0">
                <a:solidFill>
                  <a:srgbClr val="183691"/>
                </a:solidFill>
              </a:rPr>
              <a:t>'left'</a:t>
            </a:r>
            <a:r>
              <a:rPr lang="en-CA" sz="1600" b="1" dirty="0">
                <a:solidFill>
                  <a:srgbClr val="63A35C"/>
                </a:solidFill>
              </a:rPr>
              <a:t>).</a:t>
            </a:r>
            <a:r>
              <a:rPr lang="en-CA" sz="1600" b="1" dirty="0" err="1">
                <a:solidFill>
                  <a:srgbClr val="0086B3"/>
                </a:solidFill>
              </a:rPr>
              <a:t>fillna</a:t>
            </a:r>
            <a:r>
              <a:rPr lang="en-CA" sz="1600" b="1" dirty="0">
                <a:solidFill>
                  <a:srgbClr val="63A35C"/>
                </a:solidFill>
              </a:rPr>
              <a:t>(</a:t>
            </a:r>
            <a:r>
              <a:rPr lang="en-CA" sz="1600" b="1" dirty="0">
                <a:solidFill>
                  <a:srgbClr val="0086B3"/>
                </a:solidFill>
              </a:rPr>
              <a:t>0</a:t>
            </a:r>
            <a:r>
              <a:rPr lang="en-CA" sz="1600" b="1" dirty="0">
                <a:solidFill>
                  <a:srgbClr val="63A35C"/>
                </a:solidFill>
              </a:rPr>
              <a:t>)</a:t>
            </a:r>
            <a:br>
              <a:rPr lang="en-CA" sz="1600" b="1" dirty="0">
                <a:solidFill>
                  <a:srgbClr val="63A35C"/>
                </a:solidFill>
              </a:rPr>
            </a:br>
            <a:r>
              <a:rPr lang="en-CA" sz="1600" b="1" dirty="0" err="1"/>
              <a:t>pandemic_recovery_df</a:t>
            </a:r>
            <a:r>
              <a:rPr lang="en-CA" sz="1600" b="1" dirty="0"/>
              <a:t> </a:t>
            </a:r>
            <a:r>
              <a:rPr lang="en-CA" sz="1600" b="1" dirty="0">
                <a:solidFill>
                  <a:srgbClr val="A71D5D"/>
                </a:solidFill>
              </a:rPr>
              <a:t>= </a:t>
            </a:r>
            <a:r>
              <a:rPr lang="en-CA" sz="1600" b="1" dirty="0" err="1"/>
              <a:t>pandemic_recovery_df</a:t>
            </a:r>
            <a:r>
              <a:rPr lang="en-CA" sz="1600" b="1" dirty="0" err="1">
                <a:solidFill>
                  <a:srgbClr val="63A35C"/>
                </a:solidFill>
              </a:rPr>
              <a:t>.</a:t>
            </a:r>
            <a:r>
              <a:rPr lang="en-CA" sz="1600" b="1" dirty="0" err="1">
                <a:solidFill>
                  <a:srgbClr val="0086B3"/>
                </a:solidFill>
              </a:rPr>
              <a:t>join</a:t>
            </a:r>
            <a:r>
              <a:rPr lang="en-CA" sz="1600" b="1" dirty="0">
                <a:solidFill>
                  <a:srgbClr val="63A35C"/>
                </a:solidFill>
              </a:rPr>
              <a:t>(</a:t>
            </a:r>
            <a:r>
              <a:rPr lang="en-CA" sz="1600" b="1" dirty="0" err="1">
                <a:solidFill>
                  <a:srgbClr val="0086B3"/>
                </a:solidFill>
              </a:rPr>
              <a:t>tips_df</a:t>
            </a:r>
            <a:r>
              <a:rPr lang="en-CA" sz="1600" b="1" dirty="0">
                <a:solidFill>
                  <a:srgbClr val="63A35C"/>
                </a:solidFill>
              </a:rPr>
              <a:t>, </a:t>
            </a:r>
            <a:r>
              <a:rPr lang="en-CA" sz="1600" b="1" dirty="0">
                <a:solidFill>
                  <a:srgbClr val="660099"/>
                </a:solidFill>
              </a:rPr>
              <a:t>on</a:t>
            </a:r>
            <a:r>
              <a:rPr lang="en-CA" sz="1600" b="1" dirty="0">
                <a:solidFill>
                  <a:srgbClr val="A71D5D"/>
                </a:solidFill>
              </a:rPr>
              <a:t>=</a:t>
            </a:r>
            <a:r>
              <a:rPr lang="en-CA" sz="1600" b="1" dirty="0">
                <a:solidFill>
                  <a:srgbClr val="183691"/>
                </a:solidFill>
              </a:rPr>
              <a:t>"</a:t>
            </a:r>
            <a:r>
              <a:rPr lang="en-CA" sz="1600" b="1" dirty="0" err="1">
                <a:solidFill>
                  <a:srgbClr val="183691"/>
                </a:solidFill>
              </a:rPr>
              <a:t>business_id</a:t>
            </a:r>
            <a:r>
              <a:rPr lang="en-CA" sz="1600" b="1" dirty="0">
                <a:solidFill>
                  <a:srgbClr val="183691"/>
                </a:solidFill>
              </a:rPr>
              <a:t>"</a:t>
            </a:r>
            <a:r>
              <a:rPr lang="en-CA" sz="1600" b="1" dirty="0">
                <a:solidFill>
                  <a:srgbClr val="63A35C"/>
                </a:solidFill>
              </a:rPr>
              <a:t>, </a:t>
            </a:r>
            <a:r>
              <a:rPr lang="en-CA" sz="1600" b="1" dirty="0">
                <a:solidFill>
                  <a:srgbClr val="660099"/>
                </a:solidFill>
              </a:rPr>
              <a:t>how</a:t>
            </a:r>
            <a:r>
              <a:rPr lang="en-CA" sz="1600" b="1" dirty="0">
                <a:solidFill>
                  <a:srgbClr val="A71D5D"/>
                </a:solidFill>
              </a:rPr>
              <a:t>=</a:t>
            </a:r>
            <a:r>
              <a:rPr lang="en-CA" sz="1600" b="1" dirty="0">
                <a:solidFill>
                  <a:srgbClr val="183691"/>
                </a:solidFill>
              </a:rPr>
              <a:t>'left'</a:t>
            </a:r>
            <a:r>
              <a:rPr lang="en-CA" sz="1600" b="1" dirty="0">
                <a:solidFill>
                  <a:srgbClr val="63A35C"/>
                </a:solidFill>
              </a:rPr>
              <a:t>).</a:t>
            </a:r>
            <a:r>
              <a:rPr lang="en-CA" sz="1600" b="1" dirty="0" err="1">
                <a:solidFill>
                  <a:srgbClr val="0086B3"/>
                </a:solidFill>
              </a:rPr>
              <a:t>fillna</a:t>
            </a:r>
            <a:r>
              <a:rPr lang="en-CA" sz="1600" b="1" dirty="0">
                <a:solidFill>
                  <a:srgbClr val="63A35C"/>
                </a:solidFill>
              </a:rPr>
              <a:t>(</a:t>
            </a:r>
            <a:r>
              <a:rPr lang="en-CA" sz="1600" b="1" dirty="0">
                <a:solidFill>
                  <a:srgbClr val="0086B3"/>
                </a:solidFill>
              </a:rPr>
              <a:t>0</a:t>
            </a:r>
            <a:r>
              <a:rPr lang="en-CA" sz="1600" b="1" dirty="0">
                <a:solidFill>
                  <a:srgbClr val="63A35C"/>
                </a:solidFill>
              </a:rPr>
              <a:t>)</a:t>
            </a:r>
            <a:br>
              <a:rPr lang="en-CA" sz="1600" b="1" dirty="0">
                <a:solidFill>
                  <a:srgbClr val="63A35C"/>
                </a:solidFill>
              </a:rPr>
            </a:br>
            <a:r>
              <a:rPr lang="en-CA" sz="1600" b="1" dirty="0" err="1"/>
              <a:t>pandemic_recovery_df</a:t>
            </a:r>
            <a:r>
              <a:rPr lang="en-CA" sz="1600" b="1" dirty="0"/>
              <a:t> </a:t>
            </a:r>
            <a:r>
              <a:rPr lang="en-CA" sz="1600" b="1" dirty="0">
                <a:solidFill>
                  <a:srgbClr val="A71D5D"/>
                </a:solidFill>
              </a:rPr>
              <a:t>= </a:t>
            </a:r>
            <a:r>
              <a:rPr lang="en-CA" sz="1600" b="1" dirty="0" err="1"/>
              <a:t>pandemic_recovery_df</a:t>
            </a:r>
            <a:r>
              <a:rPr lang="en-CA" sz="1600" b="1" dirty="0" err="1">
                <a:solidFill>
                  <a:srgbClr val="63A35C"/>
                </a:solidFill>
              </a:rPr>
              <a:t>.</a:t>
            </a:r>
            <a:r>
              <a:rPr lang="en-CA" sz="1600" b="1" dirty="0" err="1">
                <a:solidFill>
                  <a:srgbClr val="0086B3"/>
                </a:solidFill>
              </a:rPr>
              <a:t>withColumn</a:t>
            </a:r>
            <a:r>
              <a:rPr lang="en-CA" sz="1600" b="1" dirty="0">
                <a:solidFill>
                  <a:srgbClr val="63A35C"/>
                </a:solidFill>
              </a:rPr>
              <a:t>(</a:t>
            </a:r>
            <a:r>
              <a:rPr lang="en-CA" sz="1600" b="1" dirty="0">
                <a:solidFill>
                  <a:srgbClr val="183691"/>
                </a:solidFill>
              </a:rPr>
              <a:t>"</a:t>
            </a:r>
            <a:r>
              <a:rPr lang="en-CA" sz="1600" b="1" dirty="0" err="1">
                <a:solidFill>
                  <a:srgbClr val="183691"/>
                </a:solidFill>
              </a:rPr>
              <a:t>num_interactions</a:t>
            </a:r>
            <a:r>
              <a:rPr lang="en-CA" sz="1600" b="1" dirty="0">
                <a:solidFill>
                  <a:srgbClr val="183691"/>
                </a:solidFill>
              </a:rPr>
              <a:t>"</a:t>
            </a:r>
            <a:r>
              <a:rPr lang="en-CA" sz="1600" b="1" dirty="0">
                <a:solidFill>
                  <a:srgbClr val="63A35C"/>
                </a:solidFill>
              </a:rPr>
              <a:t>,</a:t>
            </a:r>
            <a:br>
              <a:rPr lang="en-CA" sz="1600" b="1" dirty="0">
                <a:solidFill>
                  <a:srgbClr val="63A35C"/>
                </a:solidFill>
              </a:rPr>
            </a:br>
            <a:r>
              <a:rPr lang="en-CA" sz="1600" b="1" dirty="0">
                <a:solidFill>
                  <a:srgbClr val="63A35C"/>
                </a:solidFill>
              </a:rPr>
              <a:t>                                                       </a:t>
            </a:r>
            <a:r>
              <a:rPr lang="en-CA" sz="1600" b="1" dirty="0" err="1"/>
              <a:t>pandemic_recovery_df</a:t>
            </a:r>
            <a:r>
              <a:rPr lang="en-CA" sz="1600" b="1" dirty="0" err="1">
                <a:solidFill>
                  <a:srgbClr val="63A35C"/>
                </a:solidFill>
              </a:rPr>
              <a:t>.</a:t>
            </a:r>
            <a:r>
              <a:rPr lang="en-CA" sz="1600" b="1" dirty="0" err="1"/>
              <a:t>num_reviews</a:t>
            </a:r>
            <a:r>
              <a:rPr lang="en-CA" sz="1600" b="1" dirty="0"/>
              <a:t> </a:t>
            </a:r>
            <a:r>
              <a:rPr lang="en-CA" sz="1600" b="1" dirty="0">
                <a:solidFill>
                  <a:srgbClr val="A71D5D"/>
                </a:solidFill>
              </a:rPr>
              <a:t>+</a:t>
            </a:r>
            <a:br>
              <a:rPr lang="en-CA" sz="1600" b="1" dirty="0">
                <a:solidFill>
                  <a:srgbClr val="A71D5D"/>
                </a:solidFill>
              </a:rPr>
            </a:br>
            <a:r>
              <a:rPr lang="en-CA" sz="1600" b="1" dirty="0">
                <a:solidFill>
                  <a:srgbClr val="A71D5D"/>
                </a:solidFill>
              </a:rPr>
              <a:t>                                                       </a:t>
            </a:r>
            <a:r>
              <a:rPr lang="en-CA" sz="1600" b="1" dirty="0" err="1"/>
              <a:t>pandemic_recovery_df</a:t>
            </a:r>
            <a:r>
              <a:rPr lang="en-CA" sz="1600" b="1" dirty="0" err="1">
                <a:solidFill>
                  <a:srgbClr val="63A35C"/>
                </a:solidFill>
              </a:rPr>
              <a:t>.</a:t>
            </a:r>
            <a:r>
              <a:rPr lang="en-CA" sz="1600" b="1" dirty="0" err="1"/>
              <a:t>num_tips</a:t>
            </a:r>
            <a:r>
              <a:rPr lang="en-CA" sz="1600" b="1" dirty="0"/>
              <a:t> </a:t>
            </a:r>
            <a:r>
              <a:rPr lang="en-CA" sz="1600" b="1" dirty="0">
                <a:solidFill>
                  <a:srgbClr val="A71D5D"/>
                </a:solidFill>
              </a:rPr>
              <a:t>+</a:t>
            </a:r>
            <a:br>
              <a:rPr lang="en-CA" sz="1600" b="1" dirty="0">
                <a:solidFill>
                  <a:srgbClr val="A71D5D"/>
                </a:solidFill>
              </a:rPr>
            </a:br>
            <a:r>
              <a:rPr lang="en-CA" sz="1600" b="1" dirty="0">
                <a:solidFill>
                  <a:srgbClr val="A71D5D"/>
                </a:solidFill>
              </a:rPr>
              <a:t>                                                       </a:t>
            </a:r>
            <a:r>
              <a:rPr lang="en-CA" sz="1600" b="1" dirty="0" err="1"/>
              <a:t>pandemic_recovery_df</a:t>
            </a:r>
            <a:r>
              <a:rPr lang="en-CA" sz="1600" b="1" dirty="0" err="1">
                <a:solidFill>
                  <a:srgbClr val="63A35C"/>
                </a:solidFill>
              </a:rPr>
              <a:t>.</a:t>
            </a:r>
            <a:r>
              <a:rPr lang="en-CA" sz="1600" b="1" dirty="0" err="1"/>
              <a:t>num_checkins</a:t>
            </a:r>
            <a:r>
              <a:rPr lang="en-CA" sz="1600" b="1" dirty="0">
                <a:solidFill>
                  <a:srgbClr val="63A35C"/>
                </a:solidFill>
              </a:rPr>
              <a:t>)</a:t>
            </a:r>
            <a:br>
              <a:rPr lang="en-CA" sz="1600" b="1" dirty="0">
                <a:solidFill>
                  <a:srgbClr val="63A35C"/>
                </a:solidFill>
              </a:rPr>
            </a:br>
            <a:r>
              <a:rPr lang="en-CA" sz="1600" b="1" dirty="0" err="1"/>
              <a:t>pandemic_recovery_df</a:t>
            </a:r>
            <a:r>
              <a:rPr lang="en-CA" sz="1600" b="1" dirty="0"/>
              <a:t> </a:t>
            </a:r>
            <a:r>
              <a:rPr lang="en-CA" sz="1600" b="1" dirty="0">
                <a:solidFill>
                  <a:srgbClr val="A71D5D"/>
                </a:solidFill>
              </a:rPr>
              <a:t>= </a:t>
            </a:r>
            <a:r>
              <a:rPr lang="en-CA" sz="1600" b="1" dirty="0" err="1"/>
              <a:t>pandemic_recovery_df</a:t>
            </a:r>
            <a:r>
              <a:rPr lang="en-CA" sz="1600" b="1" dirty="0" err="1">
                <a:solidFill>
                  <a:srgbClr val="63A35C"/>
                </a:solidFill>
              </a:rPr>
              <a:t>.</a:t>
            </a:r>
            <a:r>
              <a:rPr lang="en-CA" sz="1600" b="1" dirty="0" err="1">
                <a:solidFill>
                  <a:srgbClr val="0086B3"/>
                </a:solidFill>
              </a:rPr>
              <a:t>withColumn</a:t>
            </a:r>
            <a:r>
              <a:rPr lang="en-CA" sz="1600" b="1" dirty="0">
                <a:solidFill>
                  <a:srgbClr val="63A35C"/>
                </a:solidFill>
              </a:rPr>
              <a:t>(</a:t>
            </a:r>
            <a:r>
              <a:rPr lang="en-CA" sz="1600" b="1" dirty="0">
                <a:solidFill>
                  <a:srgbClr val="183691"/>
                </a:solidFill>
              </a:rPr>
              <a:t>"dt"</a:t>
            </a:r>
            <a:r>
              <a:rPr lang="en-CA" sz="1600" b="1" dirty="0">
                <a:solidFill>
                  <a:srgbClr val="63A35C"/>
                </a:solidFill>
              </a:rPr>
              <a:t>, </a:t>
            </a:r>
            <a:r>
              <a:rPr lang="en-CA" sz="1600" b="1" dirty="0" err="1"/>
              <a:t>F</a:t>
            </a:r>
            <a:r>
              <a:rPr lang="en-CA" sz="1600" b="1" dirty="0" err="1">
                <a:solidFill>
                  <a:srgbClr val="63A35C"/>
                </a:solidFill>
              </a:rPr>
              <a:t>.</a:t>
            </a:r>
            <a:r>
              <a:rPr lang="en-CA" sz="1600" b="1" dirty="0" err="1">
                <a:solidFill>
                  <a:srgbClr val="0086B3"/>
                </a:solidFill>
              </a:rPr>
              <a:t>lit</a:t>
            </a:r>
            <a:r>
              <a:rPr lang="en-CA" sz="1600" b="1" dirty="0">
                <a:solidFill>
                  <a:srgbClr val="63A35C"/>
                </a:solidFill>
              </a:rPr>
              <a:t>(</a:t>
            </a:r>
            <a:r>
              <a:rPr lang="en-CA" sz="1600" b="1" dirty="0" err="1">
                <a:solidFill>
                  <a:srgbClr val="0086B3"/>
                </a:solidFill>
              </a:rPr>
              <a:t>run_date</a:t>
            </a:r>
            <a:r>
              <a:rPr lang="en-CA" sz="1600" b="1" dirty="0" err="1">
                <a:solidFill>
                  <a:srgbClr val="63A35C"/>
                </a:solidFill>
              </a:rPr>
              <a:t>.</a:t>
            </a:r>
            <a:r>
              <a:rPr lang="en-CA" sz="1600" b="1" dirty="0" err="1">
                <a:solidFill>
                  <a:srgbClr val="0086B3"/>
                </a:solidFill>
              </a:rPr>
              <a:t>strftime</a:t>
            </a:r>
            <a:r>
              <a:rPr lang="en-CA" sz="1600" b="1" dirty="0">
                <a:solidFill>
                  <a:srgbClr val="63A35C"/>
                </a:solidFill>
              </a:rPr>
              <a:t>(</a:t>
            </a:r>
            <a:r>
              <a:rPr lang="en-CA" sz="1600" b="1" dirty="0">
                <a:solidFill>
                  <a:srgbClr val="183691"/>
                </a:solidFill>
              </a:rPr>
              <a:t>"%Y-%m-%d"</a:t>
            </a:r>
            <a:r>
              <a:rPr lang="en-CA" sz="1600" b="1" dirty="0">
                <a:solidFill>
                  <a:srgbClr val="63A35C"/>
                </a:solidFill>
              </a:rPr>
              <a:t>)))</a:t>
            </a:r>
            <a:br>
              <a:rPr lang="en-CA" sz="1600" b="1" dirty="0">
                <a:solidFill>
                  <a:srgbClr val="63A35C"/>
                </a:solidFill>
              </a:rPr>
            </a:br>
            <a:r>
              <a:rPr lang="en-CA" sz="1600" b="1" dirty="0" err="1"/>
              <a:t>pandemic_recovery_df</a:t>
            </a:r>
            <a:r>
              <a:rPr lang="en-CA" sz="1600" b="1" dirty="0"/>
              <a:t> </a:t>
            </a:r>
            <a:r>
              <a:rPr lang="en-CA" sz="1600" b="1" dirty="0">
                <a:solidFill>
                  <a:srgbClr val="A71D5D"/>
                </a:solidFill>
              </a:rPr>
              <a:t>= </a:t>
            </a:r>
            <a:r>
              <a:rPr lang="en-CA" sz="1600" b="1" dirty="0" err="1"/>
              <a:t>pandemic_recovery_df</a:t>
            </a:r>
            <a:r>
              <a:rPr lang="en-CA" sz="1600" b="1" dirty="0" err="1">
                <a:solidFill>
                  <a:srgbClr val="63A35C"/>
                </a:solidFill>
              </a:rPr>
              <a:t>.</a:t>
            </a:r>
            <a:r>
              <a:rPr lang="en-CA" sz="1600" b="1" dirty="0" err="1">
                <a:solidFill>
                  <a:srgbClr val="0086B3"/>
                </a:solidFill>
              </a:rPr>
              <a:t>select</a:t>
            </a:r>
            <a:r>
              <a:rPr lang="en-CA" sz="1600" b="1" dirty="0">
                <a:solidFill>
                  <a:srgbClr val="63A35C"/>
                </a:solidFill>
              </a:rPr>
              <a:t>(</a:t>
            </a:r>
            <a:br>
              <a:rPr lang="en-CA" sz="1600" b="1" dirty="0">
                <a:solidFill>
                  <a:srgbClr val="63A35C"/>
                </a:solidFill>
              </a:rPr>
            </a:br>
            <a:r>
              <a:rPr lang="en-CA" sz="1600" b="1" dirty="0">
                <a:solidFill>
                  <a:srgbClr val="63A35C"/>
                </a:solidFill>
              </a:rPr>
              <a:t>    </a:t>
            </a:r>
            <a:r>
              <a:rPr lang="en-CA" sz="1600" b="1" dirty="0">
                <a:solidFill>
                  <a:srgbClr val="183691"/>
                </a:solidFill>
              </a:rPr>
              <a:t>"</a:t>
            </a:r>
            <a:r>
              <a:rPr lang="en-CA" sz="1600" b="1" dirty="0" err="1">
                <a:solidFill>
                  <a:srgbClr val="183691"/>
                </a:solidFill>
              </a:rPr>
              <a:t>business_id</a:t>
            </a:r>
            <a:r>
              <a:rPr lang="en-CA" sz="1600" b="1" dirty="0">
                <a:solidFill>
                  <a:srgbClr val="183691"/>
                </a:solidFill>
              </a:rPr>
              <a:t>"</a:t>
            </a:r>
            <a:r>
              <a:rPr lang="en-CA" sz="1600" b="1" dirty="0">
                <a:solidFill>
                  <a:srgbClr val="63A35C"/>
                </a:solidFill>
              </a:rPr>
              <a:t>, </a:t>
            </a:r>
            <a:r>
              <a:rPr lang="en-CA" sz="1600" b="1" dirty="0">
                <a:solidFill>
                  <a:srgbClr val="183691"/>
                </a:solidFill>
              </a:rPr>
              <a:t>"name"</a:t>
            </a:r>
            <a:r>
              <a:rPr lang="en-CA" sz="1600" b="1" dirty="0">
                <a:solidFill>
                  <a:srgbClr val="63A35C"/>
                </a:solidFill>
              </a:rPr>
              <a:t>, </a:t>
            </a:r>
            <a:r>
              <a:rPr lang="en-CA" sz="1600" b="1" dirty="0">
                <a:solidFill>
                  <a:srgbClr val="183691"/>
                </a:solidFill>
              </a:rPr>
              <a:t>"</a:t>
            </a:r>
            <a:r>
              <a:rPr lang="en-CA" sz="1600" b="1" dirty="0" err="1">
                <a:solidFill>
                  <a:srgbClr val="183691"/>
                </a:solidFill>
              </a:rPr>
              <a:t>num_tips</a:t>
            </a:r>
            <a:r>
              <a:rPr lang="en-CA" sz="1600" b="1" dirty="0">
                <a:solidFill>
                  <a:srgbClr val="183691"/>
                </a:solidFill>
              </a:rPr>
              <a:t>"</a:t>
            </a:r>
            <a:r>
              <a:rPr lang="en-CA" sz="1600" b="1" dirty="0">
                <a:solidFill>
                  <a:srgbClr val="63A35C"/>
                </a:solidFill>
              </a:rPr>
              <a:t>, </a:t>
            </a:r>
            <a:r>
              <a:rPr lang="en-CA" sz="1600" b="1" dirty="0">
                <a:solidFill>
                  <a:srgbClr val="183691"/>
                </a:solidFill>
              </a:rPr>
              <a:t>"</a:t>
            </a:r>
            <a:r>
              <a:rPr lang="en-CA" sz="1600" b="1" dirty="0" err="1">
                <a:solidFill>
                  <a:srgbClr val="183691"/>
                </a:solidFill>
              </a:rPr>
              <a:t>num_checkins</a:t>
            </a:r>
            <a:r>
              <a:rPr lang="en-CA" sz="1600" b="1" dirty="0">
                <a:solidFill>
                  <a:srgbClr val="183691"/>
                </a:solidFill>
              </a:rPr>
              <a:t>"</a:t>
            </a:r>
            <a:r>
              <a:rPr lang="en-CA" sz="1600" b="1" dirty="0">
                <a:solidFill>
                  <a:srgbClr val="63A35C"/>
                </a:solidFill>
              </a:rPr>
              <a:t>, </a:t>
            </a:r>
            <a:r>
              <a:rPr lang="en-CA" sz="1600" b="1" dirty="0">
                <a:solidFill>
                  <a:srgbClr val="183691"/>
                </a:solidFill>
              </a:rPr>
              <a:t>"</a:t>
            </a:r>
            <a:r>
              <a:rPr lang="en-CA" sz="1600" b="1" dirty="0" err="1">
                <a:solidFill>
                  <a:srgbClr val="183691"/>
                </a:solidFill>
              </a:rPr>
              <a:t>num_reviews</a:t>
            </a:r>
            <a:r>
              <a:rPr lang="en-CA" sz="1600" b="1" dirty="0">
                <a:solidFill>
                  <a:srgbClr val="183691"/>
                </a:solidFill>
              </a:rPr>
              <a:t>"</a:t>
            </a:r>
            <a:r>
              <a:rPr lang="en-CA" sz="1600" b="1" dirty="0">
                <a:solidFill>
                  <a:srgbClr val="63A35C"/>
                </a:solidFill>
              </a:rPr>
              <a:t>, </a:t>
            </a:r>
            <a:r>
              <a:rPr lang="en-CA" sz="1600" b="1" dirty="0">
                <a:solidFill>
                  <a:srgbClr val="183691"/>
                </a:solidFill>
              </a:rPr>
              <a:t>"</a:t>
            </a:r>
            <a:r>
              <a:rPr lang="en-CA" sz="1600" b="1" dirty="0" err="1">
                <a:solidFill>
                  <a:srgbClr val="183691"/>
                </a:solidFill>
              </a:rPr>
              <a:t>num_interactions</a:t>
            </a:r>
            <a:r>
              <a:rPr lang="en-CA" sz="1600" b="1" dirty="0">
                <a:solidFill>
                  <a:srgbClr val="183691"/>
                </a:solidFill>
              </a:rPr>
              <a:t>"</a:t>
            </a:r>
            <a:r>
              <a:rPr lang="en-CA" sz="1600" b="1" dirty="0">
                <a:solidFill>
                  <a:srgbClr val="63A35C"/>
                </a:solidFill>
              </a:rPr>
              <a:t>, </a:t>
            </a:r>
            <a:r>
              <a:rPr lang="en-CA" sz="1600" b="1" dirty="0">
                <a:solidFill>
                  <a:srgbClr val="183691"/>
                </a:solidFill>
              </a:rPr>
              <a:t>"dt"</a:t>
            </a:r>
            <a:br>
              <a:rPr lang="en-CA" sz="1600" b="1" dirty="0">
                <a:solidFill>
                  <a:srgbClr val="183691"/>
                </a:solidFill>
              </a:rPr>
            </a:br>
            <a:r>
              <a:rPr lang="en-CA" sz="1600" b="1" dirty="0">
                <a:solidFill>
                  <a:srgbClr val="63A35C"/>
                </a:solidFill>
              </a:rPr>
              <a:t>)</a:t>
            </a:r>
            <a:br>
              <a:rPr lang="en-CA" sz="1600" b="1" dirty="0">
                <a:solidFill>
                  <a:srgbClr val="63A35C"/>
                </a:solidFill>
              </a:rPr>
            </a:br>
            <a:r>
              <a:rPr lang="en-CA" sz="1600" b="1" dirty="0" err="1">
                <a:solidFill>
                  <a:schemeClr val="tx1"/>
                </a:solidFill>
              </a:rPr>
              <a:t>actual_df</a:t>
            </a:r>
            <a:r>
              <a:rPr lang="en-CA" sz="1600" b="1" dirty="0">
                <a:solidFill>
                  <a:schemeClr val="tx1"/>
                </a:solidFill>
              </a:rPr>
              <a:t> =</a:t>
            </a:r>
            <a:r>
              <a:rPr lang="en-CA" sz="1600" b="1" dirty="0">
                <a:solidFill>
                  <a:srgbClr val="A71D5D"/>
                </a:solidFill>
              </a:rPr>
              <a:t> </a:t>
            </a:r>
            <a:r>
              <a:rPr lang="en-CA" sz="1600" b="1" dirty="0" err="1"/>
              <a:t>pandemic_recovery_df</a:t>
            </a:r>
            <a:endParaRPr lang="en-US" sz="1600" b="1" dirty="0"/>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130</a:t>
            </a:fld>
            <a:endParaRPr/>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2" name="TextBox 11">
            <a:extLst>
              <a:ext uri="{FF2B5EF4-FFF2-40B4-BE49-F238E27FC236}">
                <a16:creationId xmlns:a16="http://schemas.microsoft.com/office/drawing/2014/main" id="{2A334901-9D4E-FC5E-4A01-90B72E916FF6}"/>
              </a:ext>
            </a:extLst>
          </p:cNvPr>
          <p:cNvSpPr txBox="1"/>
          <p:nvPr/>
        </p:nvSpPr>
        <p:spPr>
          <a:xfrm>
            <a:off x="751339" y="-1861949"/>
            <a:ext cx="10655112" cy="1877437"/>
          </a:xfrm>
          <a:prstGeom prst="rect">
            <a:avLst/>
          </a:prstGeom>
          <a:noFill/>
          <a:ln w="38100">
            <a:noFill/>
          </a:ln>
        </p:spPr>
        <p:txBody>
          <a:bodyPr wrap="square" rtlCol="0">
            <a:spAutoFit/>
          </a:bodyPr>
          <a:lstStyle/>
          <a:p>
            <a:pPr lvl="0"/>
            <a:r>
              <a:rPr lang="en-CA" sz="1600" b="1" dirty="0">
                <a:solidFill>
                  <a:srgbClr val="A71D5D"/>
                </a:solidFill>
              </a:rPr>
              <a:t>def </a:t>
            </a:r>
            <a:r>
              <a:rPr lang="en-CA" sz="1600" b="1" dirty="0" err="1">
                <a:solidFill>
                  <a:srgbClr val="795DA3"/>
                </a:solidFill>
              </a:rPr>
              <a:t>test_only_counts_mobile_reviews_done_separately_from_checkins</a:t>
            </a:r>
            <a:r>
              <a:rPr lang="en-CA" sz="1600" b="1" dirty="0">
                <a:solidFill>
                  <a:srgbClr val="63A35C"/>
                </a:solidFill>
              </a:rPr>
              <a:t>(</a:t>
            </a:r>
            <a:r>
              <a:rPr lang="en-CA" sz="1600" b="1" dirty="0">
                <a:solidFill>
                  <a:srgbClr val="0086B3"/>
                </a:solidFill>
              </a:rPr>
              <a:t>spark</a:t>
            </a:r>
            <a:r>
              <a:rPr lang="en-CA" sz="1600" b="1" dirty="0">
                <a:solidFill>
                  <a:srgbClr val="A71D5D"/>
                </a:solidFill>
              </a:rPr>
              <a:t>: </a:t>
            </a:r>
            <a:r>
              <a:rPr lang="en-CA" sz="1600" b="1" dirty="0" err="1">
                <a:solidFill>
                  <a:srgbClr val="795DA3"/>
                </a:solidFill>
              </a:rPr>
              <a:t>SparkSession</a:t>
            </a:r>
            <a:r>
              <a:rPr lang="en-CA" sz="1600" b="1" dirty="0">
                <a:solidFill>
                  <a:srgbClr val="63A35C"/>
                </a:solidFill>
              </a:rPr>
              <a:t>) </a:t>
            </a:r>
            <a:r>
              <a:rPr lang="en-CA" sz="1600" b="1" dirty="0"/>
              <a:t>-&gt; </a:t>
            </a:r>
            <a:r>
              <a:rPr lang="en-CA" sz="1600" b="1" dirty="0">
                <a:solidFill>
                  <a:srgbClr val="A71D5D"/>
                </a:solidFill>
              </a:rPr>
              <a:t>None:</a:t>
            </a:r>
            <a:br>
              <a:rPr lang="en-CA" sz="1600" b="1" dirty="0">
                <a:solidFill>
                  <a:srgbClr val="A71D5D"/>
                </a:solidFill>
              </a:rPr>
            </a:br>
            <a:r>
              <a:rPr lang="en-CA" sz="1600" b="1" dirty="0">
                <a:solidFill>
                  <a:srgbClr val="A71D5D"/>
                </a:solidFill>
              </a:rPr>
              <a:t>    </a:t>
            </a:r>
            <a:r>
              <a:rPr lang="en-CA" sz="1600" b="1" dirty="0" err="1"/>
              <a:t>b_reviews_df</a:t>
            </a:r>
            <a:r>
              <a:rPr lang="en-CA" sz="1600" b="1" dirty="0"/>
              <a:t>   </a:t>
            </a:r>
            <a:r>
              <a:rPr lang="en-CA" sz="1600" b="1" dirty="0">
                <a:solidFill>
                  <a:srgbClr val="A71D5D"/>
                </a:solidFill>
              </a:rPr>
              <a:t>= </a:t>
            </a:r>
            <a:r>
              <a:rPr lang="en-CA" sz="1600" b="1" dirty="0" err="1">
                <a:solidFill>
                  <a:srgbClr val="0086B3"/>
                </a:solidFill>
              </a:rPr>
              <a:t>create_df_from_json</a:t>
            </a:r>
            <a:r>
              <a:rPr lang="en-CA" sz="1600" b="1" dirty="0">
                <a:solidFill>
                  <a:srgbClr val="63A35C"/>
                </a:solidFill>
              </a:rPr>
              <a:t>(</a:t>
            </a:r>
            <a:r>
              <a:rPr lang="en-CA" sz="1600" b="1" dirty="0">
                <a:solidFill>
                  <a:srgbClr val="183691"/>
                </a:solidFill>
              </a:rPr>
              <a:t>"fixtures/</a:t>
            </a:r>
            <a:r>
              <a:rPr lang="en-CA" sz="1600" b="1" dirty="0" err="1">
                <a:solidFill>
                  <a:srgbClr val="183691"/>
                </a:solidFill>
              </a:rPr>
              <a:t>browser_reviews.json</a:t>
            </a:r>
            <a:r>
              <a:rPr lang="en-CA" sz="1600" b="1" dirty="0">
                <a:solidFill>
                  <a:srgbClr val="183691"/>
                </a:solidFill>
              </a:rPr>
              <a:t>"</a:t>
            </a:r>
            <a:r>
              <a:rPr lang="en-CA" sz="1600" b="1" dirty="0">
                <a:solidFill>
                  <a:srgbClr val="63A35C"/>
                </a:solidFill>
              </a:rPr>
              <a:t>, </a:t>
            </a:r>
            <a:r>
              <a:rPr lang="en-CA" sz="1600" b="1" dirty="0">
                <a:solidFill>
                  <a:srgbClr val="0086B3"/>
                </a:solidFill>
              </a:rPr>
              <a:t>spark</a:t>
            </a:r>
            <a:r>
              <a:rPr lang="en-CA" sz="1600" b="1" dirty="0">
                <a:solidFill>
                  <a:srgbClr val="63A35C"/>
                </a:solidFill>
              </a:rPr>
              <a:t>)</a:t>
            </a:r>
            <a:br>
              <a:rPr lang="en-CA" sz="1600" b="1" dirty="0">
                <a:solidFill>
                  <a:srgbClr val="63A35C"/>
                </a:solidFill>
              </a:rPr>
            </a:br>
            <a:r>
              <a:rPr lang="en-CA" sz="1600" b="1" dirty="0">
                <a:solidFill>
                  <a:srgbClr val="63A35C"/>
                </a:solidFill>
              </a:rPr>
              <a:t>    </a:t>
            </a:r>
            <a:r>
              <a:rPr lang="en-CA" sz="1600" b="1" dirty="0" err="1"/>
              <a:t>checkin_df</a:t>
            </a:r>
            <a:r>
              <a:rPr lang="en-CA" sz="1600" b="1" dirty="0"/>
              <a:t>   </a:t>
            </a:r>
            <a:r>
              <a:rPr lang="en-CA" sz="1600" b="1" dirty="0">
                <a:solidFill>
                  <a:srgbClr val="A71D5D"/>
                </a:solidFill>
              </a:rPr>
              <a:t>= </a:t>
            </a:r>
            <a:r>
              <a:rPr lang="en-CA" sz="1600" b="1" dirty="0" err="1">
                <a:solidFill>
                  <a:srgbClr val="0086B3"/>
                </a:solidFill>
              </a:rPr>
              <a:t>create_df_from_json</a:t>
            </a:r>
            <a:r>
              <a:rPr lang="en-CA" sz="1600" b="1" dirty="0">
                <a:solidFill>
                  <a:srgbClr val="63A35C"/>
                </a:solidFill>
              </a:rPr>
              <a:t>(</a:t>
            </a:r>
            <a:r>
              <a:rPr lang="en-CA" sz="1600" b="1" dirty="0">
                <a:solidFill>
                  <a:srgbClr val="183691"/>
                </a:solidFill>
              </a:rPr>
              <a:t>"fixtures/</a:t>
            </a:r>
            <a:r>
              <a:rPr lang="en-CA" sz="1600" b="1" dirty="0" err="1">
                <a:solidFill>
                  <a:srgbClr val="183691"/>
                </a:solidFill>
              </a:rPr>
              <a:t>checkin.json</a:t>
            </a:r>
            <a:r>
              <a:rPr lang="en-CA" sz="1600" b="1" dirty="0">
                <a:solidFill>
                  <a:srgbClr val="183691"/>
                </a:solidFill>
              </a:rPr>
              <a:t>"</a:t>
            </a:r>
            <a:r>
              <a:rPr lang="en-CA" sz="1600" b="1" dirty="0">
                <a:solidFill>
                  <a:srgbClr val="63A35C"/>
                </a:solidFill>
              </a:rPr>
              <a:t>, </a:t>
            </a:r>
            <a:r>
              <a:rPr lang="en-CA" sz="1600" b="1" dirty="0">
                <a:solidFill>
                  <a:srgbClr val="0086B3"/>
                </a:solidFill>
              </a:rPr>
              <a:t>spark</a:t>
            </a:r>
            <a:r>
              <a:rPr lang="en-CA" sz="1600" b="1" dirty="0">
                <a:solidFill>
                  <a:srgbClr val="63A35C"/>
                </a:solidFill>
              </a:rPr>
              <a:t>)</a:t>
            </a:r>
            <a:br>
              <a:rPr lang="en-CA" sz="1600" b="1" dirty="0">
                <a:solidFill>
                  <a:srgbClr val="63A35C"/>
                </a:solidFill>
              </a:rPr>
            </a:br>
            <a:r>
              <a:rPr lang="en-CA" sz="1600" b="1" dirty="0">
                <a:solidFill>
                  <a:srgbClr val="63A35C"/>
                </a:solidFill>
              </a:rPr>
              <a:t>    </a:t>
            </a:r>
            <a:r>
              <a:rPr lang="en-CA" sz="1600" b="1" dirty="0" err="1"/>
              <a:t>tips_df</a:t>
            </a:r>
            <a:r>
              <a:rPr lang="en-CA" sz="1600" b="1" dirty="0"/>
              <a:t>      </a:t>
            </a:r>
            <a:r>
              <a:rPr lang="en-CA" sz="1600" b="1" dirty="0">
                <a:solidFill>
                  <a:srgbClr val="A71D5D"/>
                </a:solidFill>
              </a:rPr>
              <a:t>= </a:t>
            </a:r>
            <a:r>
              <a:rPr lang="en-CA" sz="1600" b="1" dirty="0" err="1">
                <a:solidFill>
                  <a:srgbClr val="0086B3"/>
                </a:solidFill>
              </a:rPr>
              <a:t>create_df_from_json</a:t>
            </a:r>
            <a:r>
              <a:rPr lang="en-CA" sz="1600" b="1" dirty="0">
                <a:solidFill>
                  <a:srgbClr val="63A35C"/>
                </a:solidFill>
              </a:rPr>
              <a:t>(</a:t>
            </a:r>
            <a:r>
              <a:rPr lang="en-CA" sz="1600" b="1" dirty="0">
                <a:solidFill>
                  <a:srgbClr val="183691"/>
                </a:solidFill>
              </a:rPr>
              <a:t>"fixtures/</a:t>
            </a:r>
            <a:r>
              <a:rPr lang="en-CA" sz="1600" b="1" dirty="0" err="1">
                <a:solidFill>
                  <a:srgbClr val="183691"/>
                </a:solidFill>
              </a:rPr>
              <a:t>tips.json</a:t>
            </a:r>
            <a:r>
              <a:rPr lang="en-CA" sz="1600" b="1" dirty="0">
                <a:solidFill>
                  <a:srgbClr val="183691"/>
                </a:solidFill>
              </a:rPr>
              <a:t>"</a:t>
            </a:r>
            <a:r>
              <a:rPr lang="en-CA" sz="1600" b="1" dirty="0">
                <a:solidFill>
                  <a:srgbClr val="63A35C"/>
                </a:solidFill>
              </a:rPr>
              <a:t>, </a:t>
            </a:r>
            <a:r>
              <a:rPr lang="en-CA" sz="1600" b="1" dirty="0">
                <a:solidFill>
                  <a:srgbClr val="0086B3"/>
                </a:solidFill>
              </a:rPr>
              <a:t>spark</a:t>
            </a:r>
            <a:r>
              <a:rPr lang="en-CA" sz="1600" b="1" dirty="0">
                <a:solidFill>
                  <a:srgbClr val="63A35C"/>
                </a:solidFill>
              </a:rPr>
              <a:t>)</a:t>
            </a:r>
            <a:br>
              <a:rPr lang="en-CA" sz="1600" b="1" dirty="0">
                <a:solidFill>
                  <a:srgbClr val="63A35C"/>
                </a:solidFill>
              </a:rPr>
            </a:br>
            <a:r>
              <a:rPr lang="en-CA" sz="1600" b="1" dirty="0">
                <a:solidFill>
                  <a:srgbClr val="63A35C"/>
                </a:solidFill>
              </a:rPr>
              <a:t>    </a:t>
            </a:r>
            <a:r>
              <a:rPr lang="en-CA" sz="1600" b="1" dirty="0" err="1"/>
              <a:t>business_df</a:t>
            </a:r>
            <a:r>
              <a:rPr lang="en-CA" sz="1600" b="1" dirty="0"/>
              <a:t>  </a:t>
            </a:r>
            <a:r>
              <a:rPr lang="en-CA" sz="1600" b="1" dirty="0">
                <a:solidFill>
                  <a:srgbClr val="A71D5D"/>
                </a:solidFill>
              </a:rPr>
              <a:t>= </a:t>
            </a:r>
            <a:r>
              <a:rPr lang="en-CA" sz="1600" b="1" dirty="0" err="1">
                <a:solidFill>
                  <a:srgbClr val="0086B3"/>
                </a:solidFill>
              </a:rPr>
              <a:t>create_df_from_json</a:t>
            </a:r>
            <a:r>
              <a:rPr lang="en-CA" sz="1600" b="1" dirty="0">
                <a:solidFill>
                  <a:srgbClr val="63A35C"/>
                </a:solidFill>
              </a:rPr>
              <a:t>(</a:t>
            </a:r>
            <a:r>
              <a:rPr lang="en-CA" sz="1600" b="1" dirty="0">
                <a:solidFill>
                  <a:srgbClr val="183691"/>
                </a:solidFill>
              </a:rPr>
              <a:t>"fixtures/</a:t>
            </a:r>
            <a:r>
              <a:rPr lang="en-CA" sz="1600" b="1" dirty="0" err="1">
                <a:solidFill>
                  <a:srgbClr val="183691"/>
                </a:solidFill>
              </a:rPr>
              <a:t>business.json</a:t>
            </a:r>
            <a:r>
              <a:rPr lang="en-CA" sz="1600" b="1" dirty="0">
                <a:solidFill>
                  <a:srgbClr val="183691"/>
                </a:solidFill>
              </a:rPr>
              <a:t>"</a:t>
            </a:r>
            <a:r>
              <a:rPr lang="en-CA" sz="1600" b="1" dirty="0">
                <a:solidFill>
                  <a:srgbClr val="63A35C"/>
                </a:solidFill>
              </a:rPr>
              <a:t>, </a:t>
            </a:r>
            <a:r>
              <a:rPr lang="en-CA" sz="1600" b="1" dirty="0">
                <a:solidFill>
                  <a:srgbClr val="0086B3"/>
                </a:solidFill>
              </a:rPr>
              <a:t>spark</a:t>
            </a:r>
            <a:r>
              <a:rPr lang="en-CA" sz="1600" b="1" dirty="0">
                <a:solidFill>
                  <a:srgbClr val="63A35C"/>
                </a:solidFill>
              </a:rPr>
              <a:t>)</a:t>
            </a:r>
            <a:br>
              <a:rPr lang="en-CA" sz="1600" b="1" dirty="0">
                <a:solidFill>
                  <a:srgbClr val="63A35C"/>
                </a:solidFill>
              </a:rPr>
            </a:br>
            <a:r>
              <a:rPr lang="en-CA" sz="1600" b="1" dirty="0">
                <a:solidFill>
                  <a:srgbClr val="63A35C"/>
                </a:solidFill>
              </a:rPr>
              <a:t>    </a:t>
            </a:r>
            <a:r>
              <a:rPr lang="en-CA" sz="1600" b="1" dirty="0" err="1"/>
              <a:t>m_reviews_df</a:t>
            </a:r>
            <a:r>
              <a:rPr lang="en-CA" sz="1600" b="1" dirty="0"/>
              <a:t> </a:t>
            </a:r>
            <a:r>
              <a:rPr lang="en-CA" sz="1600" b="1" dirty="0">
                <a:solidFill>
                  <a:srgbClr val="A71D5D"/>
                </a:solidFill>
              </a:rPr>
              <a:t>= </a:t>
            </a:r>
            <a:r>
              <a:rPr lang="en-CA" sz="1600" b="1" dirty="0" err="1">
                <a:solidFill>
                  <a:srgbClr val="0086B3"/>
                </a:solidFill>
              </a:rPr>
              <a:t>create_df_from_json</a:t>
            </a:r>
            <a:r>
              <a:rPr lang="en-CA" sz="1600" b="1" dirty="0">
                <a:solidFill>
                  <a:srgbClr val="63A35C"/>
                </a:solidFill>
              </a:rPr>
              <a:t>(</a:t>
            </a:r>
            <a:r>
              <a:rPr lang="en-CA" sz="1600" b="1" dirty="0">
                <a:solidFill>
                  <a:srgbClr val="183691"/>
                </a:solidFill>
              </a:rPr>
              <a:t>"fixtures/</a:t>
            </a:r>
            <a:r>
              <a:rPr lang="en-CA" sz="1600" b="1" dirty="0" err="1">
                <a:solidFill>
                  <a:srgbClr val="183691"/>
                </a:solidFill>
              </a:rPr>
              <a:t>mobile_reviews.json</a:t>
            </a:r>
            <a:r>
              <a:rPr lang="en-CA" sz="1600" b="1" dirty="0">
                <a:solidFill>
                  <a:srgbClr val="183691"/>
                </a:solidFill>
              </a:rPr>
              <a:t>"</a:t>
            </a:r>
            <a:r>
              <a:rPr lang="en-CA" sz="1600" b="1" dirty="0">
                <a:solidFill>
                  <a:srgbClr val="63A35C"/>
                </a:solidFill>
              </a:rPr>
              <a:t>, </a:t>
            </a:r>
            <a:r>
              <a:rPr lang="en-CA" sz="1600" b="1" dirty="0">
                <a:solidFill>
                  <a:srgbClr val="0086B3"/>
                </a:solidFill>
              </a:rPr>
              <a:t>spark</a:t>
            </a:r>
            <a:r>
              <a:rPr lang="en-CA" sz="1600" b="1" dirty="0">
                <a:solidFill>
                  <a:srgbClr val="63A35C"/>
                </a:solidFill>
              </a:rPr>
              <a:t>)</a:t>
            </a:r>
            <a:br>
              <a:rPr lang="en-CA" sz="1600" b="1" dirty="0">
                <a:solidFill>
                  <a:srgbClr val="63A35C"/>
                </a:solidFill>
              </a:rPr>
            </a:br>
            <a:endParaRPr lang="en-US" sz="2000" b="1" dirty="0">
              <a:latin typeface="Courier" pitchFamily="2" charset="0"/>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961517" y="5739388"/>
            <a:ext cx="9815341" cy="338554"/>
          </a:xfrm>
          <a:prstGeom prst="rect">
            <a:avLst/>
          </a:prstGeom>
          <a:ln w="38100">
            <a:noFill/>
          </a:ln>
        </p:spPr>
        <p:txBody>
          <a:bodyPr wrap="square">
            <a:spAutoFit/>
          </a:bodyPr>
          <a:lstStyle/>
          <a:p>
            <a:r>
              <a:rPr lang="en-CA" sz="1600" b="1" dirty="0" err="1">
                <a:solidFill>
                  <a:srgbClr val="0086B3"/>
                </a:solidFill>
              </a:rPr>
              <a:t>assert_inglewood_pizza_has_one_review</a:t>
            </a:r>
            <a:r>
              <a:rPr lang="en-CA" sz="1600" b="1" dirty="0">
                <a:solidFill>
                  <a:srgbClr val="63A35C"/>
                </a:solidFill>
              </a:rPr>
              <a:t>(</a:t>
            </a:r>
            <a:r>
              <a:rPr lang="en-CA" sz="1600" b="1" dirty="0" err="1"/>
              <a:t>actual_df</a:t>
            </a:r>
            <a:r>
              <a:rPr lang="en-CA" sz="1600" b="1" dirty="0">
                <a:solidFill>
                  <a:srgbClr val="63A35C"/>
                </a:solidFill>
              </a:rPr>
              <a:t>)</a:t>
            </a:r>
          </a:p>
        </p:txBody>
      </p:sp>
      <p:sp>
        <p:nvSpPr>
          <p:cNvPr id="13" name="!!transform_inlined">
            <a:extLst>
              <a:ext uri="{FF2B5EF4-FFF2-40B4-BE49-F238E27FC236}">
                <a16:creationId xmlns:a16="http://schemas.microsoft.com/office/drawing/2014/main" id="{21C659AC-93C4-B8E0-FB46-342C9E5917DB}"/>
              </a:ext>
            </a:extLst>
          </p:cNvPr>
          <p:cNvSpPr txBox="1"/>
          <p:nvPr/>
        </p:nvSpPr>
        <p:spPr>
          <a:xfrm>
            <a:off x="749245" y="822870"/>
            <a:ext cx="10876698" cy="1569660"/>
          </a:xfrm>
          <a:prstGeom prst="rect">
            <a:avLst/>
          </a:prstGeom>
          <a:noFill/>
          <a:ln w="38100">
            <a:noFill/>
          </a:ln>
        </p:spPr>
        <p:txBody>
          <a:bodyPr wrap="square" rtlCol="0">
            <a:spAutoFit/>
          </a:bodyPr>
          <a:lstStyle/>
          <a:p>
            <a:br>
              <a:rPr lang="en-CA" sz="1600" b="1" dirty="0">
                <a:solidFill>
                  <a:srgbClr val="A71D5D"/>
                </a:solidFill>
              </a:rPr>
            </a:br>
            <a:r>
              <a:rPr lang="en-CA" sz="1600" b="1" dirty="0">
                <a:solidFill>
                  <a:srgbClr val="A71D5D"/>
                </a:solidFill>
              </a:rPr>
              <a:t>    </a:t>
            </a:r>
            <a:r>
              <a:rPr lang="en-CA" sz="1600" b="1" dirty="0" err="1"/>
              <a:t>checkin_df</a:t>
            </a:r>
            <a:r>
              <a:rPr lang="en-CA" sz="1600" b="1" dirty="0"/>
              <a:t> </a:t>
            </a:r>
            <a:r>
              <a:rPr lang="en-CA" sz="1600" b="1" dirty="0">
                <a:solidFill>
                  <a:srgbClr val="A71D5D"/>
                </a:solidFill>
              </a:rPr>
              <a:t>= </a:t>
            </a:r>
            <a:r>
              <a:rPr lang="en-CA" sz="1600" b="1" dirty="0" err="1">
                <a:solidFill>
                  <a:srgbClr val="0086B3"/>
                </a:solidFill>
              </a:rPr>
              <a:t>create_checkin_df_with_one_date_per_row</a:t>
            </a:r>
            <a:r>
              <a:rPr lang="en-CA" sz="1600" b="1" dirty="0">
                <a:solidFill>
                  <a:srgbClr val="63A35C"/>
                </a:solidFill>
              </a:rPr>
              <a:t>(</a:t>
            </a:r>
            <a:r>
              <a:rPr lang="en-CA" sz="1600" b="1" dirty="0" err="1">
                <a:solidFill>
                  <a:srgbClr val="0086B3"/>
                </a:solidFill>
              </a:rPr>
              <a:t>checkin_df</a:t>
            </a:r>
            <a:r>
              <a:rPr lang="en-CA" sz="1600" b="1" dirty="0">
                <a:solidFill>
                  <a:srgbClr val="63A35C"/>
                </a:solidFill>
              </a:rPr>
              <a:t>)</a:t>
            </a:r>
            <a:br>
              <a:rPr lang="en-CA" sz="1600" b="1" dirty="0">
                <a:solidFill>
                  <a:srgbClr val="63A35C"/>
                </a:solidFill>
              </a:rPr>
            </a:br>
            <a:br>
              <a:rPr lang="en-CA" sz="1600" b="1" dirty="0">
                <a:solidFill>
                  <a:srgbClr val="63A35C"/>
                </a:solidFill>
              </a:rPr>
            </a:br>
            <a:r>
              <a:rPr lang="en-CA" sz="1600" b="1" dirty="0">
                <a:solidFill>
                  <a:srgbClr val="63A35C"/>
                </a:solidFill>
              </a:rPr>
              <a:t>    </a:t>
            </a:r>
            <a:r>
              <a:rPr lang="en-CA" sz="1600" b="1" dirty="0" err="1"/>
              <a:t>reviews_df</a:t>
            </a:r>
            <a:r>
              <a:rPr lang="en-CA" sz="1600" b="1" dirty="0"/>
              <a:t> </a:t>
            </a:r>
            <a:r>
              <a:rPr lang="en-CA" sz="1600" b="1" dirty="0">
                <a:solidFill>
                  <a:srgbClr val="A71D5D"/>
                </a:solidFill>
              </a:rPr>
              <a:t>= </a:t>
            </a:r>
            <a:r>
              <a:rPr lang="en-CA" sz="1600" b="1" dirty="0" err="1">
                <a:solidFill>
                  <a:srgbClr val="0086B3"/>
                </a:solidFill>
              </a:rPr>
              <a:t>count_reviews</a:t>
            </a:r>
            <a:r>
              <a:rPr lang="en-CA" sz="1600" b="1" dirty="0">
                <a:solidFill>
                  <a:srgbClr val="63A35C"/>
                </a:solidFill>
              </a:rPr>
              <a:t>(</a:t>
            </a:r>
            <a:r>
              <a:rPr lang="en-CA" sz="1600" b="1" dirty="0" err="1">
                <a:solidFill>
                  <a:srgbClr val="0086B3"/>
                </a:solidFill>
              </a:rPr>
              <a:t>checkin_df</a:t>
            </a:r>
            <a:r>
              <a:rPr lang="en-CA" sz="1600" b="1" dirty="0">
                <a:solidFill>
                  <a:srgbClr val="63A35C"/>
                </a:solidFill>
              </a:rPr>
              <a:t>, </a:t>
            </a:r>
            <a:r>
              <a:rPr lang="en-CA" sz="1600" b="1" dirty="0" err="1">
                <a:solidFill>
                  <a:srgbClr val="0086B3"/>
                </a:solidFill>
              </a:rPr>
              <a:t>mobile_reviews_df</a:t>
            </a:r>
            <a:r>
              <a:rPr lang="en-CA" sz="1600" b="1" dirty="0">
                <a:solidFill>
                  <a:srgbClr val="63A35C"/>
                </a:solidFill>
              </a:rPr>
              <a:t>, </a:t>
            </a:r>
            <a:r>
              <a:rPr lang="en-CA" sz="1600" b="1" dirty="0" err="1">
                <a:solidFill>
                  <a:srgbClr val="0086B3"/>
                </a:solidFill>
              </a:rPr>
              <a:t>browser_reviews_df</a:t>
            </a:r>
            <a:r>
              <a:rPr lang="en-CA" sz="1600" b="1" dirty="0">
                <a:solidFill>
                  <a:srgbClr val="63A35C"/>
                </a:solidFill>
              </a:rPr>
              <a:t>, </a:t>
            </a:r>
            <a:r>
              <a:rPr lang="en-CA" sz="1600" b="1" dirty="0" err="1">
                <a:solidFill>
                  <a:srgbClr val="0086B3"/>
                </a:solidFill>
              </a:rPr>
              <a:t>run_date</a:t>
            </a:r>
            <a:r>
              <a:rPr lang="en-CA" sz="1600" b="1" dirty="0">
                <a:solidFill>
                  <a:srgbClr val="63A35C"/>
                </a:solidFill>
              </a:rPr>
              <a:t>)</a:t>
            </a:r>
            <a:br>
              <a:rPr lang="en-CA" sz="1600" b="1" dirty="0">
                <a:solidFill>
                  <a:srgbClr val="63A35C"/>
                </a:solidFill>
              </a:rPr>
            </a:br>
            <a:r>
              <a:rPr lang="en-CA" sz="1600" b="1" dirty="0">
                <a:solidFill>
                  <a:srgbClr val="63A35C"/>
                </a:solidFill>
              </a:rPr>
              <a:t>    </a:t>
            </a:r>
            <a:r>
              <a:rPr lang="en-CA" sz="1600" b="1" dirty="0" err="1"/>
              <a:t>checkin_df</a:t>
            </a:r>
            <a:r>
              <a:rPr lang="en-CA" sz="1600" b="1" dirty="0"/>
              <a:t> </a:t>
            </a:r>
            <a:r>
              <a:rPr lang="en-CA" sz="1600" b="1" dirty="0">
                <a:solidFill>
                  <a:srgbClr val="A71D5D"/>
                </a:solidFill>
              </a:rPr>
              <a:t>= </a:t>
            </a:r>
            <a:r>
              <a:rPr lang="en-CA" sz="1600" b="1" dirty="0" err="1">
                <a:solidFill>
                  <a:srgbClr val="0086B3"/>
                </a:solidFill>
              </a:rPr>
              <a:t>count_checkins</a:t>
            </a:r>
            <a:r>
              <a:rPr lang="en-CA" sz="1600" b="1" dirty="0">
                <a:solidFill>
                  <a:srgbClr val="63A35C"/>
                </a:solidFill>
              </a:rPr>
              <a:t>(</a:t>
            </a:r>
            <a:r>
              <a:rPr lang="en-CA" sz="1600" b="1" dirty="0" err="1">
                <a:solidFill>
                  <a:srgbClr val="0086B3"/>
                </a:solidFill>
              </a:rPr>
              <a:t>checkin_df</a:t>
            </a:r>
            <a:r>
              <a:rPr lang="en-CA" sz="1600" b="1" dirty="0">
                <a:solidFill>
                  <a:srgbClr val="63A35C"/>
                </a:solidFill>
              </a:rPr>
              <a:t>, </a:t>
            </a:r>
            <a:r>
              <a:rPr lang="en-CA" sz="1600" b="1" dirty="0" err="1">
                <a:solidFill>
                  <a:srgbClr val="0086B3"/>
                </a:solidFill>
              </a:rPr>
              <a:t>run_date</a:t>
            </a:r>
            <a:r>
              <a:rPr lang="en-CA" sz="1600" b="1" dirty="0">
                <a:solidFill>
                  <a:srgbClr val="63A35C"/>
                </a:solidFill>
              </a:rPr>
              <a:t>)</a:t>
            </a:r>
            <a:br>
              <a:rPr lang="en-CA" sz="1600" b="1" dirty="0">
                <a:solidFill>
                  <a:srgbClr val="63A35C"/>
                </a:solidFill>
              </a:rPr>
            </a:br>
            <a:r>
              <a:rPr lang="en-CA" sz="1600" b="1" dirty="0">
                <a:solidFill>
                  <a:srgbClr val="63A35C"/>
                </a:solidFill>
              </a:rPr>
              <a:t>    </a:t>
            </a:r>
            <a:r>
              <a:rPr lang="en-CA" sz="1600" b="1" dirty="0" err="1"/>
              <a:t>tips_df</a:t>
            </a:r>
            <a:r>
              <a:rPr lang="en-CA" sz="1600" b="1" dirty="0"/>
              <a:t> </a:t>
            </a:r>
            <a:r>
              <a:rPr lang="en-CA" sz="1600" b="1" dirty="0">
                <a:solidFill>
                  <a:srgbClr val="A71D5D"/>
                </a:solidFill>
              </a:rPr>
              <a:t>= </a:t>
            </a:r>
            <a:r>
              <a:rPr lang="en-CA" sz="1600" b="1" dirty="0" err="1">
                <a:solidFill>
                  <a:srgbClr val="0086B3"/>
                </a:solidFill>
              </a:rPr>
              <a:t>count_tips</a:t>
            </a:r>
            <a:r>
              <a:rPr lang="en-CA" sz="1600" b="1" dirty="0">
                <a:solidFill>
                  <a:srgbClr val="63A35C"/>
                </a:solidFill>
              </a:rPr>
              <a:t>(</a:t>
            </a:r>
            <a:r>
              <a:rPr lang="en-CA" sz="1600" b="1" dirty="0" err="1">
                <a:solidFill>
                  <a:srgbClr val="0086B3"/>
                </a:solidFill>
              </a:rPr>
              <a:t>tips_df</a:t>
            </a:r>
            <a:r>
              <a:rPr lang="en-CA" sz="1600" b="1" dirty="0">
                <a:solidFill>
                  <a:srgbClr val="63A35C"/>
                </a:solidFill>
              </a:rPr>
              <a:t>, </a:t>
            </a:r>
            <a:r>
              <a:rPr lang="en-CA" sz="1600" b="1" dirty="0" err="1">
                <a:solidFill>
                  <a:srgbClr val="0086B3"/>
                </a:solidFill>
              </a:rPr>
              <a:t>run_date</a:t>
            </a:r>
            <a:r>
              <a:rPr lang="en-CA" sz="1600" b="1" dirty="0">
                <a:solidFill>
                  <a:srgbClr val="63A35C"/>
                </a:solidFill>
              </a:rPr>
              <a:t>)</a:t>
            </a:r>
            <a:endParaRPr lang="en-US" b="1" dirty="0"/>
          </a:p>
        </p:txBody>
      </p:sp>
      <p:sp>
        <p:nvSpPr>
          <p:cNvPr id="2" name="Rectangle 1">
            <a:extLst>
              <a:ext uri="{FF2B5EF4-FFF2-40B4-BE49-F238E27FC236}">
                <a16:creationId xmlns:a16="http://schemas.microsoft.com/office/drawing/2014/main" id="{ADFE7146-FCAA-D84D-10C0-8F71922C2905}"/>
              </a:ext>
            </a:extLst>
          </p:cNvPr>
          <p:cNvSpPr/>
          <p:nvPr/>
        </p:nvSpPr>
        <p:spPr>
          <a:xfrm>
            <a:off x="12407981" y="2701292"/>
            <a:ext cx="6092825" cy="830997"/>
          </a:xfrm>
          <a:prstGeom prst="rect">
            <a:avLst/>
          </a:prstGeom>
        </p:spPr>
        <p:txBody>
          <a:bodyPr>
            <a:spAutoFit/>
          </a:bodyPr>
          <a:lstStyle/>
          <a:p>
            <a:r>
              <a:rPr lang="en-CA" sz="1600" b="1" dirty="0">
                <a:solidFill>
                  <a:srgbClr val="63A35C"/>
                </a:solidFill>
              </a:rPr>
              <a:t> </a:t>
            </a:r>
            <a:r>
              <a:rPr lang="en-CA" sz="1600" b="1" dirty="0" err="1">
                <a:solidFill>
                  <a:schemeClr val="tx1"/>
                </a:solidFill>
              </a:rPr>
              <a:t>actual_df</a:t>
            </a:r>
            <a:r>
              <a:rPr lang="en-CA" sz="1600" b="1" dirty="0">
                <a:solidFill>
                  <a:srgbClr val="A71D5D"/>
                </a:solidFill>
              </a:rPr>
              <a:t> = </a:t>
            </a:r>
            <a:r>
              <a:rPr lang="en-CA" sz="1600" b="1" dirty="0" err="1">
                <a:solidFill>
                  <a:srgbClr val="0086B3"/>
                </a:solidFill>
              </a:rPr>
              <a:t>construct_post_pandemic_recovery_df</a:t>
            </a:r>
            <a:r>
              <a:rPr lang="en-CA" sz="1600" b="1" dirty="0">
                <a:solidFill>
                  <a:srgbClr val="63A35C"/>
                </a:solidFill>
              </a:rPr>
              <a:t>(</a:t>
            </a:r>
            <a:br>
              <a:rPr lang="en-CA" sz="1600" b="1" dirty="0">
                <a:solidFill>
                  <a:srgbClr val="63A35C"/>
                </a:solidFill>
              </a:rPr>
            </a:br>
            <a:r>
              <a:rPr lang="en-CA" sz="1600" b="1" dirty="0">
                <a:solidFill>
                  <a:srgbClr val="63A35C"/>
                </a:solidFill>
              </a:rPr>
              <a:t>     </a:t>
            </a:r>
            <a:r>
              <a:rPr lang="en-CA" sz="1600" b="1" dirty="0" err="1">
                <a:solidFill>
                  <a:srgbClr val="0086B3"/>
                </a:solidFill>
              </a:rPr>
              <a:t>business_df</a:t>
            </a:r>
            <a:r>
              <a:rPr lang="en-CA" sz="1600" b="1" dirty="0">
                <a:solidFill>
                  <a:srgbClr val="63A35C"/>
                </a:solidFill>
              </a:rPr>
              <a:t>, </a:t>
            </a:r>
            <a:r>
              <a:rPr lang="en-CA" sz="1600" b="1" dirty="0" err="1">
                <a:solidFill>
                  <a:srgbClr val="0086B3"/>
                </a:solidFill>
              </a:rPr>
              <a:t>checkin_df</a:t>
            </a:r>
            <a:r>
              <a:rPr lang="en-CA" sz="1600" b="1" dirty="0">
                <a:solidFill>
                  <a:srgbClr val="63A35C"/>
                </a:solidFill>
              </a:rPr>
              <a:t>, </a:t>
            </a:r>
            <a:r>
              <a:rPr lang="en-CA" sz="1600" b="1" dirty="0" err="1"/>
              <a:t>reviews_df</a:t>
            </a:r>
            <a:r>
              <a:rPr lang="en-CA" sz="1600" b="1" dirty="0">
                <a:solidFill>
                  <a:srgbClr val="63A35C"/>
                </a:solidFill>
              </a:rPr>
              <a:t>, </a:t>
            </a:r>
            <a:r>
              <a:rPr lang="en-CA" sz="1600" b="1" dirty="0" err="1">
                <a:solidFill>
                  <a:srgbClr val="0086B3"/>
                </a:solidFill>
              </a:rPr>
              <a:t>run_date</a:t>
            </a:r>
            <a:r>
              <a:rPr lang="en-CA" sz="1600" b="1" dirty="0">
                <a:solidFill>
                  <a:srgbClr val="63A35C"/>
                </a:solidFill>
              </a:rPr>
              <a:t>, </a:t>
            </a:r>
            <a:r>
              <a:rPr lang="en-CA" sz="1600" b="1" dirty="0" err="1">
                <a:solidFill>
                  <a:srgbClr val="0086B3"/>
                </a:solidFill>
              </a:rPr>
              <a:t>tips_df</a:t>
            </a:r>
            <a:br>
              <a:rPr lang="en-CA" sz="1600" b="1" dirty="0">
                <a:solidFill>
                  <a:srgbClr val="0086B3"/>
                </a:solidFill>
              </a:rPr>
            </a:br>
            <a:r>
              <a:rPr lang="en-CA" sz="1600" b="1" dirty="0">
                <a:solidFill>
                  <a:srgbClr val="0086B3"/>
                </a:solidFill>
              </a:rPr>
              <a:t> </a:t>
            </a:r>
            <a:r>
              <a:rPr lang="en-CA" sz="1600" b="1" dirty="0">
                <a:solidFill>
                  <a:srgbClr val="63A35C"/>
                </a:solidFill>
              </a:rPr>
              <a:t>)</a:t>
            </a:r>
            <a:endParaRPr lang="en-US" sz="1600" dirty="0"/>
          </a:p>
        </p:txBody>
      </p:sp>
      <p:sp>
        <p:nvSpPr>
          <p:cNvPr id="15" name="Rectangle 14">
            <a:extLst>
              <a:ext uri="{FF2B5EF4-FFF2-40B4-BE49-F238E27FC236}">
                <a16:creationId xmlns:a16="http://schemas.microsoft.com/office/drawing/2014/main" id="{C881E9FD-D5A8-E658-6669-F3BD80BF9E10}"/>
              </a:ext>
            </a:extLst>
          </p:cNvPr>
          <p:cNvSpPr/>
          <p:nvPr/>
        </p:nvSpPr>
        <p:spPr>
          <a:xfrm>
            <a:off x="749245" y="1119098"/>
            <a:ext cx="10655111" cy="4499704"/>
          </a:xfrm>
          <a:prstGeom prst="rect">
            <a:avLst/>
          </a:prstGeom>
          <a:solidFill>
            <a:srgbClr val="00B6E0">
              <a:alpha val="50196"/>
            </a:srgbClr>
          </a:solidFill>
          <a:ln>
            <a:solidFill>
              <a:srgbClr val="00B6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25ECB3B8-FAEA-C7A8-A6D1-9AC4D9974B58}"/>
              </a:ext>
            </a:extLst>
          </p:cNvPr>
          <p:cNvSpPr/>
          <p:nvPr/>
        </p:nvSpPr>
        <p:spPr>
          <a:xfrm>
            <a:off x="745054" y="5775517"/>
            <a:ext cx="10659301" cy="280301"/>
          </a:xfrm>
          <a:prstGeom prst="rect">
            <a:avLst/>
          </a:prstGeom>
          <a:solidFill>
            <a:schemeClr val="accent1">
              <a:alpha val="50196"/>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2241258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8" name="Rectangle 17">
            <a:extLst>
              <a:ext uri="{FF2B5EF4-FFF2-40B4-BE49-F238E27FC236}">
                <a16:creationId xmlns:a16="http://schemas.microsoft.com/office/drawing/2014/main" id="{25ECB3B8-FAEA-C7A8-A6D1-9AC4D9974B58}"/>
              </a:ext>
            </a:extLst>
          </p:cNvPr>
          <p:cNvSpPr/>
          <p:nvPr/>
        </p:nvSpPr>
        <p:spPr>
          <a:xfrm>
            <a:off x="745054" y="5775517"/>
            <a:ext cx="10659301" cy="425536"/>
          </a:xfrm>
          <a:prstGeom prst="rect">
            <a:avLst/>
          </a:prstGeom>
          <a:solidFill>
            <a:schemeClr val="accent1">
              <a:alpha val="50196"/>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C881E9FD-D5A8-E658-6669-F3BD80BF9E10}"/>
              </a:ext>
            </a:extLst>
          </p:cNvPr>
          <p:cNvSpPr/>
          <p:nvPr/>
        </p:nvSpPr>
        <p:spPr>
          <a:xfrm>
            <a:off x="749245" y="1119098"/>
            <a:ext cx="10655111" cy="4499704"/>
          </a:xfrm>
          <a:prstGeom prst="rect">
            <a:avLst/>
          </a:prstGeom>
          <a:solidFill>
            <a:srgbClr val="00B6E0">
              <a:alpha val="50196"/>
            </a:srgbClr>
          </a:solidFill>
          <a:ln>
            <a:solidFill>
              <a:srgbClr val="00B6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6B04B518-559E-3E0B-9DDD-AD2808E07F62}"/>
              </a:ext>
            </a:extLst>
          </p:cNvPr>
          <p:cNvSpPr/>
          <p:nvPr/>
        </p:nvSpPr>
        <p:spPr>
          <a:xfrm>
            <a:off x="978830" y="2607943"/>
            <a:ext cx="10876698" cy="3046988"/>
          </a:xfrm>
          <a:prstGeom prst="rect">
            <a:avLst/>
          </a:prstGeom>
        </p:spPr>
        <p:txBody>
          <a:bodyPr wrap="square">
            <a:spAutoFit/>
          </a:bodyPr>
          <a:lstStyle/>
          <a:p>
            <a:r>
              <a:rPr lang="en-CA" sz="1600" b="1" dirty="0" err="1"/>
              <a:t>pandemic_recovery_df</a:t>
            </a:r>
            <a:r>
              <a:rPr lang="en-CA" sz="1600" b="1" dirty="0"/>
              <a:t> </a:t>
            </a:r>
            <a:r>
              <a:rPr lang="en-CA" sz="1600" b="1" dirty="0">
                <a:solidFill>
                  <a:srgbClr val="A71D5D"/>
                </a:solidFill>
              </a:rPr>
              <a:t>= </a:t>
            </a:r>
            <a:r>
              <a:rPr lang="en-CA" sz="1600" b="1" dirty="0" err="1">
                <a:solidFill>
                  <a:srgbClr val="0086B3"/>
                </a:solidFill>
              </a:rPr>
              <a:t>business_df</a:t>
            </a:r>
            <a:r>
              <a:rPr lang="en-CA" sz="1600" b="1" dirty="0" err="1">
                <a:solidFill>
                  <a:srgbClr val="63A35C"/>
                </a:solidFill>
              </a:rPr>
              <a:t>.</a:t>
            </a:r>
            <a:r>
              <a:rPr lang="en-CA" sz="1600" b="1" dirty="0" err="1">
                <a:solidFill>
                  <a:srgbClr val="0086B3"/>
                </a:solidFill>
              </a:rPr>
              <a:t>join</a:t>
            </a:r>
            <a:r>
              <a:rPr lang="en-CA" sz="1600" b="1" dirty="0">
                <a:solidFill>
                  <a:srgbClr val="63A35C"/>
                </a:solidFill>
              </a:rPr>
              <a:t>(</a:t>
            </a:r>
            <a:r>
              <a:rPr lang="en-CA" sz="1600" b="1" dirty="0" err="1">
                <a:solidFill>
                  <a:srgbClr val="0086B3"/>
                </a:solidFill>
              </a:rPr>
              <a:t>checkin_df</a:t>
            </a:r>
            <a:r>
              <a:rPr lang="en-CA" sz="1600" b="1" dirty="0">
                <a:solidFill>
                  <a:srgbClr val="63A35C"/>
                </a:solidFill>
              </a:rPr>
              <a:t>, </a:t>
            </a:r>
            <a:r>
              <a:rPr lang="en-CA" sz="1600" b="1" dirty="0">
                <a:solidFill>
                  <a:srgbClr val="660099"/>
                </a:solidFill>
              </a:rPr>
              <a:t>on</a:t>
            </a:r>
            <a:r>
              <a:rPr lang="en-CA" sz="1600" b="1" dirty="0">
                <a:solidFill>
                  <a:srgbClr val="A71D5D"/>
                </a:solidFill>
              </a:rPr>
              <a:t>=</a:t>
            </a:r>
            <a:r>
              <a:rPr lang="en-CA" sz="1600" b="1" dirty="0">
                <a:solidFill>
                  <a:srgbClr val="183691"/>
                </a:solidFill>
              </a:rPr>
              <a:t>"</a:t>
            </a:r>
            <a:r>
              <a:rPr lang="en-CA" sz="1600" b="1" dirty="0" err="1">
                <a:solidFill>
                  <a:srgbClr val="183691"/>
                </a:solidFill>
              </a:rPr>
              <a:t>business_id</a:t>
            </a:r>
            <a:r>
              <a:rPr lang="en-CA" sz="1600" b="1" dirty="0">
                <a:solidFill>
                  <a:srgbClr val="183691"/>
                </a:solidFill>
              </a:rPr>
              <a:t>"</a:t>
            </a:r>
            <a:r>
              <a:rPr lang="en-CA" sz="1600" b="1" dirty="0">
                <a:solidFill>
                  <a:srgbClr val="63A35C"/>
                </a:solidFill>
              </a:rPr>
              <a:t>, </a:t>
            </a:r>
            <a:r>
              <a:rPr lang="en-CA" sz="1600" b="1" dirty="0">
                <a:solidFill>
                  <a:srgbClr val="660099"/>
                </a:solidFill>
              </a:rPr>
              <a:t>how</a:t>
            </a:r>
            <a:r>
              <a:rPr lang="en-CA" sz="1600" b="1" dirty="0">
                <a:solidFill>
                  <a:srgbClr val="A71D5D"/>
                </a:solidFill>
              </a:rPr>
              <a:t>=</a:t>
            </a:r>
            <a:r>
              <a:rPr lang="en-CA" sz="1600" b="1" dirty="0">
                <a:solidFill>
                  <a:srgbClr val="183691"/>
                </a:solidFill>
              </a:rPr>
              <a:t>'left'</a:t>
            </a:r>
            <a:r>
              <a:rPr lang="en-CA" sz="1600" b="1" dirty="0">
                <a:solidFill>
                  <a:srgbClr val="63A35C"/>
                </a:solidFill>
              </a:rPr>
              <a:t>).</a:t>
            </a:r>
            <a:r>
              <a:rPr lang="en-CA" sz="1600" b="1" dirty="0" err="1">
                <a:solidFill>
                  <a:srgbClr val="0086B3"/>
                </a:solidFill>
              </a:rPr>
              <a:t>fillna</a:t>
            </a:r>
            <a:r>
              <a:rPr lang="en-CA" sz="1600" b="1" dirty="0">
                <a:solidFill>
                  <a:srgbClr val="63A35C"/>
                </a:solidFill>
              </a:rPr>
              <a:t>(</a:t>
            </a:r>
            <a:r>
              <a:rPr lang="en-CA" sz="1600" b="1" dirty="0">
                <a:solidFill>
                  <a:srgbClr val="0086B3"/>
                </a:solidFill>
              </a:rPr>
              <a:t>0</a:t>
            </a:r>
            <a:r>
              <a:rPr lang="en-CA" sz="1600" b="1" dirty="0">
                <a:solidFill>
                  <a:srgbClr val="63A35C"/>
                </a:solidFill>
              </a:rPr>
              <a:t>)</a:t>
            </a:r>
            <a:br>
              <a:rPr lang="en-CA" sz="1600" b="1" dirty="0">
                <a:solidFill>
                  <a:srgbClr val="63A35C"/>
                </a:solidFill>
              </a:rPr>
            </a:br>
            <a:r>
              <a:rPr lang="en-CA" sz="1600" b="1" dirty="0" err="1"/>
              <a:t>pandemic_recovery_df</a:t>
            </a:r>
            <a:r>
              <a:rPr lang="en-CA" sz="1600" b="1" dirty="0"/>
              <a:t> </a:t>
            </a:r>
            <a:r>
              <a:rPr lang="en-CA" sz="1600" b="1" dirty="0">
                <a:solidFill>
                  <a:srgbClr val="A71D5D"/>
                </a:solidFill>
              </a:rPr>
              <a:t>= </a:t>
            </a:r>
            <a:r>
              <a:rPr lang="en-CA" sz="1600" b="1" dirty="0" err="1"/>
              <a:t>pandemic_recovery_df</a:t>
            </a:r>
            <a:r>
              <a:rPr lang="en-CA" sz="1600" b="1" dirty="0" err="1">
                <a:solidFill>
                  <a:srgbClr val="63A35C"/>
                </a:solidFill>
              </a:rPr>
              <a:t>.</a:t>
            </a:r>
            <a:r>
              <a:rPr lang="en-CA" sz="1600" b="1" dirty="0" err="1">
                <a:solidFill>
                  <a:srgbClr val="0086B3"/>
                </a:solidFill>
              </a:rPr>
              <a:t>join</a:t>
            </a:r>
            <a:r>
              <a:rPr lang="en-CA" sz="1600" b="1" dirty="0">
                <a:solidFill>
                  <a:srgbClr val="63A35C"/>
                </a:solidFill>
              </a:rPr>
              <a:t>(</a:t>
            </a:r>
            <a:r>
              <a:rPr lang="en-CA" sz="1600" b="1" dirty="0" err="1">
                <a:solidFill>
                  <a:srgbClr val="0086B3"/>
                </a:solidFill>
              </a:rPr>
              <a:t>reviews_df</a:t>
            </a:r>
            <a:r>
              <a:rPr lang="en-CA" sz="1600" b="1" dirty="0">
                <a:solidFill>
                  <a:srgbClr val="63A35C"/>
                </a:solidFill>
              </a:rPr>
              <a:t>, </a:t>
            </a:r>
            <a:r>
              <a:rPr lang="en-CA" sz="1600" b="1" dirty="0">
                <a:solidFill>
                  <a:srgbClr val="660099"/>
                </a:solidFill>
              </a:rPr>
              <a:t>on</a:t>
            </a:r>
            <a:r>
              <a:rPr lang="en-CA" sz="1600" b="1" dirty="0">
                <a:solidFill>
                  <a:srgbClr val="A71D5D"/>
                </a:solidFill>
              </a:rPr>
              <a:t>=</a:t>
            </a:r>
            <a:r>
              <a:rPr lang="en-CA" sz="1600" b="1" dirty="0">
                <a:solidFill>
                  <a:srgbClr val="183691"/>
                </a:solidFill>
              </a:rPr>
              <a:t>"</a:t>
            </a:r>
            <a:r>
              <a:rPr lang="en-CA" sz="1600" b="1" dirty="0" err="1">
                <a:solidFill>
                  <a:srgbClr val="183691"/>
                </a:solidFill>
              </a:rPr>
              <a:t>business_id</a:t>
            </a:r>
            <a:r>
              <a:rPr lang="en-CA" sz="1600" b="1" dirty="0">
                <a:solidFill>
                  <a:srgbClr val="183691"/>
                </a:solidFill>
              </a:rPr>
              <a:t>"</a:t>
            </a:r>
            <a:r>
              <a:rPr lang="en-CA" sz="1600" b="1" dirty="0">
                <a:solidFill>
                  <a:srgbClr val="63A35C"/>
                </a:solidFill>
              </a:rPr>
              <a:t>, </a:t>
            </a:r>
            <a:r>
              <a:rPr lang="en-CA" sz="1600" b="1" dirty="0">
                <a:solidFill>
                  <a:srgbClr val="660099"/>
                </a:solidFill>
              </a:rPr>
              <a:t>how</a:t>
            </a:r>
            <a:r>
              <a:rPr lang="en-CA" sz="1600" b="1" dirty="0">
                <a:solidFill>
                  <a:srgbClr val="A71D5D"/>
                </a:solidFill>
              </a:rPr>
              <a:t>=</a:t>
            </a:r>
            <a:r>
              <a:rPr lang="en-CA" sz="1600" b="1" dirty="0">
                <a:solidFill>
                  <a:srgbClr val="183691"/>
                </a:solidFill>
              </a:rPr>
              <a:t>'left'</a:t>
            </a:r>
            <a:r>
              <a:rPr lang="en-CA" sz="1600" b="1" dirty="0">
                <a:solidFill>
                  <a:srgbClr val="63A35C"/>
                </a:solidFill>
              </a:rPr>
              <a:t>).</a:t>
            </a:r>
            <a:r>
              <a:rPr lang="en-CA" sz="1600" b="1" dirty="0" err="1">
                <a:solidFill>
                  <a:srgbClr val="0086B3"/>
                </a:solidFill>
              </a:rPr>
              <a:t>fillna</a:t>
            </a:r>
            <a:r>
              <a:rPr lang="en-CA" sz="1600" b="1" dirty="0">
                <a:solidFill>
                  <a:srgbClr val="63A35C"/>
                </a:solidFill>
              </a:rPr>
              <a:t>(</a:t>
            </a:r>
            <a:r>
              <a:rPr lang="en-CA" sz="1600" b="1" dirty="0">
                <a:solidFill>
                  <a:srgbClr val="0086B3"/>
                </a:solidFill>
              </a:rPr>
              <a:t>0</a:t>
            </a:r>
            <a:r>
              <a:rPr lang="en-CA" sz="1600" b="1" dirty="0">
                <a:solidFill>
                  <a:srgbClr val="63A35C"/>
                </a:solidFill>
              </a:rPr>
              <a:t>)</a:t>
            </a:r>
            <a:br>
              <a:rPr lang="en-CA" sz="1600" b="1" dirty="0">
                <a:solidFill>
                  <a:srgbClr val="63A35C"/>
                </a:solidFill>
              </a:rPr>
            </a:br>
            <a:r>
              <a:rPr lang="en-CA" sz="1600" b="1" dirty="0" err="1"/>
              <a:t>pandemic_recovery_df</a:t>
            </a:r>
            <a:r>
              <a:rPr lang="en-CA" sz="1600" b="1" dirty="0"/>
              <a:t> </a:t>
            </a:r>
            <a:r>
              <a:rPr lang="en-CA" sz="1600" b="1" dirty="0">
                <a:solidFill>
                  <a:srgbClr val="A71D5D"/>
                </a:solidFill>
              </a:rPr>
              <a:t>= </a:t>
            </a:r>
            <a:r>
              <a:rPr lang="en-CA" sz="1600" b="1" dirty="0" err="1"/>
              <a:t>pandemic_recovery_df</a:t>
            </a:r>
            <a:r>
              <a:rPr lang="en-CA" sz="1600" b="1" dirty="0" err="1">
                <a:solidFill>
                  <a:srgbClr val="63A35C"/>
                </a:solidFill>
              </a:rPr>
              <a:t>.</a:t>
            </a:r>
            <a:r>
              <a:rPr lang="en-CA" sz="1600" b="1" dirty="0" err="1">
                <a:solidFill>
                  <a:srgbClr val="0086B3"/>
                </a:solidFill>
              </a:rPr>
              <a:t>join</a:t>
            </a:r>
            <a:r>
              <a:rPr lang="en-CA" sz="1600" b="1" dirty="0">
                <a:solidFill>
                  <a:srgbClr val="63A35C"/>
                </a:solidFill>
              </a:rPr>
              <a:t>(</a:t>
            </a:r>
            <a:r>
              <a:rPr lang="en-CA" sz="1600" b="1" dirty="0" err="1">
                <a:solidFill>
                  <a:srgbClr val="0086B3"/>
                </a:solidFill>
              </a:rPr>
              <a:t>tips_df</a:t>
            </a:r>
            <a:r>
              <a:rPr lang="en-CA" sz="1600" b="1" dirty="0">
                <a:solidFill>
                  <a:srgbClr val="63A35C"/>
                </a:solidFill>
              </a:rPr>
              <a:t>, </a:t>
            </a:r>
            <a:r>
              <a:rPr lang="en-CA" sz="1600" b="1" dirty="0">
                <a:solidFill>
                  <a:srgbClr val="660099"/>
                </a:solidFill>
              </a:rPr>
              <a:t>on</a:t>
            </a:r>
            <a:r>
              <a:rPr lang="en-CA" sz="1600" b="1" dirty="0">
                <a:solidFill>
                  <a:srgbClr val="A71D5D"/>
                </a:solidFill>
              </a:rPr>
              <a:t>=</a:t>
            </a:r>
            <a:r>
              <a:rPr lang="en-CA" sz="1600" b="1" dirty="0">
                <a:solidFill>
                  <a:srgbClr val="183691"/>
                </a:solidFill>
              </a:rPr>
              <a:t>"</a:t>
            </a:r>
            <a:r>
              <a:rPr lang="en-CA" sz="1600" b="1" dirty="0" err="1">
                <a:solidFill>
                  <a:srgbClr val="183691"/>
                </a:solidFill>
              </a:rPr>
              <a:t>business_id</a:t>
            </a:r>
            <a:r>
              <a:rPr lang="en-CA" sz="1600" b="1" dirty="0">
                <a:solidFill>
                  <a:srgbClr val="183691"/>
                </a:solidFill>
              </a:rPr>
              <a:t>"</a:t>
            </a:r>
            <a:r>
              <a:rPr lang="en-CA" sz="1600" b="1" dirty="0">
                <a:solidFill>
                  <a:srgbClr val="63A35C"/>
                </a:solidFill>
              </a:rPr>
              <a:t>, </a:t>
            </a:r>
            <a:r>
              <a:rPr lang="en-CA" sz="1600" b="1" dirty="0">
                <a:solidFill>
                  <a:srgbClr val="660099"/>
                </a:solidFill>
              </a:rPr>
              <a:t>how</a:t>
            </a:r>
            <a:r>
              <a:rPr lang="en-CA" sz="1600" b="1" dirty="0">
                <a:solidFill>
                  <a:srgbClr val="A71D5D"/>
                </a:solidFill>
              </a:rPr>
              <a:t>=</a:t>
            </a:r>
            <a:r>
              <a:rPr lang="en-CA" sz="1600" b="1" dirty="0">
                <a:solidFill>
                  <a:srgbClr val="183691"/>
                </a:solidFill>
              </a:rPr>
              <a:t>'left'</a:t>
            </a:r>
            <a:r>
              <a:rPr lang="en-CA" sz="1600" b="1" dirty="0">
                <a:solidFill>
                  <a:srgbClr val="63A35C"/>
                </a:solidFill>
              </a:rPr>
              <a:t>).</a:t>
            </a:r>
            <a:r>
              <a:rPr lang="en-CA" sz="1600" b="1" dirty="0" err="1">
                <a:solidFill>
                  <a:srgbClr val="0086B3"/>
                </a:solidFill>
              </a:rPr>
              <a:t>fillna</a:t>
            </a:r>
            <a:r>
              <a:rPr lang="en-CA" sz="1600" b="1" dirty="0">
                <a:solidFill>
                  <a:srgbClr val="63A35C"/>
                </a:solidFill>
              </a:rPr>
              <a:t>(</a:t>
            </a:r>
            <a:r>
              <a:rPr lang="en-CA" sz="1600" b="1" dirty="0">
                <a:solidFill>
                  <a:srgbClr val="0086B3"/>
                </a:solidFill>
              </a:rPr>
              <a:t>0</a:t>
            </a:r>
            <a:r>
              <a:rPr lang="en-CA" sz="1600" b="1" dirty="0">
                <a:solidFill>
                  <a:srgbClr val="63A35C"/>
                </a:solidFill>
              </a:rPr>
              <a:t>)</a:t>
            </a:r>
            <a:br>
              <a:rPr lang="en-CA" sz="1600" b="1" dirty="0">
                <a:solidFill>
                  <a:srgbClr val="63A35C"/>
                </a:solidFill>
              </a:rPr>
            </a:br>
            <a:r>
              <a:rPr lang="en-CA" sz="1600" b="1" dirty="0" err="1"/>
              <a:t>pandemic_recovery_df</a:t>
            </a:r>
            <a:r>
              <a:rPr lang="en-CA" sz="1600" b="1" dirty="0"/>
              <a:t> </a:t>
            </a:r>
            <a:r>
              <a:rPr lang="en-CA" sz="1600" b="1" dirty="0">
                <a:solidFill>
                  <a:srgbClr val="A71D5D"/>
                </a:solidFill>
              </a:rPr>
              <a:t>= </a:t>
            </a:r>
            <a:r>
              <a:rPr lang="en-CA" sz="1600" b="1" dirty="0" err="1"/>
              <a:t>pandemic_recovery_df</a:t>
            </a:r>
            <a:r>
              <a:rPr lang="en-CA" sz="1600" b="1" dirty="0" err="1">
                <a:solidFill>
                  <a:srgbClr val="63A35C"/>
                </a:solidFill>
              </a:rPr>
              <a:t>.</a:t>
            </a:r>
            <a:r>
              <a:rPr lang="en-CA" sz="1600" b="1" dirty="0" err="1">
                <a:solidFill>
                  <a:srgbClr val="0086B3"/>
                </a:solidFill>
              </a:rPr>
              <a:t>withColumn</a:t>
            </a:r>
            <a:r>
              <a:rPr lang="en-CA" sz="1600" b="1" dirty="0">
                <a:solidFill>
                  <a:srgbClr val="63A35C"/>
                </a:solidFill>
              </a:rPr>
              <a:t>(</a:t>
            </a:r>
            <a:r>
              <a:rPr lang="en-CA" sz="1600" b="1" dirty="0">
                <a:solidFill>
                  <a:srgbClr val="183691"/>
                </a:solidFill>
              </a:rPr>
              <a:t>"</a:t>
            </a:r>
            <a:r>
              <a:rPr lang="en-CA" sz="1600" b="1" dirty="0" err="1">
                <a:solidFill>
                  <a:srgbClr val="183691"/>
                </a:solidFill>
              </a:rPr>
              <a:t>num_interactions</a:t>
            </a:r>
            <a:r>
              <a:rPr lang="en-CA" sz="1600" b="1" dirty="0">
                <a:solidFill>
                  <a:srgbClr val="183691"/>
                </a:solidFill>
              </a:rPr>
              <a:t>"</a:t>
            </a:r>
            <a:r>
              <a:rPr lang="en-CA" sz="1600" b="1" dirty="0">
                <a:solidFill>
                  <a:srgbClr val="63A35C"/>
                </a:solidFill>
              </a:rPr>
              <a:t>,</a:t>
            </a:r>
            <a:br>
              <a:rPr lang="en-CA" sz="1600" b="1" dirty="0">
                <a:solidFill>
                  <a:srgbClr val="63A35C"/>
                </a:solidFill>
              </a:rPr>
            </a:br>
            <a:r>
              <a:rPr lang="en-CA" sz="1600" b="1" dirty="0">
                <a:solidFill>
                  <a:srgbClr val="63A35C"/>
                </a:solidFill>
              </a:rPr>
              <a:t>                                                       </a:t>
            </a:r>
            <a:r>
              <a:rPr lang="en-CA" sz="1600" b="1" dirty="0" err="1"/>
              <a:t>pandemic_recovery_df</a:t>
            </a:r>
            <a:r>
              <a:rPr lang="en-CA" sz="1600" b="1" dirty="0" err="1">
                <a:solidFill>
                  <a:srgbClr val="63A35C"/>
                </a:solidFill>
              </a:rPr>
              <a:t>.</a:t>
            </a:r>
            <a:r>
              <a:rPr lang="en-CA" sz="1600" b="1" dirty="0" err="1"/>
              <a:t>num_reviews</a:t>
            </a:r>
            <a:r>
              <a:rPr lang="en-CA" sz="1600" b="1" dirty="0"/>
              <a:t> </a:t>
            </a:r>
            <a:r>
              <a:rPr lang="en-CA" sz="1600" b="1" dirty="0">
                <a:solidFill>
                  <a:srgbClr val="A71D5D"/>
                </a:solidFill>
              </a:rPr>
              <a:t>+</a:t>
            </a:r>
            <a:br>
              <a:rPr lang="en-CA" sz="1600" b="1" dirty="0">
                <a:solidFill>
                  <a:srgbClr val="A71D5D"/>
                </a:solidFill>
              </a:rPr>
            </a:br>
            <a:r>
              <a:rPr lang="en-CA" sz="1600" b="1" dirty="0">
                <a:solidFill>
                  <a:srgbClr val="A71D5D"/>
                </a:solidFill>
              </a:rPr>
              <a:t>                                                       </a:t>
            </a:r>
            <a:r>
              <a:rPr lang="en-CA" sz="1600" b="1" dirty="0" err="1"/>
              <a:t>pandemic_recovery_df</a:t>
            </a:r>
            <a:r>
              <a:rPr lang="en-CA" sz="1600" b="1" dirty="0" err="1">
                <a:solidFill>
                  <a:srgbClr val="63A35C"/>
                </a:solidFill>
              </a:rPr>
              <a:t>.</a:t>
            </a:r>
            <a:r>
              <a:rPr lang="en-CA" sz="1600" b="1" dirty="0" err="1"/>
              <a:t>num_tips</a:t>
            </a:r>
            <a:r>
              <a:rPr lang="en-CA" sz="1600" b="1" dirty="0"/>
              <a:t> </a:t>
            </a:r>
            <a:r>
              <a:rPr lang="en-CA" sz="1600" b="1" dirty="0">
                <a:solidFill>
                  <a:srgbClr val="A71D5D"/>
                </a:solidFill>
              </a:rPr>
              <a:t>+</a:t>
            </a:r>
            <a:br>
              <a:rPr lang="en-CA" sz="1600" b="1" dirty="0">
                <a:solidFill>
                  <a:srgbClr val="A71D5D"/>
                </a:solidFill>
              </a:rPr>
            </a:br>
            <a:r>
              <a:rPr lang="en-CA" sz="1600" b="1" dirty="0">
                <a:solidFill>
                  <a:srgbClr val="A71D5D"/>
                </a:solidFill>
              </a:rPr>
              <a:t>                                                       </a:t>
            </a:r>
            <a:r>
              <a:rPr lang="en-CA" sz="1600" b="1" dirty="0" err="1"/>
              <a:t>pandemic_recovery_df</a:t>
            </a:r>
            <a:r>
              <a:rPr lang="en-CA" sz="1600" b="1" dirty="0" err="1">
                <a:solidFill>
                  <a:srgbClr val="63A35C"/>
                </a:solidFill>
              </a:rPr>
              <a:t>.</a:t>
            </a:r>
            <a:r>
              <a:rPr lang="en-CA" sz="1600" b="1" dirty="0" err="1"/>
              <a:t>num_checkins</a:t>
            </a:r>
            <a:r>
              <a:rPr lang="en-CA" sz="1600" b="1" dirty="0">
                <a:solidFill>
                  <a:srgbClr val="63A35C"/>
                </a:solidFill>
              </a:rPr>
              <a:t>)</a:t>
            </a:r>
            <a:br>
              <a:rPr lang="en-CA" sz="1600" b="1" dirty="0">
                <a:solidFill>
                  <a:srgbClr val="63A35C"/>
                </a:solidFill>
              </a:rPr>
            </a:br>
            <a:r>
              <a:rPr lang="en-CA" sz="1600" b="1" dirty="0" err="1"/>
              <a:t>pandemic_recovery_df</a:t>
            </a:r>
            <a:r>
              <a:rPr lang="en-CA" sz="1600" b="1" dirty="0"/>
              <a:t> </a:t>
            </a:r>
            <a:r>
              <a:rPr lang="en-CA" sz="1600" b="1" dirty="0">
                <a:solidFill>
                  <a:srgbClr val="A71D5D"/>
                </a:solidFill>
              </a:rPr>
              <a:t>= </a:t>
            </a:r>
            <a:r>
              <a:rPr lang="en-CA" sz="1600" b="1" dirty="0" err="1"/>
              <a:t>pandemic_recovery_df</a:t>
            </a:r>
            <a:r>
              <a:rPr lang="en-CA" sz="1600" b="1" dirty="0" err="1">
                <a:solidFill>
                  <a:srgbClr val="63A35C"/>
                </a:solidFill>
              </a:rPr>
              <a:t>.</a:t>
            </a:r>
            <a:r>
              <a:rPr lang="en-CA" sz="1600" b="1" dirty="0" err="1">
                <a:solidFill>
                  <a:srgbClr val="0086B3"/>
                </a:solidFill>
              </a:rPr>
              <a:t>withColumn</a:t>
            </a:r>
            <a:r>
              <a:rPr lang="en-CA" sz="1600" b="1" dirty="0">
                <a:solidFill>
                  <a:srgbClr val="63A35C"/>
                </a:solidFill>
              </a:rPr>
              <a:t>(</a:t>
            </a:r>
            <a:r>
              <a:rPr lang="en-CA" sz="1600" b="1" dirty="0">
                <a:solidFill>
                  <a:srgbClr val="183691"/>
                </a:solidFill>
              </a:rPr>
              <a:t>"dt"</a:t>
            </a:r>
            <a:r>
              <a:rPr lang="en-CA" sz="1600" b="1" dirty="0">
                <a:solidFill>
                  <a:srgbClr val="63A35C"/>
                </a:solidFill>
              </a:rPr>
              <a:t>, </a:t>
            </a:r>
            <a:r>
              <a:rPr lang="en-CA" sz="1600" b="1" dirty="0" err="1"/>
              <a:t>F</a:t>
            </a:r>
            <a:r>
              <a:rPr lang="en-CA" sz="1600" b="1" dirty="0" err="1">
                <a:solidFill>
                  <a:srgbClr val="63A35C"/>
                </a:solidFill>
              </a:rPr>
              <a:t>.</a:t>
            </a:r>
            <a:r>
              <a:rPr lang="en-CA" sz="1600" b="1" dirty="0" err="1">
                <a:solidFill>
                  <a:srgbClr val="0086B3"/>
                </a:solidFill>
              </a:rPr>
              <a:t>lit</a:t>
            </a:r>
            <a:r>
              <a:rPr lang="en-CA" sz="1600" b="1" dirty="0">
                <a:solidFill>
                  <a:srgbClr val="63A35C"/>
                </a:solidFill>
              </a:rPr>
              <a:t>(</a:t>
            </a:r>
            <a:r>
              <a:rPr lang="en-CA" sz="1600" b="1" dirty="0" err="1">
                <a:solidFill>
                  <a:srgbClr val="0086B3"/>
                </a:solidFill>
              </a:rPr>
              <a:t>run_date</a:t>
            </a:r>
            <a:r>
              <a:rPr lang="en-CA" sz="1600" b="1" dirty="0" err="1">
                <a:solidFill>
                  <a:srgbClr val="63A35C"/>
                </a:solidFill>
              </a:rPr>
              <a:t>.</a:t>
            </a:r>
            <a:r>
              <a:rPr lang="en-CA" sz="1600" b="1" dirty="0" err="1">
                <a:solidFill>
                  <a:srgbClr val="0086B3"/>
                </a:solidFill>
              </a:rPr>
              <a:t>strftime</a:t>
            </a:r>
            <a:r>
              <a:rPr lang="en-CA" sz="1600" b="1" dirty="0">
                <a:solidFill>
                  <a:srgbClr val="63A35C"/>
                </a:solidFill>
              </a:rPr>
              <a:t>(</a:t>
            </a:r>
            <a:r>
              <a:rPr lang="en-CA" sz="1600" b="1" dirty="0">
                <a:solidFill>
                  <a:srgbClr val="183691"/>
                </a:solidFill>
              </a:rPr>
              <a:t>"%Y-%m-%d"</a:t>
            </a:r>
            <a:r>
              <a:rPr lang="en-CA" sz="1600" b="1" dirty="0">
                <a:solidFill>
                  <a:srgbClr val="63A35C"/>
                </a:solidFill>
              </a:rPr>
              <a:t>)))</a:t>
            </a:r>
            <a:br>
              <a:rPr lang="en-CA" sz="1600" b="1" dirty="0">
                <a:solidFill>
                  <a:srgbClr val="63A35C"/>
                </a:solidFill>
              </a:rPr>
            </a:br>
            <a:r>
              <a:rPr lang="en-CA" sz="1600" b="1" dirty="0" err="1"/>
              <a:t>pandemic_recovery_df</a:t>
            </a:r>
            <a:r>
              <a:rPr lang="en-CA" sz="1600" b="1" dirty="0"/>
              <a:t> </a:t>
            </a:r>
            <a:r>
              <a:rPr lang="en-CA" sz="1600" b="1" dirty="0">
                <a:solidFill>
                  <a:srgbClr val="A71D5D"/>
                </a:solidFill>
              </a:rPr>
              <a:t>= </a:t>
            </a:r>
            <a:r>
              <a:rPr lang="en-CA" sz="1600" b="1" dirty="0" err="1"/>
              <a:t>pandemic_recovery_df</a:t>
            </a:r>
            <a:r>
              <a:rPr lang="en-CA" sz="1600" b="1" dirty="0" err="1">
                <a:solidFill>
                  <a:srgbClr val="63A35C"/>
                </a:solidFill>
              </a:rPr>
              <a:t>.</a:t>
            </a:r>
            <a:r>
              <a:rPr lang="en-CA" sz="1600" b="1" dirty="0" err="1">
                <a:solidFill>
                  <a:srgbClr val="0086B3"/>
                </a:solidFill>
              </a:rPr>
              <a:t>select</a:t>
            </a:r>
            <a:r>
              <a:rPr lang="en-CA" sz="1600" b="1" dirty="0">
                <a:solidFill>
                  <a:srgbClr val="63A35C"/>
                </a:solidFill>
              </a:rPr>
              <a:t>(</a:t>
            </a:r>
            <a:br>
              <a:rPr lang="en-CA" sz="1600" b="1" dirty="0">
                <a:solidFill>
                  <a:srgbClr val="63A35C"/>
                </a:solidFill>
              </a:rPr>
            </a:br>
            <a:r>
              <a:rPr lang="en-CA" sz="1600" b="1" dirty="0">
                <a:solidFill>
                  <a:srgbClr val="63A35C"/>
                </a:solidFill>
              </a:rPr>
              <a:t>    </a:t>
            </a:r>
            <a:r>
              <a:rPr lang="en-CA" sz="1600" b="1" dirty="0">
                <a:solidFill>
                  <a:srgbClr val="183691"/>
                </a:solidFill>
              </a:rPr>
              <a:t>"</a:t>
            </a:r>
            <a:r>
              <a:rPr lang="en-CA" sz="1600" b="1" dirty="0" err="1">
                <a:solidFill>
                  <a:srgbClr val="183691"/>
                </a:solidFill>
              </a:rPr>
              <a:t>business_id</a:t>
            </a:r>
            <a:r>
              <a:rPr lang="en-CA" sz="1600" b="1" dirty="0">
                <a:solidFill>
                  <a:srgbClr val="183691"/>
                </a:solidFill>
              </a:rPr>
              <a:t>"</a:t>
            </a:r>
            <a:r>
              <a:rPr lang="en-CA" sz="1600" b="1" dirty="0">
                <a:solidFill>
                  <a:srgbClr val="63A35C"/>
                </a:solidFill>
              </a:rPr>
              <a:t>, </a:t>
            </a:r>
            <a:r>
              <a:rPr lang="en-CA" sz="1600" b="1" dirty="0">
                <a:solidFill>
                  <a:srgbClr val="183691"/>
                </a:solidFill>
              </a:rPr>
              <a:t>"name"</a:t>
            </a:r>
            <a:r>
              <a:rPr lang="en-CA" sz="1600" b="1" dirty="0">
                <a:solidFill>
                  <a:srgbClr val="63A35C"/>
                </a:solidFill>
              </a:rPr>
              <a:t>, </a:t>
            </a:r>
            <a:r>
              <a:rPr lang="en-CA" sz="1600" b="1" dirty="0">
                <a:solidFill>
                  <a:srgbClr val="183691"/>
                </a:solidFill>
              </a:rPr>
              <a:t>"</a:t>
            </a:r>
            <a:r>
              <a:rPr lang="en-CA" sz="1600" b="1" dirty="0" err="1">
                <a:solidFill>
                  <a:srgbClr val="183691"/>
                </a:solidFill>
              </a:rPr>
              <a:t>num_tips</a:t>
            </a:r>
            <a:r>
              <a:rPr lang="en-CA" sz="1600" b="1" dirty="0">
                <a:solidFill>
                  <a:srgbClr val="183691"/>
                </a:solidFill>
              </a:rPr>
              <a:t>"</a:t>
            </a:r>
            <a:r>
              <a:rPr lang="en-CA" sz="1600" b="1" dirty="0">
                <a:solidFill>
                  <a:srgbClr val="63A35C"/>
                </a:solidFill>
              </a:rPr>
              <a:t>, </a:t>
            </a:r>
            <a:r>
              <a:rPr lang="en-CA" sz="1600" b="1" dirty="0">
                <a:solidFill>
                  <a:srgbClr val="183691"/>
                </a:solidFill>
              </a:rPr>
              <a:t>"</a:t>
            </a:r>
            <a:r>
              <a:rPr lang="en-CA" sz="1600" b="1" dirty="0" err="1">
                <a:solidFill>
                  <a:srgbClr val="183691"/>
                </a:solidFill>
              </a:rPr>
              <a:t>num_checkins</a:t>
            </a:r>
            <a:r>
              <a:rPr lang="en-CA" sz="1600" b="1" dirty="0">
                <a:solidFill>
                  <a:srgbClr val="183691"/>
                </a:solidFill>
              </a:rPr>
              <a:t>"</a:t>
            </a:r>
            <a:r>
              <a:rPr lang="en-CA" sz="1600" b="1" dirty="0">
                <a:solidFill>
                  <a:srgbClr val="63A35C"/>
                </a:solidFill>
              </a:rPr>
              <a:t>, </a:t>
            </a:r>
            <a:r>
              <a:rPr lang="en-CA" sz="1600" b="1" dirty="0">
                <a:solidFill>
                  <a:srgbClr val="183691"/>
                </a:solidFill>
              </a:rPr>
              <a:t>"</a:t>
            </a:r>
            <a:r>
              <a:rPr lang="en-CA" sz="1600" b="1" dirty="0" err="1">
                <a:solidFill>
                  <a:srgbClr val="183691"/>
                </a:solidFill>
              </a:rPr>
              <a:t>num_reviews</a:t>
            </a:r>
            <a:r>
              <a:rPr lang="en-CA" sz="1600" b="1" dirty="0">
                <a:solidFill>
                  <a:srgbClr val="183691"/>
                </a:solidFill>
              </a:rPr>
              <a:t>"</a:t>
            </a:r>
            <a:r>
              <a:rPr lang="en-CA" sz="1600" b="1" dirty="0">
                <a:solidFill>
                  <a:srgbClr val="63A35C"/>
                </a:solidFill>
              </a:rPr>
              <a:t>, </a:t>
            </a:r>
            <a:r>
              <a:rPr lang="en-CA" sz="1600" b="1" dirty="0">
                <a:solidFill>
                  <a:srgbClr val="183691"/>
                </a:solidFill>
              </a:rPr>
              <a:t>"</a:t>
            </a:r>
            <a:r>
              <a:rPr lang="en-CA" sz="1600" b="1" dirty="0" err="1">
                <a:solidFill>
                  <a:srgbClr val="183691"/>
                </a:solidFill>
              </a:rPr>
              <a:t>num_interactions</a:t>
            </a:r>
            <a:r>
              <a:rPr lang="en-CA" sz="1600" b="1" dirty="0">
                <a:solidFill>
                  <a:srgbClr val="183691"/>
                </a:solidFill>
              </a:rPr>
              <a:t>"</a:t>
            </a:r>
            <a:r>
              <a:rPr lang="en-CA" sz="1600" b="1" dirty="0">
                <a:solidFill>
                  <a:srgbClr val="63A35C"/>
                </a:solidFill>
              </a:rPr>
              <a:t>, </a:t>
            </a:r>
            <a:r>
              <a:rPr lang="en-CA" sz="1600" b="1" dirty="0">
                <a:solidFill>
                  <a:srgbClr val="183691"/>
                </a:solidFill>
              </a:rPr>
              <a:t>"dt"</a:t>
            </a:r>
            <a:br>
              <a:rPr lang="en-CA" sz="1600" b="1" dirty="0">
                <a:solidFill>
                  <a:srgbClr val="183691"/>
                </a:solidFill>
              </a:rPr>
            </a:br>
            <a:r>
              <a:rPr lang="en-CA" sz="1600" b="1" dirty="0">
                <a:solidFill>
                  <a:srgbClr val="63A35C"/>
                </a:solidFill>
              </a:rPr>
              <a:t>)</a:t>
            </a:r>
            <a:br>
              <a:rPr lang="en-CA" sz="1600" b="1" dirty="0">
                <a:solidFill>
                  <a:srgbClr val="63A35C"/>
                </a:solidFill>
              </a:rPr>
            </a:br>
            <a:r>
              <a:rPr lang="en-CA" sz="1600" b="1" dirty="0" err="1">
                <a:solidFill>
                  <a:schemeClr val="tx1"/>
                </a:solidFill>
              </a:rPr>
              <a:t>actual_df</a:t>
            </a:r>
            <a:r>
              <a:rPr lang="en-CA" sz="1600" b="1" dirty="0">
                <a:solidFill>
                  <a:schemeClr val="tx1"/>
                </a:solidFill>
              </a:rPr>
              <a:t> =</a:t>
            </a:r>
            <a:r>
              <a:rPr lang="en-CA" sz="1600" b="1" dirty="0">
                <a:solidFill>
                  <a:srgbClr val="A71D5D"/>
                </a:solidFill>
              </a:rPr>
              <a:t> </a:t>
            </a:r>
            <a:r>
              <a:rPr lang="en-CA" sz="1600" b="1" dirty="0" err="1"/>
              <a:t>pandemic_recovery_df</a:t>
            </a:r>
            <a:endParaRPr lang="en-US" sz="1600" b="1" dirty="0"/>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131</a:t>
            </a:fld>
            <a:endParaRPr/>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961517" y="5739388"/>
            <a:ext cx="9815341" cy="461665"/>
          </a:xfrm>
          <a:prstGeom prst="rect">
            <a:avLst/>
          </a:prstGeom>
          <a:ln w="38100">
            <a:noFill/>
          </a:ln>
        </p:spPr>
        <p:txBody>
          <a:bodyPr wrap="square">
            <a:spAutoFit/>
          </a:bodyPr>
          <a:lstStyle/>
          <a:p>
            <a:r>
              <a:rPr lang="en-CA" sz="1600" b="1" dirty="0" err="1">
                <a:solidFill>
                  <a:srgbClr val="0086B3"/>
                </a:solidFill>
              </a:rPr>
              <a:t>assert_inglewood_pizza_has_one_review</a:t>
            </a:r>
            <a:r>
              <a:rPr lang="en-CA" sz="1600" b="1" dirty="0">
                <a:solidFill>
                  <a:srgbClr val="63A35C"/>
                </a:solidFill>
              </a:rPr>
              <a:t>(</a:t>
            </a:r>
            <a:r>
              <a:rPr lang="en-CA" sz="2400" b="1" dirty="0" err="1"/>
              <a:t>pandemic_recovery_df</a:t>
            </a:r>
            <a:r>
              <a:rPr lang="en-CA" sz="1600" b="1" dirty="0">
                <a:solidFill>
                  <a:srgbClr val="63A35C"/>
                </a:solidFill>
              </a:rPr>
              <a:t>)</a:t>
            </a:r>
          </a:p>
        </p:txBody>
      </p:sp>
      <p:sp>
        <p:nvSpPr>
          <p:cNvPr id="13" name="!!transform_inlined">
            <a:extLst>
              <a:ext uri="{FF2B5EF4-FFF2-40B4-BE49-F238E27FC236}">
                <a16:creationId xmlns:a16="http://schemas.microsoft.com/office/drawing/2014/main" id="{21C659AC-93C4-B8E0-FB46-342C9E5917DB}"/>
              </a:ext>
            </a:extLst>
          </p:cNvPr>
          <p:cNvSpPr txBox="1"/>
          <p:nvPr/>
        </p:nvSpPr>
        <p:spPr>
          <a:xfrm>
            <a:off x="749245" y="822870"/>
            <a:ext cx="10876698" cy="1569660"/>
          </a:xfrm>
          <a:prstGeom prst="rect">
            <a:avLst/>
          </a:prstGeom>
          <a:noFill/>
          <a:ln w="38100">
            <a:noFill/>
          </a:ln>
        </p:spPr>
        <p:txBody>
          <a:bodyPr wrap="square" rtlCol="0">
            <a:spAutoFit/>
          </a:bodyPr>
          <a:lstStyle/>
          <a:p>
            <a:br>
              <a:rPr lang="en-CA" sz="1600" b="1" dirty="0">
                <a:solidFill>
                  <a:srgbClr val="A71D5D"/>
                </a:solidFill>
              </a:rPr>
            </a:br>
            <a:r>
              <a:rPr lang="en-CA" sz="1600" b="1" dirty="0">
                <a:solidFill>
                  <a:srgbClr val="A71D5D"/>
                </a:solidFill>
              </a:rPr>
              <a:t>    </a:t>
            </a:r>
            <a:r>
              <a:rPr lang="en-CA" sz="1600" b="1" dirty="0" err="1"/>
              <a:t>checkin_df</a:t>
            </a:r>
            <a:r>
              <a:rPr lang="en-CA" sz="1600" b="1" dirty="0"/>
              <a:t> </a:t>
            </a:r>
            <a:r>
              <a:rPr lang="en-CA" sz="1600" b="1" dirty="0">
                <a:solidFill>
                  <a:srgbClr val="A71D5D"/>
                </a:solidFill>
              </a:rPr>
              <a:t>= </a:t>
            </a:r>
            <a:r>
              <a:rPr lang="en-CA" sz="1600" b="1" dirty="0" err="1">
                <a:solidFill>
                  <a:srgbClr val="0086B3"/>
                </a:solidFill>
              </a:rPr>
              <a:t>create_checkin_df_with_one_date_per_row</a:t>
            </a:r>
            <a:r>
              <a:rPr lang="en-CA" sz="1600" b="1" dirty="0">
                <a:solidFill>
                  <a:srgbClr val="63A35C"/>
                </a:solidFill>
              </a:rPr>
              <a:t>(</a:t>
            </a:r>
            <a:r>
              <a:rPr lang="en-CA" sz="1600" b="1" dirty="0" err="1">
                <a:solidFill>
                  <a:srgbClr val="0086B3"/>
                </a:solidFill>
              </a:rPr>
              <a:t>checkin_df</a:t>
            </a:r>
            <a:r>
              <a:rPr lang="en-CA" sz="1600" b="1" dirty="0">
                <a:solidFill>
                  <a:srgbClr val="63A35C"/>
                </a:solidFill>
              </a:rPr>
              <a:t>)</a:t>
            </a:r>
            <a:br>
              <a:rPr lang="en-CA" sz="1600" b="1" dirty="0">
                <a:solidFill>
                  <a:srgbClr val="63A35C"/>
                </a:solidFill>
              </a:rPr>
            </a:br>
            <a:br>
              <a:rPr lang="en-CA" sz="1600" b="1" dirty="0">
                <a:solidFill>
                  <a:srgbClr val="63A35C"/>
                </a:solidFill>
              </a:rPr>
            </a:br>
            <a:r>
              <a:rPr lang="en-CA" sz="1600" b="1" dirty="0">
                <a:solidFill>
                  <a:srgbClr val="63A35C"/>
                </a:solidFill>
              </a:rPr>
              <a:t>    </a:t>
            </a:r>
            <a:r>
              <a:rPr lang="en-CA" sz="1600" b="1" dirty="0" err="1"/>
              <a:t>reviews_df</a:t>
            </a:r>
            <a:r>
              <a:rPr lang="en-CA" sz="1600" b="1" dirty="0"/>
              <a:t> </a:t>
            </a:r>
            <a:r>
              <a:rPr lang="en-CA" sz="1600" b="1" dirty="0">
                <a:solidFill>
                  <a:srgbClr val="A71D5D"/>
                </a:solidFill>
              </a:rPr>
              <a:t>= </a:t>
            </a:r>
            <a:r>
              <a:rPr lang="en-CA" sz="1600" b="1" dirty="0" err="1">
                <a:solidFill>
                  <a:srgbClr val="0086B3"/>
                </a:solidFill>
              </a:rPr>
              <a:t>count_reviews</a:t>
            </a:r>
            <a:r>
              <a:rPr lang="en-CA" sz="1600" b="1" dirty="0">
                <a:solidFill>
                  <a:srgbClr val="63A35C"/>
                </a:solidFill>
              </a:rPr>
              <a:t>(</a:t>
            </a:r>
            <a:r>
              <a:rPr lang="en-CA" sz="1600" b="1" dirty="0" err="1">
                <a:solidFill>
                  <a:srgbClr val="0086B3"/>
                </a:solidFill>
              </a:rPr>
              <a:t>checkin_df</a:t>
            </a:r>
            <a:r>
              <a:rPr lang="en-CA" sz="1600" b="1" dirty="0">
                <a:solidFill>
                  <a:srgbClr val="63A35C"/>
                </a:solidFill>
              </a:rPr>
              <a:t>, </a:t>
            </a:r>
            <a:r>
              <a:rPr lang="en-CA" sz="1600" b="1" dirty="0" err="1">
                <a:solidFill>
                  <a:srgbClr val="0086B3"/>
                </a:solidFill>
              </a:rPr>
              <a:t>mobile_reviews_df</a:t>
            </a:r>
            <a:r>
              <a:rPr lang="en-CA" sz="1600" b="1" dirty="0">
                <a:solidFill>
                  <a:srgbClr val="63A35C"/>
                </a:solidFill>
              </a:rPr>
              <a:t>, </a:t>
            </a:r>
            <a:r>
              <a:rPr lang="en-CA" sz="1600" b="1" dirty="0" err="1">
                <a:solidFill>
                  <a:srgbClr val="0086B3"/>
                </a:solidFill>
              </a:rPr>
              <a:t>browser_reviews_df</a:t>
            </a:r>
            <a:r>
              <a:rPr lang="en-CA" sz="1600" b="1" dirty="0">
                <a:solidFill>
                  <a:srgbClr val="63A35C"/>
                </a:solidFill>
              </a:rPr>
              <a:t>, </a:t>
            </a:r>
            <a:r>
              <a:rPr lang="en-CA" sz="1600" b="1" dirty="0" err="1">
                <a:solidFill>
                  <a:srgbClr val="0086B3"/>
                </a:solidFill>
              </a:rPr>
              <a:t>run_date</a:t>
            </a:r>
            <a:r>
              <a:rPr lang="en-CA" sz="1600" b="1" dirty="0">
                <a:solidFill>
                  <a:srgbClr val="63A35C"/>
                </a:solidFill>
              </a:rPr>
              <a:t>)</a:t>
            </a:r>
            <a:br>
              <a:rPr lang="en-CA" sz="1600" b="1" dirty="0">
                <a:solidFill>
                  <a:srgbClr val="63A35C"/>
                </a:solidFill>
              </a:rPr>
            </a:br>
            <a:r>
              <a:rPr lang="en-CA" sz="1600" b="1" dirty="0">
                <a:solidFill>
                  <a:srgbClr val="63A35C"/>
                </a:solidFill>
              </a:rPr>
              <a:t>    </a:t>
            </a:r>
            <a:r>
              <a:rPr lang="en-CA" sz="1600" b="1" dirty="0" err="1"/>
              <a:t>checkin_df</a:t>
            </a:r>
            <a:r>
              <a:rPr lang="en-CA" sz="1600" b="1" dirty="0"/>
              <a:t> </a:t>
            </a:r>
            <a:r>
              <a:rPr lang="en-CA" sz="1600" b="1" dirty="0">
                <a:solidFill>
                  <a:srgbClr val="A71D5D"/>
                </a:solidFill>
              </a:rPr>
              <a:t>= </a:t>
            </a:r>
            <a:r>
              <a:rPr lang="en-CA" sz="1600" b="1" dirty="0" err="1">
                <a:solidFill>
                  <a:srgbClr val="0086B3"/>
                </a:solidFill>
              </a:rPr>
              <a:t>count_checkins</a:t>
            </a:r>
            <a:r>
              <a:rPr lang="en-CA" sz="1600" b="1" dirty="0">
                <a:solidFill>
                  <a:srgbClr val="63A35C"/>
                </a:solidFill>
              </a:rPr>
              <a:t>(</a:t>
            </a:r>
            <a:r>
              <a:rPr lang="en-CA" sz="1600" b="1" dirty="0" err="1">
                <a:solidFill>
                  <a:srgbClr val="0086B3"/>
                </a:solidFill>
              </a:rPr>
              <a:t>checkin_df</a:t>
            </a:r>
            <a:r>
              <a:rPr lang="en-CA" sz="1600" b="1" dirty="0">
                <a:solidFill>
                  <a:srgbClr val="63A35C"/>
                </a:solidFill>
              </a:rPr>
              <a:t>, </a:t>
            </a:r>
            <a:r>
              <a:rPr lang="en-CA" sz="1600" b="1" dirty="0" err="1">
                <a:solidFill>
                  <a:srgbClr val="0086B3"/>
                </a:solidFill>
              </a:rPr>
              <a:t>run_date</a:t>
            </a:r>
            <a:r>
              <a:rPr lang="en-CA" sz="1600" b="1" dirty="0">
                <a:solidFill>
                  <a:srgbClr val="63A35C"/>
                </a:solidFill>
              </a:rPr>
              <a:t>)</a:t>
            </a:r>
            <a:br>
              <a:rPr lang="en-CA" sz="1600" b="1" dirty="0">
                <a:solidFill>
                  <a:srgbClr val="63A35C"/>
                </a:solidFill>
              </a:rPr>
            </a:br>
            <a:r>
              <a:rPr lang="en-CA" sz="1600" b="1" dirty="0">
                <a:solidFill>
                  <a:srgbClr val="63A35C"/>
                </a:solidFill>
              </a:rPr>
              <a:t>    </a:t>
            </a:r>
            <a:r>
              <a:rPr lang="en-CA" sz="1600" b="1" dirty="0" err="1"/>
              <a:t>tips_df</a:t>
            </a:r>
            <a:r>
              <a:rPr lang="en-CA" sz="1600" b="1" dirty="0"/>
              <a:t> </a:t>
            </a:r>
            <a:r>
              <a:rPr lang="en-CA" sz="1600" b="1" dirty="0">
                <a:solidFill>
                  <a:srgbClr val="A71D5D"/>
                </a:solidFill>
              </a:rPr>
              <a:t>= </a:t>
            </a:r>
            <a:r>
              <a:rPr lang="en-CA" sz="1600" b="1" dirty="0" err="1">
                <a:solidFill>
                  <a:srgbClr val="0086B3"/>
                </a:solidFill>
              </a:rPr>
              <a:t>count_tips</a:t>
            </a:r>
            <a:r>
              <a:rPr lang="en-CA" sz="1600" b="1" dirty="0">
                <a:solidFill>
                  <a:srgbClr val="63A35C"/>
                </a:solidFill>
              </a:rPr>
              <a:t>(</a:t>
            </a:r>
            <a:r>
              <a:rPr lang="en-CA" sz="1600" b="1" dirty="0" err="1">
                <a:solidFill>
                  <a:srgbClr val="0086B3"/>
                </a:solidFill>
              </a:rPr>
              <a:t>tips_df</a:t>
            </a:r>
            <a:r>
              <a:rPr lang="en-CA" sz="1600" b="1" dirty="0">
                <a:solidFill>
                  <a:srgbClr val="63A35C"/>
                </a:solidFill>
              </a:rPr>
              <a:t>, </a:t>
            </a:r>
            <a:r>
              <a:rPr lang="en-CA" sz="1600" b="1" dirty="0" err="1">
                <a:solidFill>
                  <a:srgbClr val="0086B3"/>
                </a:solidFill>
              </a:rPr>
              <a:t>run_date</a:t>
            </a:r>
            <a:r>
              <a:rPr lang="en-CA" sz="1600" b="1" dirty="0">
                <a:solidFill>
                  <a:srgbClr val="63A35C"/>
                </a:solidFill>
              </a:rPr>
              <a:t>)</a:t>
            </a:r>
            <a:endParaRPr lang="en-US" b="1" dirty="0"/>
          </a:p>
        </p:txBody>
      </p:sp>
    </p:spTree>
    <p:extLst>
      <p:ext uri="{BB962C8B-B14F-4D97-AF65-F5344CB8AC3E}">
        <p14:creationId xmlns:p14="http://schemas.microsoft.com/office/powerpoint/2010/main" val="502565598"/>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8" name="Rectangle 17">
            <a:extLst>
              <a:ext uri="{FF2B5EF4-FFF2-40B4-BE49-F238E27FC236}">
                <a16:creationId xmlns:a16="http://schemas.microsoft.com/office/drawing/2014/main" id="{25ECB3B8-FAEA-C7A8-A6D1-9AC4D9974B58}"/>
              </a:ext>
            </a:extLst>
          </p:cNvPr>
          <p:cNvSpPr/>
          <p:nvPr/>
        </p:nvSpPr>
        <p:spPr>
          <a:xfrm>
            <a:off x="745055" y="5801290"/>
            <a:ext cx="10659301" cy="243727"/>
          </a:xfrm>
          <a:prstGeom prst="rect">
            <a:avLst/>
          </a:prstGeom>
          <a:solidFill>
            <a:schemeClr val="accent1">
              <a:alpha val="50196"/>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C881E9FD-D5A8-E658-6669-F3BD80BF9E10}"/>
              </a:ext>
            </a:extLst>
          </p:cNvPr>
          <p:cNvSpPr/>
          <p:nvPr/>
        </p:nvSpPr>
        <p:spPr>
          <a:xfrm>
            <a:off x="749245" y="1119098"/>
            <a:ext cx="10655111" cy="4499704"/>
          </a:xfrm>
          <a:prstGeom prst="rect">
            <a:avLst/>
          </a:prstGeom>
          <a:solidFill>
            <a:srgbClr val="00B6E0">
              <a:alpha val="50196"/>
            </a:srgbClr>
          </a:solidFill>
          <a:ln>
            <a:solidFill>
              <a:srgbClr val="00B6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6B04B518-559E-3E0B-9DDD-AD2808E07F62}"/>
              </a:ext>
            </a:extLst>
          </p:cNvPr>
          <p:cNvSpPr/>
          <p:nvPr/>
        </p:nvSpPr>
        <p:spPr>
          <a:xfrm>
            <a:off x="978830" y="2607943"/>
            <a:ext cx="10876698" cy="3046988"/>
          </a:xfrm>
          <a:prstGeom prst="rect">
            <a:avLst/>
          </a:prstGeom>
        </p:spPr>
        <p:txBody>
          <a:bodyPr wrap="square">
            <a:spAutoFit/>
          </a:bodyPr>
          <a:lstStyle/>
          <a:p>
            <a:r>
              <a:rPr lang="en-CA" sz="1600" b="1" dirty="0" err="1"/>
              <a:t>pandemic_recovery_df</a:t>
            </a:r>
            <a:r>
              <a:rPr lang="en-CA" sz="1600" b="1" dirty="0"/>
              <a:t> </a:t>
            </a:r>
            <a:r>
              <a:rPr lang="en-CA" sz="1600" b="1" dirty="0">
                <a:solidFill>
                  <a:srgbClr val="A71D5D"/>
                </a:solidFill>
              </a:rPr>
              <a:t>= </a:t>
            </a:r>
            <a:r>
              <a:rPr lang="en-CA" sz="1600" b="1" dirty="0" err="1">
                <a:solidFill>
                  <a:srgbClr val="0086B3"/>
                </a:solidFill>
              </a:rPr>
              <a:t>business_df</a:t>
            </a:r>
            <a:r>
              <a:rPr lang="en-CA" sz="1600" b="1" dirty="0" err="1">
                <a:solidFill>
                  <a:srgbClr val="63A35C"/>
                </a:solidFill>
              </a:rPr>
              <a:t>.</a:t>
            </a:r>
            <a:r>
              <a:rPr lang="en-CA" sz="1600" b="1" dirty="0" err="1">
                <a:solidFill>
                  <a:srgbClr val="0086B3"/>
                </a:solidFill>
              </a:rPr>
              <a:t>join</a:t>
            </a:r>
            <a:r>
              <a:rPr lang="en-CA" sz="1600" b="1" dirty="0">
                <a:solidFill>
                  <a:srgbClr val="63A35C"/>
                </a:solidFill>
              </a:rPr>
              <a:t>(</a:t>
            </a:r>
            <a:r>
              <a:rPr lang="en-CA" sz="1600" b="1" dirty="0" err="1">
                <a:solidFill>
                  <a:srgbClr val="0086B3"/>
                </a:solidFill>
              </a:rPr>
              <a:t>checkin_df</a:t>
            </a:r>
            <a:r>
              <a:rPr lang="en-CA" sz="1600" b="1" dirty="0">
                <a:solidFill>
                  <a:srgbClr val="63A35C"/>
                </a:solidFill>
              </a:rPr>
              <a:t>, </a:t>
            </a:r>
            <a:r>
              <a:rPr lang="en-CA" sz="1600" b="1" dirty="0">
                <a:solidFill>
                  <a:srgbClr val="660099"/>
                </a:solidFill>
              </a:rPr>
              <a:t>on</a:t>
            </a:r>
            <a:r>
              <a:rPr lang="en-CA" sz="1600" b="1" dirty="0">
                <a:solidFill>
                  <a:srgbClr val="A71D5D"/>
                </a:solidFill>
              </a:rPr>
              <a:t>=</a:t>
            </a:r>
            <a:r>
              <a:rPr lang="en-CA" sz="1600" b="1" dirty="0">
                <a:solidFill>
                  <a:srgbClr val="183691"/>
                </a:solidFill>
              </a:rPr>
              <a:t>"</a:t>
            </a:r>
            <a:r>
              <a:rPr lang="en-CA" sz="1600" b="1" dirty="0" err="1">
                <a:solidFill>
                  <a:srgbClr val="183691"/>
                </a:solidFill>
              </a:rPr>
              <a:t>business_id</a:t>
            </a:r>
            <a:r>
              <a:rPr lang="en-CA" sz="1600" b="1" dirty="0">
                <a:solidFill>
                  <a:srgbClr val="183691"/>
                </a:solidFill>
              </a:rPr>
              <a:t>"</a:t>
            </a:r>
            <a:r>
              <a:rPr lang="en-CA" sz="1600" b="1" dirty="0">
                <a:solidFill>
                  <a:srgbClr val="63A35C"/>
                </a:solidFill>
              </a:rPr>
              <a:t>, </a:t>
            </a:r>
            <a:r>
              <a:rPr lang="en-CA" sz="1600" b="1" dirty="0">
                <a:solidFill>
                  <a:srgbClr val="660099"/>
                </a:solidFill>
              </a:rPr>
              <a:t>how</a:t>
            </a:r>
            <a:r>
              <a:rPr lang="en-CA" sz="1600" b="1" dirty="0">
                <a:solidFill>
                  <a:srgbClr val="A71D5D"/>
                </a:solidFill>
              </a:rPr>
              <a:t>=</a:t>
            </a:r>
            <a:r>
              <a:rPr lang="en-CA" sz="1600" b="1" dirty="0">
                <a:solidFill>
                  <a:srgbClr val="183691"/>
                </a:solidFill>
              </a:rPr>
              <a:t>'left'</a:t>
            </a:r>
            <a:r>
              <a:rPr lang="en-CA" sz="1600" b="1" dirty="0">
                <a:solidFill>
                  <a:srgbClr val="63A35C"/>
                </a:solidFill>
              </a:rPr>
              <a:t>).</a:t>
            </a:r>
            <a:r>
              <a:rPr lang="en-CA" sz="1600" b="1" dirty="0" err="1">
                <a:solidFill>
                  <a:srgbClr val="0086B3"/>
                </a:solidFill>
              </a:rPr>
              <a:t>fillna</a:t>
            </a:r>
            <a:r>
              <a:rPr lang="en-CA" sz="1600" b="1" dirty="0">
                <a:solidFill>
                  <a:srgbClr val="63A35C"/>
                </a:solidFill>
              </a:rPr>
              <a:t>(</a:t>
            </a:r>
            <a:r>
              <a:rPr lang="en-CA" sz="1600" b="1" dirty="0">
                <a:solidFill>
                  <a:srgbClr val="0086B3"/>
                </a:solidFill>
              </a:rPr>
              <a:t>0</a:t>
            </a:r>
            <a:r>
              <a:rPr lang="en-CA" sz="1600" b="1" dirty="0">
                <a:solidFill>
                  <a:srgbClr val="63A35C"/>
                </a:solidFill>
              </a:rPr>
              <a:t>)</a:t>
            </a:r>
            <a:br>
              <a:rPr lang="en-CA" sz="1600" b="1" dirty="0">
                <a:solidFill>
                  <a:srgbClr val="63A35C"/>
                </a:solidFill>
              </a:rPr>
            </a:br>
            <a:r>
              <a:rPr lang="en-CA" sz="1600" b="1" dirty="0" err="1"/>
              <a:t>pandemic_recovery_df</a:t>
            </a:r>
            <a:r>
              <a:rPr lang="en-CA" sz="1600" b="1" dirty="0"/>
              <a:t> </a:t>
            </a:r>
            <a:r>
              <a:rPr lang="en-CA" sz="1600" b="1" dirty="0">
                <a:solidFill>
                  <a:srgbClr val="A71D5D"/>
                </a:solidFill>
              </a:rPr>
              <a:t>= </a:t>
            </a:r>
            <a:r>
              <a:rPr lang="en-CA" sz="1600" b="1" dirty="0" err="1"/>
              <a:t>pandemic_recovery_df</a:t>
            </a:r>
            <a:r>
              <a:rPr lang="en-CA" sz="1600" b="1" dirty="0" err="1">
                <a:solidFill>
                  <a:srgbClr val="63A35C"/>
                </a:solidFill>
              </a:rPr>
              <a:t>.</a:t>
            </a:r>
            <a:r>
              <a:rPr lang="en-CA" sz="1600" b="1" dirty="0" err="1">
                <a:solidFill>
                  <a:srgbClr val="0086B3"/>
                </a:solidFill>
              </a:rPr>
              <a:t>join</a:t>
            </a:r>
            <a:r>
              <a:rPr lang="en-CA" sz="1600" b="1" dirty="0">
                <a:solidFill>
                  <a:srgbClr val="63A35C"/>
                </a:solidFill>
              </a:rPr>
              <a:t>(</a:t>
            </a:r>
            <a:r>
              <a:rPr lang="en-CA" sz="1600" b="1" dirty="0" err="1">
                <a:solidFill>
                  <a:srgbClr val="0086B3"/>
                </a:solidFill>
              </a:rPr>
              <a:t>reviews_df</a:t>
            </a:r>
            <a:r>
              <a:rPr lang="en-CA" sz="1600" b="1" dirty="0">
                <a:solidFill>
                  <a:srgbClr val="63A35C"/>
                </a:solidFill>
              </a:rPr>
              <a:t>, </a:t>
            </a:r>
            <a:r>
              <a:rPr lang="en-CA" sz="1600" b="1" dirty="0">
                <a:solidFill>
                  <a:srgbClr val="660099"/>
                </a:solidFill>
              </a:rPr>
              <a:t>on</a:t>
            </a:r>
            <a:r>
              <a:rPr lang="en-CA" sz="1600" b="1" dirty="0">
                <a:solidFill>
                  <a:srgbClr val="A71D5D"/>
                </a:solidFill>
              </a:rPr>
              <a:t>=</a:t>
            </a:r>
            <a:r>
              <a:rPr lang="en-CA" sz="1600" b="1" dirty="0">
                <a:solidFill>
                  <a:srgbClr val="183691"/>
                </a:solidFill>
              </a:rPr>
              <a:t>"</a:t>
            </a:r>
            <a:r>
              <a:rPr lang="en-CA" sz="1600" b="1" dirty="0" err="1">
                <a:solidFill>
                  <a:srgbClr val="183691"/>
                </a:solidFill>
              </a:rPr>
              <a:t>business_id</a:t>
            </a:r>
            <a:r>
              <a:rPr lang="en-CA" sz="1600" b="1" dirty="0">
                <a:solidFill>
                  <a:srgbClr val="183691"/>
                </a:solidFill>
              </a:rPr>
              <a:t>"</a:t>
            </a:r>
            <a:r>
              <a:rPr lang="en-CA" sz="1600" b="1" dirty="0">
                <a:solidFill>
                  <a:srgbClr val="63A35C"/>
                </a:solidFill>
              </a:rPr>
              <a:t>, </a:t>
            </a:r>
            <a:r>
              <a:rPr lang="en-CA" sz="1600" b="1" dirty="0">
                <a:solidFill>
                  <a:srgbClr val="660099"/>
                </a:solidFill>
              </a:rPr>
              <a:t>how</a:t>
            </a:r>
            <a:r>
              <a:rPr lang="en-CA" sz="1600" b="1" dirty="0">
                <a:solidFill>
                  <a:srgbClr val="A71D5D"/>
                </a:solidFill>
              </a:rPr>
              <a:t>=</a:t>
            </a:r>
            <a:r>
              <a:rPr lang="en-CA" sz="1600" b="1" dirty="0">
                <a:solidFill>
                  <a:srgbClr val="183691"/>
                </a:solidFill>
              </a:rPr>
              <a:t>'left'</a:t>
            </a:r>
            <a:r>
              <a:rPr lang="en-CA" sz="1600" b="1" dirty="0">
                <a:solidFill>
                  <a:srgbClr val="63A35C"/>
                </a:solidFill>
              </a:rPr>
              <a:t>).</a:t>
            </a:r>
            <a:r>
              <a:rPr lang="en-CA" sz="1600" b="1" dirty="0" err="1">
                <a:solidFill>
                  <a:srgbClr val="0086B3"/>
                </a:solidFill>
              </a:rPr>
              <a:t>fillna</a:t>
            </a:r>
            <a:r>
              <a:rPr lang="en-CA" sz="1600" b="1" dirty="0">
                <a:solidFill>
                  <a:srgbClr val="63A35C"/>
                </a:solidFill>
              </a:rPr>
              <a:t>(</a:t>
            </a:r>
            <a:r>
              <a:rPr lang="en-CA" sz="1600" b="1" dirty="0">
                <a:solidFill>
                  <a:srgbClr val="0086B3"/>
                </a:solidFill>
              </a:rPr>
              <a:t>0</a:t>
            </a:r>
            <a:r>
              <a:rPr lang="en-CA" sz="1600" b="1" dirty="0">
                <a:solidFill>
                  <a:srgbClr val="63A35C"/>
                </a:solidFill>
              </a:rPr>
              <a:t>)</a:t>
            </a:r>
            <a:br>
              <a:rPr lang="en-CA" sz="1600" b="1" dirty="0">
                <a:solidFill>
                  <a:srgbClr val="63A35C"/>
                </a:solidFill>
              </a:rPr>
            </a:br>
            <a:r>
              <a:rPr lang="en-CA" sz="1600" b="1" dirty="0" err="1"/>
              <a:t>pandemic_recovery_df</a:t>
            </a:r>
            <a:r>
              <a:rPr lang="en-CA" sz="1600" b="1" dirty="0"/>
              <a:t> </a:t>
            </a:r>
            <a:r>
              <a:rPr lang="en-CA" sz="1600" b="1" dirty="0">
                <a:solidFill>
                  <a:srgbClr val="A71D5D"/>
                </a:solidFill>
              </a:rPr>
              <a:t>= </a:t>
            </a:r>
            <a:r>
              <a:rPr lang="en-CA" sz="1600" b="1" dirty="0" err="1"/>
              <a:t>pandemic_recovery_df</a:t>
            </a:r>
            <a:r>
              <a:rPr lang="en-CA" sz="1600" b="1" dirty="0" err="1">
                <a:solidFill>
                  <a:srgbClr val="63A35C"/>
                </a:solidFill>
              </a:rPr>
              <a:t>.</a:t>
            </a:r>
            <a:r>
              <a:rPr lang="en-CA" sz="1600" b="1" dirty="0" err="1">
                <a:solidFill>
                  <a:srgbClr val="0086B3"/>
                </a:solidFill>
              </a:rPr>
              <a:t>join</a:t>
            </a:r>
            <a:r>
              <a:rPr lang="en-CA" sz="1600" b="1" dirty="0">
                <a:solidFill>
                  <a:srgbClr val="63A35C"/>
                </a:solidFill>
              </a:rPr>
              <a:t>(</a:t>
            </a:r>
            <a:r>
              <a:rPr lang="en-CA" sz="1600" b="1" dirty="0" err="1">
                <a:solidFill>
                  <a:srgbClr val="0086B3"/>
                </a:solidFill>
              </a:rPr>
              <a:t>tips_df</a:t>
            </a:r>
            <a:r>
              <a:rPr lang="en-CA" sz="1600" b="1" dirty="0">
                <a:solidFill>
                  <a:srgbClr val="63A35C"/>
                </a:solidFill>
              </a:rPr>
              <a:t>, </a:t>
            </a:r>
            <a:r>
              <a:rPr lang="en-CA" sz="1600" b="1" dirty="0">
                <a:solidFill>
                  <a:srgbClr val="660099"/>
                </a:solidFill>
              </a:rPr>
              <a:t>on</a:t>
            </a:r>
            <a:r>
              <a:rPr lang="en-CA" sz="1600" b="1" dirty="0">
                <a:solidFill>
                  <a:srgbClr val="A71D5D"/>
                </a:solidFill>
              </a:rPr>
              <a:t>=</a:t>
            </a:r>
            <a:r>
              <a:rPr lang="en-CA" sz="1600" b="1" dirty="0">
                <a:solidFill>
                  <a:srgbClr val="183691"/>
                </a:solidFill>
              </a:rPr>
              <a:t>"</a:t>
            </a:r>
            <a:r>
              <a:rPr lang="en-CA" sz="1600" b="1" dirty="0" err="1">
                <a:solidFill>
                  <a:srgbClr val="183691"/>
                </a:solidFill>
              </a:rPr>
              <a:t>business_id</a:t>
            </a:r>
            <a:r>
              <a:rPr lang="en-CA" sz="1600" b="1" dirty="0">
                <a:solidFill>
                  <a:srgbClr val="183691"/>
                </a:solidFill>
              </a:rPr>
              <a:t>"</a:t>
            </a:r>
            <a:r>
              <a:rPr lang="en-CA" sz="1600" b="1" dirty="0">
                <a:solidFill>
                  <a:srgbClr val="63A35C"/>
                </a:solidFill>
              </a:rPr>
              <a:t>, </a:t>
            </a:r>
            <a:r>
              <a:rPr lang="en-CA" sz="1600" b="1" dirty="0">
                <a:solidFill>
                  <a:srgbClr val="660099"/>
                </a:solidFill>
              </a:rPr>
              <a:t>how</a:t>
            </a:r>
            <a:r>
              <a:rPr lang="en-CA" sz="1600" b="1" dirty="0">
                <a:solidFill>
                  <a:srgbClr val="A71D5D"/>
                </a:solidFill>
              </a:rPr>
              <a:t>=</a:t>
            </a:r>
            <a:r>
              <a:rPr lang="en-CA" sz="1600" b="1" dirty="0">
                <a:solidFill>
                  <a:srgbClr val="183691"/>
                </a:solidFill>
              </a:rPr>
              <a:t>'left'</a:t>
            </a:r>
            <a:r>
              <a:rPr lang="en-CA" sz="1600" b="1" dirty="0">
                <a:solidFill>
                  <a:srgbClr val="63A35C"/>
                </a:solidFill>
              </a:rPr>
              <a:t>).</a:t>
            </a:r>
            <a:r>
              <a:rPr lang="en-CA" sz="1600" b="1" dirty="0" err="1">
                <a:solidFill>
                  <a:srgbClr val="0086B3"/>
                </a:solidFill>
              </a:rPr>
              <a:t>fillna</a:t>
            </a:r>
            <a:r>
              <a:rPr lang="en-CA" sz="1600" b="1" dirty="0">
                <a:solidFill>
                  <a:srgbClr val="63A35C"/>
                </a:solidFill>
              </a:rPr>
              <a:t>(</a:t>
            </a:r>
            <a:r>
              <a:rPr lang="en-CA" sz="1600" b="1" dirty="0">
                <a:solidFill>
                  <a:srgbClr val="0086B3"/>
                </a:solidFill>
              </a:rPr>
              <a:t>0</a:t>
            </a:r>
            <a:r>
              <a:rPr lang="en-CA" sz="1600" b="1" dirty="0">
                <a:solidFill>
                  <a:srgbClr val="63A35C"/>
                </a:solidFill>
              </a:rPr>
              <a:t>)</a:t>
            </a:r>
            <a:br>
              <a:rPr lang="en-CA" sz="1600" b="1" dirty="0">
                <a:solidFill>
                  <a:srgbClr val="63A35C"/>
                </a:solidFill>
              </a:rPr>
            </a:br>
            <a:r>
              <a:rPr lang="en-CA" sz="1600" b="1" dirty="0" err="1"/>
              <a:t>pandemic_recovery_df</a:t>
            </a:r>
            <a:r>
              <a:rPr lang="en-CA" sz="1600" b="1" dirty="0"/>
              <a:t> </a:t>
            </a:r>
            <a:r>
              <a:rPr lang="en-CA" sz="1600" b="1" dirty="0">
                <a:solidFill>
                  <a:srgbClr val="A71D5D"/>
                </a:solidFill>
              </a:rPr>
              <a:t>= </a:t>
            </a:r>
            <a:r>
              <a:rPr lang="en-CA" sz="1600" b="1" dirty="0" err="1"/>
              <a:t>pandemic_recovery_df</a:t>
            </a:r>
            <a:r>
              <a:rPr lang="en-CA" sz="1600" b="1" dirty="0" err="1">
                <a:solidFill>
                  <a:srgbClr val="63A35C"/>
                </a:solidFill>
              </a:rPr>
              <a:t>.</a:t>
            </a:r>
            <a:r>
              <a:rPr lang="en-CA" sz="1600" b="1" dirty="0" err="1">
                <a:solidFill>
                  <a:srgbClr val="0086B3"/>
                </a:solidFill>
              </a:rPr>
              <a:t>withColumn</a:t>
            </a:r>
            <a:r>
              <a:rPr lang="en-CA" sz="1600" b="1" dirty="0">
                <a:solidFill>
                  <a:srgbClr val="63A35C"/>
                </a:solidFill>
              </a:rPr>
              <a:t>(</a:t>
            </a:r>
            <a:r>
              <a:rPr lang="en-CA" sz="1600" b="1" dirty="0">
                <a:solidFill>
                  <a:srgbClr val="183691"/>
                </a:solidFill>
              </a:rPr>
              <a:t>"</a:t>
            </a:r>
            <a:r>
              <a:rPr lang="en-CA" sz="1600" b="1" dirty="0" err="1">
                <a:solidFill>
                  <a:srgbClr val="183691"/>
                </a:solidFill>
              </a:rPr>
              <a:t>num_interactions</a:t>
            </a:r>
            <a:r>
              <a:rPr lang="en-CA" sz="1600" b="1" dirty="0">
                <a:solidFill>
                  <a:srgbClr val="183691"/>
                </a:solidFill>
              </a:rPr>
              <a:t>"</a:t>
            </a:r>
            <a:r>
              <a:rPr lang="en-CA" sz="1600" b="1" dirty="0">
                <a:solidFill>
                  <a:srgbClr val="63A35C"/>
                </a:solidFill>
              </a:rPr>
              <a:t>,</a:t>
            </a:r>
            <a:br>
              <a:rPr lang="en-CA" sz="1600" b="1" dirty="0">
                <a:solidFill>
                  <a:srgbClr val="63A35C"/>
                </a:solidFill>
              </a:rPr>
            </a:br>
            <a:r>
              <a:rPr lang="en-CA" sz="1600" b="1" dirty="0">
                <a:solidFill>
                  <a:srgbClr val="63A35C"/>
                </a:solidFill>
              </a:rPr>
              <a:t>                                                       </a:t>
            </a:r>
            <a:r>
              <a:rPr lang="en-CA" sz="1600" b="1" dirty="0" err="1"/>
              <a:t>pandemic_recovery_df</a:t>
            </a:r>
            <a:r>
              <a:rPr lang="en-CA" sz="1600" b="1" dirty="0" err="1">
                <a:solidFill>
                  <a:srgbClr val="63A35C"/>
                </a:solidFill>
              </a:rPr>
              <a:t>.</a:t>
            </a:r>
            <a:r>
              <a:rPr lang="en-CA" sz="1600" b="1" dirty="0" err="1"/>
              <a:t>num_reviews</a:t>
            </a:r>
            <a:r>
              <a:rPr lang="en-CA" sz="1600" b="1" dirty="0"/>
              <a:t> </a:t>
            </a:r>
            <a:r>
              <a:rPr lang="en-CA" sz="1600" b="1" dirty="0">
                <a:solidFill>
                  <a:srgbClr val="A71D5D"/>
                </a:solidFill>
              </a:rPr>
              <a:t>+</a:t>
            </a:r>
            <a:br>
              <a:rPr lang="en-CA" sz="1600" b="1" dirty="0">
                <a:solidFill>
                  <a:srgbClr val="A71D5D"/>
                </a:solidFill>
              </a:rPr>
            </a:br>
            <a:r>
              <a:rPr lang="en-CA" sz="1600" b="1" dirty="0">
                <a:solidFill>
                  <a:srgbClr val="A71D5D"/>
                </a:solidFill>
              </a:rPr>
              <a:t>                                                       </a:t>
            </a:r>
            <a:r>
              <a:rPr lang="en-CA" sz="1600" b="1" dirty="0" err="1"/>
              <a:t>pandemic_recovery_df</a:t>
            </a:r>
            <a:r>
              <a:rPr lang="en-CA" sz="1600" b="1" dirty="0" err="1">
                <a:solidFill>
                  <a:srgbClr val="63A35C"/>
                </a:solidFill>
              </a:rPr>
              <a:t>.</a:t>
            </a:r>
            <a:r>
              <a:rPr lang="en-CA" sz="1600" b="1" dirty="0" err="1"/>
              <a:t>num_tips</a:t>
            </a:r>
            <a:r>
              <a:rPr lang="en-CA" sz="1600" b="1" dirty="0"/>
              <a:t> </a:t>
            </a:r>
            <a:r>
              <a:rPr lang="en-CA" sz="1600" b="1" dirty="0">
                <a:solidFill>
                  <a:srgbClr val="A71D5D"/>
                </a:solidFill>
              </a:rPr>
              <a:t>+</a:t>
            </a:r>
            <a:br>
              <a:rPr lang="en-CA" sz="1600" b="1" dirty="0">
                <a:solidFill>
                  <a:srgbClr val="A71D5D"/>
                </a:solidFill>
              </a:rPr>
            </a:br>
            <a:r>
              <a:rPr lang="en-CA" sz="1600" b="1" dirty="0">
                <a:solidFill>
                  <a:srgbClr val="A71D5D"/>
                </a:solidFill>
              </a:rPr>
              <a:t>                                                       </a:t>
            </a:r>
            <a:r>
              <a:rPr lang="en-CA" sz="1600" b="1" dirty="0" err="1"/>
              <a:t>pandemic_recovery_df</a:t>
            </a:r>
            <a:r>
              <a:rPr lang="en-CA" sz="1600" b="1" dirty="0" err="1">
                <a:solidFill>
                  <a:srgbClr val="63A35C"/>
                </a:solidFill>
              </a:rPr>
              <a:t>.</a:t>
            </a:r>
            <a:r>
              <a:rPr lang="en-CA" sz="1600" b="1" dirty="0" err="1"/>
              <a:t>num_checkins</a:t>
            </a:r>
            <a:r>
              <a:rPr lang="en-CA" sz="1600" b="1" dirty="0">
                <a:solidFill>
                  <a:srgbClr val="63A35C"/>
                </a:solidFill>
              </a:rPr>
              <a:t>)</a:t>
            </a:r>
            <a:br>
              <a:rPr lang="en-CA" sz="1600" b="1" dirty="0">
                <a:solidFill>
                  <a:srgbClr val="63A35C"/>
                </a:solidFill>
              </a:rPr>
            </a:br>
            <a:r>
              <a:rPr lang="en-CA" sz="1600" b="1" dirty="0" err="1"/>
              <a:t>pandemic_recovery_df</a:t>
            </a:r>
            <a:r>
              <a:rPr lang="en-CA" sz="1600" b="1" dirty="0"/>
              <a:t> </a:t>
            </a:r>
            <a:r>
              <a:rPr lang="en-CA" sz="1600" b="1" dirty="0">
                <a:solidFill>
                  <a:srgbClr val="A71D5D"/>
                </a:solidFill>
              </a:rPr>
              <a:t>= </a:t>
            </a:r>
            <a:r>
              <a:rPr lang="en-CA" sz="1600" b="1" dirty="0" err="1"/>
              <a:t>pandemic_recovery_df</a:t>
            </a:r>
            <a:r>
              <a:rPr lang="en-CA" sz="1600" b="1" dirty="0" err="1">
                <a:solidFill>
                  <a:srgbClr val="63A35C"/>
                </a:solidFill>
              </a:rPr>
              <a:t>.</a:t>
            </a:r>
            <a:r>
              <a:rPr lang="en-CA" sz="1600" b="1" dirty="0" err="1">
                <a:solidFill>
                  <a:srgbClr val="0086B3"/>
                </a:solidFill>
              </a:rPr>
              <a:t>withColumn</a:t>
            </a:r>
            <a:r>
              <a:rPr lang="en-CA" sz="1600" b="1" dirty="0">
                <a:solidFill>
                  <a:srgbClr val="63A35C"/>
                </a:solidFill>
              </a:rPr>
              <a:t>(</a:t>
            </a:r>
            <a:r>
              <a:rPr lang="en-CA" sz="1600" b="1" dirty="0">
                <a:solidFill>
                  <a:srgbClr val="183691"/>
                </a:solidFill>
              </a:rPr>
              <a:t>"dt"</a:t>
            </a:r>
            <a:r>
              <a:rPr lang="en-CA" sz="1600" b="1" dirty="0">
                <a:solidFill>
                  <a:srgbClr val="63A35C"/>
                </a:solidFill>
              </a:rPr>
              <a:t>, </a:t>
            </a:r>
            <a:r>
              <a:rPr lang="en-CA" sz="1600" b="1" dirty="0" err="1"/>
              <a:t>F</a:t>
            </a:r>
            <a:r>
              <a:rPr lang="en-CA" sz="1600" b="1" dirty="0" err="1">
                <a:solidFill>
                  <a:srgbClr val="63A35C"/>
                </a:solidFill>
              </a:rPr>
              <a:t>.</a:t>
            </a:r>
            <a:r>
              <a:rPr lang="en-CA" sz="1600" b="1" dirty="0" err="1">
                <a:solidFill>
                  <a:srgbClr val="0086B3"/>
                </a:solidFill>
              </a:rPr>
              <a:t>lit</a:t>
            </a:r>
            <a:r>
              <a:rPr lang="en-CA" sz="1600" b="1" dirty="0">
                <a:solidFill>
                  <a:srgbClr val="63A35C"/>
                </a:solidFill>
              </a:rPr>
              <a:t>(</a:t>
            </a:r>
            <a:r>
              <a:rPr lang="en-CA" sz="1600" b="1" dirty="0" err="1">
                <a:solidFill>
                  <a:srgbClr val="0086B3"/>
                </a:solidFill>
              </a:rPr>
              <a:t>run_date</a:t>
            </a:r>
            <a:r>
              <a:rPr lang="en-CA" sz="1600" b="1" dirty="0" err="1">
                <a:solidFill>
                  <a:srgbClr val="63A35C"/>
                </a:solidFill>
              </a:rPr>
              <a:t>.</a:t>
            </a:r>
            <a:r>
              <a:rPr lang="en-CA" sz="1600" b="1" dirty="0" err="1">
                <a:solidFill>
                  <a:srgbClr val="0086B3"/>
                </a:solidFill>
              </a:rPr>
              <a:t>strftime</a:t>
            </a:r>
            <a:r>
              <a:rPr lang="en-CA" sz="1600" b="1" dirty="0">
                <a:solidFill>
                  <a:srgbClr val="63A35C"/>
                </a:solidFill>
              </a:rPr>
              <a:t>(</a:t>
            </a:r>
            <a:r>
              <a:rPr lang="en-CA" sz="1600" b="1" dirty="0">
                <a:solidFill>
                  <a:srgbClr val="183691"/>
                </a:solidFill>
              </a:rPr>
              <a:t>"%Y-%m-%d"</a:t>
            </a:r>
            <a:r>
              <a:rPr lang="en-CA" sz="1600" b="1" dirty="0">
                <a:solidFill>
                  <a:srgbClr val="63A35C"/>
                </a:solidFill>
              </a:rPr>
              <a:t>)))</a:t>
            </a:r>
            <a:br>
              <a:rPr lang="en-CA" sz="1600" b="1" dirty="0">
                <a:solidFill>
                  <a:srgbClr val="63A35C"/>
                </a:solidFill>
              </a:rPr>
            </a:br>
            <a:r>
              <a:rPr lang="en-CA" sz="1600" b="1" dirty="0" err="1"/>
              <a:t>pandemic_recovery_df</a:t>
            </a:r>
            <a:r>
              <a:rPr lang="en-CA" sz="1600" b="1" dirty="0"/>
              <a:t> </a:t>
            </a:r>
            <a:r>
              <a:rPr lang="en-CA" sz="1600" b="1" dirty="0">
                <a:solidFill>
                  <a:srgbClr val="A71D5D"/>
                </a:solidFill>
              </a:rPr>
              <a:t>= </a:t>
            </a:r>
            <a:r>
              <a:rPr lang="en-CA" sz="1600" b="1" dirty="0" err="1"/>
              <a:t>pandemic_recovery_df</a:t>
            </a:r>
            <a:r>
              <a:rPr lang="en-CA" sz="1600" b="1" dirty="0" err="1">
                <a:solidFill>
                  <a:srgbClr val="63A35C"/>
                </a:solidFill>
              </a:rPr>
              <a:t>.</a:t>
            </a:r>
            <a:r>
              <a:rPr lang="en-CA" sz="1600" b="1" dirty="0" err="1">
                <a:solidFill>
                  <a:srgbClr val="0086B3"/>
                </a:solidFill>
              </a:rPr>
              <a:t>select</a:t>
            </a:r>
            <a:r>
              <a:rPr lang="en-CA" sz="1600" b="1" dirty="0">
                <a:solidFill>
                  <a:srgbClr val="63A35C"/>
                </a:solidFill>
              </a:rPr>
              <a:t>(</a:t>
            </a:r>
            <a:br>
              <a:rPr lang="en-CA" sz="1600" b="1" dirty="0">
                <a:solidFill>
                  <a:srgbClr val="63A35C"/>
                </a:solidFill>
              </a:rPr>
            </a:br>
            <a:r>
              <a:rPr lang="en-CA" sz="1600" b="1" dirty="0">
                <a:solidFill>
                  <a:srgbClr val="63A35C"/>
                </a:solidFill>
              </a:rPr>
              <a:t>    </a:t>
            </a:r>
            <a:r>
              <a:rPr lang="en-CA" sz="1600" b="1" dirty="0">
                <a:solidFill>
                  <a:srgbClr val="183691"/>
                </a:solidFill>
              </a:rPr>
              <a:t>"</a:t>
            </a:r>
            <a:r>
              <a:rPr lang="en-CA" sz="1600" b="1" dirty="0" err="1">
                <a:solidFill>
                  <a:srgbClr val="183691"/>
                </a:solidFill>
              </a:rPr>
              <a:t>business_id</a:t>
            </a:r>
            <a:r>
              <a:rPr lang="en-CA" sz="1600" b="1" dirty="0">
                <a:solidFill>
                  <a:srgbClr val="183691"/>
                </a:solidFill>
              </a:rPr>
              <a:t>"</a:t>
            </a:r>
            <a:r>
              <a:rPr lang="en-CA" sz="1600" b="1" dirty="0">
                <a:solidFill>
                  <a:srgbClr val="63A35C"/>
                </a:solidFill>
              </a:rPr>
              <a:t>, </a:t>
            </a:r>
            <a:r>
              <a:rPr lang="en-CA" sz="1600" b="1" dirty="0">
                <a:solidFill>
                  <a:srgbClr val="183691"/>
                </a:solidFill>
              </a:rPr>
              <a:t>"name"</a:t>
            </a:r>
            <a:r>
              <a:rPr lang="en-CA" sz="1600" b="1" dirty="0">
                <a:solidFill>
                  <a:srgbClr val="63A35C"/>
                </a:solidFill>
              </a:rPr>
              <a:t>, </a:t>
            </a:r>
            <a:r>
              <a:rPr lang="en-CA" sz="1600" b="1" dirty="0">
                <a:solidFill>
                  <a:srgbClr val="183691"/>
                </a:solidFill>
              </a:rPr>
              <a:t>"</a:t>
            </a:r>
            <a:r>
              <a:rPr lang="en-CA" sz="1600" b="1" dirty="0" err="1">
                <a:solidFill>
                  <a:srgbClr val="183691"/>
                </a:solidFill>
              </a:rPr>
              <a:t>num_tips</a:t>
            </a:r>
            <a:r>
              <a:rPr lang="en-CA" sz="1600" b="1" dirty="0">
                <a:solidFill>
                  <a:srgbClr val="183691"/>
                </a:solidFill>
              </a:rPr>
              <a:t>"</a:t>
            </a:r>
            <a:r>
              <a:rPr lang="en-CA" sz="1600" b="1" dirty="0">
                <a:solidFill>
                  <a:srgbClr val="63A35C"/>
                </a:solidFill>
              </a:rPr>
              <a:t>, </a:t>
            </a:r>
            <a:r>
              <a:rPr lang="en-CA" sz="1600" b="1" dirty="0">
                <a:solidFill>
                  <a:srgbClr val="183691"/>
                </a:solidFill>
              </a:rPr>
              <a:t>"</a:t>
            </a:r>
            <a:r>
              <a:rPr lang="en-CA" sz="1600" b="1" dirty="0" err="1">
                <a:solidFill>
                  <a:srgbClr val="183691"/>
                </a:solidFill>
              </a:rPr>
              <a:t>num_checkins</a:t>
            </a:r>
            <a:r>
              <a:rPr lang="en-CA" sz="1600" b="1" dirty="0">
                <a:solidFill>
                  <a:srgbClr val="183691"/>
                </a:solidFill>
              </a:rPr>
              <a:t>"</a:t>
            </a:r>
            <a:r>
              <a:rPr lang="en-CA" sz="1600" b="1" dirty="0">
                <a:solidFill>
                  <a:srgbClr val="63A35C"/>
                </a:solidFill>
              </a:rPr>
              <a:t>, </a:t>
            </a:r>
            <a:r>
              <a:rPr lang="en-CA" sz="1600" b="1" dirty="0">
                <a:solidFill>
                  <a:srgbClr val="183691"/>
                </a:solidFill>
              </a:rPr>
              <a:t>"</a:t>
            </a:r>
            <a:r>
              <a:rPr lang="en-CA" sz="1600" b="1" dirty="0" err="1">
                <a:solidFill>
                  <a:srgbClr val="183691"/>
                </a:solidFill>
              </a:rPr>
              <a:t>num_reviews</a:t>
            </a:r>
            <a:r>
              <a:rPr lang="en-CA" sz="1600" b="1" dirty="0">
                <a:solidFill>
                  <a:srgbClr val="183691"/>
                </a:solidFill>
              </a:rPr>
              <a:t>"</a:t>
            </a:r>
            <a:r>
              <a:rPr lang="en-CA" sz="1600" b="1" dirty="0">
                <a:solidFill>
                  <a:srgbClr val="63A35C"/>
                </a:solidFill>
              </a:rPr>
              <a:t>, </a:t>
            </a:r>
            <a:r>
              <a:rPr lang="en-CA" sz="1600" b="1" dirty="0">
                <a:solidFill>
                  <a:srgbClr val="183691"/>
                </a:solidFill>
              </a:rPr>
              <a:t>"</a:t>
            </a:r>
            <a:r>
              <a:rPr lang="en-CA" sz="1600" b="1" dirty="0" err="1">
                <a:solidFill>
                  <a:srgbClr val="183691"/>
                </a:solidFill>
              </a:rPr>
              <a:t>num_interactions</a:t>
            </a:r>
            <a:r>
              <a:rPr lang="en-CA" sz="1600" b="1" dirty="0">
                <a:solidFill>
                  <a:srgbClr val="183691"/>
                </a:solidFill>
              </a:rPr>
              <a:t>"</a:t>
            </a:r>
            <a:r>
              <a:rPr lang="en-CA" sz="1600" b="1" dirty="0">
                <a:solidFill>
                  <a:srgbClr val="63A35C"/>
                </a:solidFill>
              </a:rPr>
              <a:t>, </a:t>
            </a:r>
            <a:r>
              <a:rPr lang="en-CA" sz="1600" b="1" dirty="0">
                <a:solidFill>
                  <a:srgbClr val="183691"/>
                </a:solidFill>
              </a:rPr>
              <a:t>"dt"</a:t>
            </a:r>
            <a:br>
              <a:rPr lang="en-CA" sz="1600" b="1" dirty="0">
                <a:solidFill>
                  <a:srgbClr val="183691"/>
                </a:solidFill>
              </a:rPr>
            </a:br>
            <a:r>
              <a:rPr lang="en-CA" sz="1600" b="1" dirty="0">
                <a:solidFill>
                  <a:srgbClr val="63A35C"/>
                </a:solidFill>
              </a:rPr>
              <a:t>)</a:t>
            </a:r>
            <a:br>
              <a:rPr lang="en-CA" sz="1600" b="1" dirty="0">
                <a:solidFill>
                  <a:srgbClr val="63A35C"/>
                </a:solidFill>
              </a:rPr>
            </a:br>
            <a:endParaRPr lang="en-US" sz="1600" b="1" dirty="0"/>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132</a:t>
            </a:fld>
            <a:endParaRPr/>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961517" y="5739388"/>
            <a:ext cx="9815341" cy="338554"/>
          </a:xfrm>
          <a:prstGeom prst="rect">
            <a:avLst/>
          </a:prstGeom>
          <a:ln w="38100">
            <a:noFill/>
          </a:ln>
        </p:spPr>
        <p:txBody>
          <a:bodyPr wrap="square">
            <a:spAutoFit/>
          </a:bodyPr>
          <a:lstStyle/>
          <a:p>
            <a:r>
              <a:rPr lang="en-CA" sz="1600" b="1" dirty="0" err="1">
                <a:solidFill>
                  <a:srgbClr val="0086B3"/>
                </a:solidFill>
              </a:rPr>
              <a:t>assert_inglewood_pizza_has_one_review</a:t>
            </a:r>
            <a:r>
              <a:rPr lang="en-CA" sz="1600" b="1" dirty="0">
                <a:solidFill>
                  <a:srgbClr val="63A35C"/>
                </a:solidFill>
              </a:rPr>
              <a:t>(</a:t>
            </a:r>
            <a:r>
              <a:rPr lang="en-CA" sz="1600" b="1" dirty="0" err="1"/>
              <a:t>pandemic_recovery_df</a:t>
            </a:r>
            <a:r>
              <a:rPr lang="en-CA" sz="1600" b="1" dirty="0">
                <a:solidFill>
                  <a:srgbClr val="63A35C"/>
                </a:solidFill>
              </a:rPr>
              <a:t>)</a:t>
            </a:r>
          </a:p>
        </p:txBody>
      </p:sp>
      <p:sp>
        <p:nvSpPr>
          <p:cNvPr id="13" name="!!transform_inlined">
            <a:extLst>
              <a:ext uri="{FF2B5EF4-FFF2-40B4-BE49-F238E27FC236}">
                <a16:creationId xmlns:a16="http://schemas.microsoft.com/office/drawing/2014/main" id="{21C659AC-93C4-B8E0-FB46-342C9E5917DB}"/>
              </a:ext>
            </a:extLst>
          </p:cNvPr>
          <p:cNvSpPr txBox="1"/>
          <p:nvPr/>
        </p:nvSpPr>
        <p:spPr>
          <a:xfrm>
            <a:off x="749245" y="822870"/>
            <a:ext cx="10876698" cy="1569660"/>
          </a:xfrm>
          <a:prstGeom prst="rect">
            <a:avLst/>
          </a:prstGeom>
          <a:noFill/>
          <a:ln w="38100">
            <a:noFill/>
          </a:ln>
        </p:spPr>
        <p:txBody>
          <a:bodyPr wrap="square" rtlCol="0">
            <a:spAutoFit/>
          </a:bodyPr>
          <a:lstStyle/>
          <a:p>
            <a:br>
              <a:rPr lang="en-CA" sz="1600" b="1" dirty="0">
                <a:solidFill>
                  <a:srgbClr val="A71D5D"/>
                </a:solidFill>
              </a:rPr>
            </a:br>
            <a:r>
              <a:rPr lang="en-CA" sz="1600" b="1" dirty="0">
                <a:solidFill>
                  <a:srgbClr val="A71D5D"/>
                </a:solidFill>
              </a:rPr>
              <a:t>    </a:t>
            </a:r>
            <a:r>
              <a:rPr lang="en-CA" sz="1600" b="1" dirty="0" err="1"/>
              <a:t>checkin_df</a:t>
            </a:r>
            <a:r>
              <a:rPr lang="en-CA" sz="1600" b="1" dirty="0"/>
              <a:t> </a:t>
            </a:r>
            <a:r>
              <a:rPr lang="en-CA" sz="1600" b="1" dirty="0">
                <a:solidFill>
                  <a:srgbClr val="A71D5D"/>
                </a:solidFill>
              </a:rPr>
              <a:t>= </a:t>
            </a:r>
            <a:r>
              <a:rPr lang="en-CA" sz="1600" b="1" dirty="0" err="1">
                <a:solidFill>
                  <a:srgbClr val="0086B3"/>
                </a:solidFill>
              </a:rPr>
              <a:t>create_checkin_df_with_one_date_per_row</a:t>
            </a:r>
            <a:r>
              <a:rPr lang="en-CA" sz="1600" b="1" dirty="0">
                <a:solidFill>
                  <a:srgbClr val="63A35C"/>
                </a:solidFill>
              </a:rPr>
              <a:t>(</a:t>
            </a:r>
            <a:r>
              <a:rPr lang="en-CA" sz="1600" b="1" dirty="0" err="1">
                <a:solidFill>
                  <a:srgbClr val="0086B3"/>
                </a:solidFill>
              </a:rPr>
              <a:t>checkin_df</a:t>
            </a:r>
            <a:r>
              <a:rPr lang="en-CA" sz="1600" b="1" dirty="0">
                <a:solidFill>
                  <a:srgbClr val="63A35C"/>
                </a:solidFill>
              </a:rPr>
              <a:t>)</a:t>
            </a:r>
            <a:br>
              <a:rPr lang="en-CA" sz="1600" b="1" dirty="0">
                <a:solidFill>
                  <a:srgbClr val="63A35C"/>
                </a:solidFill>
              </a:rPr>
            </a:br>
            <a:br>
              <a:rPr lang="en-CA" sz="1600" b="1" dirty="0">
                <a:solidFill>
                  <a:srgbClr val="63A35C"/>
                </a:solidFill>
              </a:rPr>
            </a:br>
            <a:r>
              <a:rPr lang="en-CA" sz="1600" b="1" dirty="0">
                <a:solidFill>
                  <a:srgbClr val="63A35C"/>
                </a:solidFill>
              </a:rPr>
              <a:t>    </a:t>
            </a:r>
            <a:r>
              <a:rPr lang="en-CA" sz="1600" b="1" dirty="0" err="1"/>
              <a:t>reviews_df</a:t>
            </a:r>
            <a:r>
              <a:rPr lang="en-CA" sz="1600" b="1" dirty="0"/>
              <a:t> </a:t>
            </a:r>
            <a:r>
              <a:rPr lang="en-CA" sz="1600" b="1" dirty="0">
                <a:solidFill>
                  <a:srgbClr val="A71D5D"/>
                </a:solidFill>
              </a:rPr>
              <a:t>= </a:t>
            </a:r>
            <a:r>
              <a:rPr lang="en-CA" sz="1600" b="1" dirty="0" err="1">
                <a:solidFill>
                  <a:srgbClr val="0086B3"/>
                </a:solidFill>
              </a:rPr>
              <a:t>count_reviews</a:t>
            </a:r>
            <a:r>
              <a:rPr lang="en-CA" sz="1600" b="1" dirty="0">
                <a:solidFill>
                  <a:srgbClr val="63A35C"/>
                </a:solidFill>
              </a:rPr>
              <a:t>(</a:t>
            </a:r>
            <a:r>
              <a:rPr lang="en-CA" sz="1600" b="1" dirty="0" err="1">
                <a:solidFill>
                  <a:srgbClr val="0086B3"/>
                </a:solidFill>
              </a:rPr>
              <a:t>checkin_df</a:t>
            </a:r>
            <a:r>
              <a:rPr lang="en-CA" sz="1600" b="1" dirty="0">
                <a:solidFill>
                  <a:srgbClr val="63A35C"/>
                </a:solidFill>
              </a:rPr>
              <a:t>, </a:t>
            </a:r>
            <a:r>
              <a:rPr lang="en-CA" sz="1600" b="1" dirty="0" err="1">
                <a:solidFill>
                  <a:srgbClr val="0086B3"/>
                </a:solidFill>
              </a:rPr>
              <a:t>mobile_reviews_df</a:t>
            </a:r>
            <a:r>
              <a:rPr lang="en-CA" sz="1600" b="1" dirty="0">
                <a:solidFill>
                  <a:srgbClr val="63A35C"/>
                </a:solidFill>
              </a:rPr>
              <a:t>, </a:t>
            </a:r>
            <a:r>
              <a:rPr lang="en-CA" sz="1600" b="1" dirty="0" err="1">
                <a:solidFill>
                  <a:srgbClr val="0086B3"/>
                </a:solidFill>
              </a:rPr>
              <a:t>browser_reviews_df</a:t>
            </a:r>
            <a:r>
              <a:rPr lang="en-CA" sz="1600" b="1" dirty="0">
                <a:solidFill>
                  <a:srgbClr val="63A35C"/>
                </a:solidFill>
              </a:rPr>
              <a:t>, </a:t>
            </a:r>
            <a:r>
              <a:rPr lang="en-CA" sz="1600" b="1" dirty="0" err="1">
                <a:solidFill>
                  <a:srgbClr val="0086B3"/>
                </a:solidFill>
              </a:rPr>
              <a:t>run_date</a:t>
            </a:r>
            <a:r>
              <a:rPr lang="en-CA" sz="1600" b="1" dirty="0">
                <a:solidFill>
                  <a:srgbClr val="63A35C"/>
                </a:solidFill>
              </a:rPr>
              <a:t>)</a:t>
            </a:r>
            <a:br>
              <a:rPr lang="en-CA" sz="1600" b="1" dirty="0">
                <a:solidFill>
                  <a:srgbClr val="63A35C"/>
                </a:solidFill>
              </a:rPr>
            </a:br>
            <a:r>
              <a:rPr lang="en-CA" sz="1600" b="1" dirty="0">
                <a:solidFill>
                  <a:srgbClr val="63A35C"/>
                </a:solidFill>
              </a:rPr>
              <a:t>    </a:t>
            </a:r>
            <a:r>
              <a:rPr lang="en-CA" sz="1600" b="1" dirty="0" err="1"/>
              <a:t>checkin_df</a:t>
            </a:r>
            <a:r>
              <a:rPr lang="en-CA" sz="1600" b="1" dirty="0"/>
              <a:t> </a:t>
            </a:r>
            <a:r>
              <a:rPr lang="en-CA" sz="1600" b="1" dirty="0">
                <a:solidFill>
                  <a:srgbClr val="A71D5D"/>
                </a:solidFill>
              </a:rPr>
              <a:t>= </a:t>
            </a:r>
            <a:r>
              <a:rPr lang="en-CA" sz="1600" b="1" dirty="0" err="1">
                <a:solidFill>
                  <a:srgbClr val="0086B3"/>
                </a:solidFill>
              </a:rPr>
              <a:t>count_checkins</a:t>
            </a:r>
            <a:r>
              <a:rPr lang="en-CA" sz="1600" b="1" dirty="0">
                <a:solidFill>
                  <a:srgbClr val="63A35C"/>
                </a:solidFill>
              </a:rPr>
              <a:t>(</a:t>
            </a:r>
            <a:r>
              <a:rPr lang="en-CA" sz="1600" b="1" dirty="0" err="1">
                <a:solidFill>
                  <a:srgbClr val="0086B3"/>
                </a:solidFill>
              </a:rPr>
              <a:t>checkin_df</a:t>
            </a:r>
            <a:r>
              <a:rPr lang="en-CA" sz="1600" b="1" dirty="0">
                <a:solidFill>
                  <a:srgbClr val="63A35C"/>
                </a:solidFill>
              </a:rPr>
              <a:t>, </a:t>
            </a:r>
            <a:r>
              <a:rPr lang="en-CA" sz="1600" b="1" dirty="0" err="1">
                <a:solidFill>
                  <a:srgbClr val="0086B3"/>
                </a:solidFill>
              </a:rPr>
              <a:t>run_date</a:t>
            </a:r>
            <a:r>
              <a:rPr lang="en-CA" sz="1600" b="1" dirty="0">
                <a:solidFill>
                  <a:srgbClr val="63A35C"/>
                </a:solidFill>
              </a:rPr>
              <a:t>)</a:t>
            </a:r>
            <a:br>
              <a:rPr lang="en-CA" sz="1600" b="1" dirty="0">
                <a:solidFill>
                  <a:srgbClr val="63A35C"/>
                </a:solidFill>
              </a:rPr>
            </a:br>
            <a:r>
              <a:rPr lang="en-CA" sz="1600" b="1" dirty="0">
                <a:solidFill>
                  <a:srgbClr val="63A35C"/>
                </a:solidFill>
              </a:rPr>
              <a:t>    </a:t>
            </a:r>
            <a:r>
              <a:rPr lang="en-CA" sz="1600" b="1" dirty="0" err="1"/>
              <a:t>tips_df</a:t>
            </a:r>
            <a:r>
              <a:rPr lang="en-CA" sz="1600" b="1" dirty="0"/>
              <a:t> </a:t>
            </a:r>
            <a:r>
              <a:rPr lang="en-CA" sz="1600" b="1" dirty="0">
                <a:solidFill>
                  <a:srgbClr val="A71D5D"/>
                </a:solidFill>
              </a:rPr>
              <a:t>= </a:t>
            </a:r>
            <a:r>
              <a:rPr lang="en-CA" sz="1600" b="1" dirty="0" err="1">
                <a:solidFill>
                  <a:srgbClr val="0086B3"/>
                </a:solidFill>
              </a:rPr>
              <a:t>count_tips</a:t>
            </a:r>
            <a:r>
              <a:rPr lang="en-CA" sz="1600" b="1" dirty="0">
                <a:solidFill>
                  <a:srgbClr val="63A35C"/>
                </a:solidFill>
              </a:rPr>
              <a:t>(</a:t>
            </a:r>
            <a:r>
              <a:rPr lang="en-CA" sz="1600" b="1" dirty="0" err="1">
                <a:solidFill>
                  <a:srgbClr val="0086B3"/>
                </a:solidFill>
              </a:rPr>
              <a:t>tips_df</a:t>
            </a:r>
            <a:r>
              <a:rPr lang="en-CA" sz="1600" b="1" dirty="0">
                <a:solidFill>
                  <a:srgbClr val="63A35C"/>
                </a:solidFill>
              </a:rPr>
              <a:t>, </a:t>
            </a:r>
            <a:r>
              <a:rPr lang="en-CA" sz="1600" b="1" dirty="0" err="1">
                <a:solidFill>
                  <a:srgbClr val="0086B3"/>
                </a:solidFill>
              </a:rPr>
              <a:t>run_date</a:t>
            </a:r>
            <a:r>
              <a:rPr lang="en-CA" sz="1600" b="1" dirty="0">
                <a:solidFill>
                  <a:srgbClr val="63A35C"/>
                </a:solidFill>
              </a:rPr>
              <a:t>)</a:t>
            </a:r>
            <a:endParaRPr lang="en-US" b="1" dirty="0"/>
          </a:p>
        </p:txBody>
      </p:sp>
    </p:spTree>
    <p:extLst>
      <p:ext uri="{BB962C8B-B14F-4D97-AF65-F5344CB8AC3E}">
        <p14:creationId xmlns:p14="http://schemas.microsoft.com/office/powerpoint/2010/main" val="1724858807"/>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8" name="Rectangle 17">
            <a:extLst>
              <a:ext uri="{FF2B5EF4-FFF2-40B4-BE49-F238E27FC236}">
                <a16:creationId xmlns:a16="http://schemas.microsoft.com/office/drawing/2014/main" id="{25ECB3B8-FAEA-C7A8-A6D1-9AC4D9974B58}"/>
              </a:ext>
            </a:extLst>
          </p:cNvPr>
          <p:cNvSpPr/>
          <p:nvPr/>
        </p:nvSpPr>
        <p:spPr>
          <a:xfrm>
            <a:off x="745055" y="4748629"/>
            <a:ext cx="10659301" cy="240853"/>
          </a:xfrm>
          <a:prstGeom prst="rect">
            <a:avLst/>
          </a:prstGeom>
          <a:solidFill>
            <a:schemeClr val="accent1">
              <a:alpha val="50196"/>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C881E9FD-D5A8-E658-6669-F3BD80BF9E10}"/>
              </a:ext>
            </a:extLst>
          </p:cNvPr>
          <p:cNvSpPr/>
          <p:nvPr/>
        </p:nvSpPr>
        <p:spPr>
          <a:xfrm>
            <a:off x="749245" y="1119098"/>
            <a:ext cx="10655111" cy="3534545"/>
          </a:xfrm>
          <a:prstGeom prst="rect">
            <a:avLst/>
          </a:prstGeom>
          <a:solidFill>
            <a:srgbClr val="00B6E0">
              <a:alpha val="50196"/>
            </a:srgbClr>
          </a:solidFill>
          <a:ln>
            <a:solidFill>
              <a:srgbClr val="00B6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6B04B518-559E-3E0B-9DDD-AD2808E07F62}"/>
              </a:ext>
            </a:extLst>
          </p:cNvPr>
          <p:cNvSpPr/>
          <p:nvPr/>
        </p:nvSpPr>
        <p:spPr>
          <a:xfrm>
            <a:off x="978830" y="2607943"/>
            <a:ext cx="10876698" cy="2062103"/>
          </a:xfrm>
          <a:prstGeom prst="rect">
            <a:avLst/>
          </a:prstGeom>
        </p:spPr>
        <p:txBody>
          <a:bodyPr wrap="square">
            <a:spAutoFit/>
          </a:bodyPr>
          <a:lstStyle/>
          <a:p>
            <a:r>
              <a:rPr lang="en-CA" sz="1600" b="1" dirty="0" err="1"/>
              <a:t>pandemic_recovery_df</a:t>
            </a:r>
            <a:r>
              <a:rPr lang="en-CA" sz="1600" b="1" dirty="0"/>
              <a:t> </a:t>
            </a:r>
            <a:r>
              <a:rPr lang="en-CA" sz="1600" b="1" dirty="0">
                <a:solidFill>
                  <a:srgbClr val="A71D5D"/>
                </a:solidFill>
              </a:rPr>
              <a:t>= </a:t>
            </a:r>
            <a:r>
              <a:rPr lang="en-CA" sz="1600" b="1" dirty="0" err="1">
                <a:solidFill>
                  <a:srgbClr val="0086B3"/>
                </a:solidFill>
              </a:rPr>
              <a:t>business_df</a:t>
            </a:r>
            <a:r>
              <a:rPr lang="en-CA" sz="1600" b="1" dirty="0" err="1">
                <a:solidFill>
                  <a:srgbClr val="63A35C"/>
                </a:solidFill>
              </a:rPr>
              <a:t>.</a:t>
            </a:r>
            <a:r>
              <a:rPr lang="en-CA" sz="1600" b="1" dirty="0" err="1">
                <a:solidFill>
                  <a:srgbClr val="0086B3"/>
                </a:solidFill>
              </a:rPr>
              <a:t>join</a:t>
            </a:r>
            <a:r>
              <a:rPr lang="en-CA" sz="1600" b="1" dirty="0">
                <a:solidFill>
                  <a:srgbClr val="63A35C"/>
                </a:solidFill>
              </a:rPr>
              <a:t>(</a:t>
            </a:r>
            <a:r>
              <a:rPr lang="en-CA" sz="1600" b="1" dirty="0" err="1">
                <a:solidFill>
                  <a:srgbClr val="0086B3"/>
                </a:solidFill>
              </a:rPr>
              <a:t>checkin_df</a:t>
            </a:r>
            <a:r>
              <a:rPr lang="en-CA" sz="1600" b="1" dirty="0">
                <a:solidFill>
                  <a:srgbClr val="63A35C"/>
                </a:solidFill>
              </a:rPr>
              <a:t>, </a:t>
            </a:r>
            <a:r>
              <a:rPr lang="en-CA" sz="1600" b="1" dirty="0">
                <a:solidFill>
                  <a:srgbClr val="660099"/>
                </a:solidFill>
              </a:rPr>
              <a:t>on</a:t>
            </a:r>
            <a:r>
              <a:rPr lang="en-CA" sz="1600" b="1" dirty="0">
                <a:solidFill>
                  <a:srgbClr val="A71D5D"/>
                </a:solidFill>
              </a:rPr>
              <a:t>=</a:t>
            </a:r>
            <a:r>
              <a:rPr lang="en-CA" sz="1600" b="1" dirty="0">
                <a:solidFill>
                  <a:srgbClr val="183691"/>
                </a:solidFill>
              </a:rPr>
              <a:t>"</a:t>
            </a:r>
            <a:r>
              <a:rPr lang="en-CA" sz="1600" b="1" dirty="0" err="1">
                <a:solidFill>
                  <a:srgbClr val="183691"/>
                </a:solidFill>
              </a:rPr>
              <a:t>business_id</a:t>
            </a:r>
            <a:r>
              <a:rPr lang="en-CA" sz="1600" b="1" dirty="0">
                <a:solidFill>
                  <a:srgbClr val="183691"/>
                </a:solidFill>
              </a:rPr>
              <a:t>"</a:t>
            </a:r>
            <a:r>
              <a:rPr lang="en-CA" sz="1600" b="1" dirty="0">
                <a:solidFill>
                  <a:srgbClr val="63A35C"/>
                </a:solidFill>
              </a:rPr>
              <a:t>, </a:t>
            </a:r>
            <a:r>
              <a:rPr lang="en-CA" sz="1600" b="1" dirty="0">
                <a:solidFill>
                  <a:srgbClr val="660099"/>
                </a:solidFill>
              </a:rPr>
              <a:t>how</a:t>
            </a:r>
            <a:r>
              <a:rPr lang="en-CA" sz="1600" b="1" dirty="0">
                <a:solidFill>
                  <a:srgbClr val="A71D5D"/>
                </a:solidFill>
              </a:rPr>
              <a:t>=</a:t>
            </a:r>
            <a:r>
              <a:rPr lang="en-CA" sz="1600" b="1" dirty="0">
                <a:solidFill>
                  <a:srgbClr val="183691"/>
                </a:solidFill>
              </a:rPr>
              <a:t>'left'</a:t>
            </a:r>
            <a:r>
              <a:rPr lang="en-CA" sz="1600" b="1" dirty="0">
                <a:solidFill>
                  <a:srgbClr val="63A35C"/>
                </a:solidFill>
              </a:rPr>
              <a:t>).</a:t>
            </a:r>
            <a:r>
              <a:rPr lang="en-CA" sz="1600" b="1" dirty="0" err="1">
                <a:solidFill>
                  <a:srgbClr val="0086B3"/>
                </a:solidFill>
              </a:rPr>
              <a:t>fillna</a:t>
            </a:r>
            <a:r>
              <a:rPr lang="en-CA" sz="1600" b="1" dirty="0">
                <a:solidFill>
                  <a:srgbClr val="63A35C"/>
                </a:solidFill>
              </a:rPr>
              <a:t>(</a:t>
            </a:r>
            <a:r>
              <a:rPr lang="en-CA" sz="1600" b="1" dirty="0">
                <a:solidFill>
                  <a:srgbClr val="0086B3"/>
                </a:solidFill>
              </a:rPr>
              <a:t>0</a:t>
            </a:r>
            <a:r>
              <a:rPr lang="en-CA" sz="1600" b="1" dirty="0">
                <a:solidFill>
                  <a:srgbClr val="63A35C"/>
                </a:solidFill>
              </a:rPr>
              <a:t>)</a:t>
            </a:r>
            <a:br>
              <a:rPr lang="en-CA" sz="1600" b="1" dirty="0">
                <a:solidFill>
                  <a:srgbClr val="63A35C"/>
                </a:solidFill>
              </a:rPr>
            </a:br>
            <a:r>
              <a:rPr lang="en-CA" sz="1600" b="1" dirty="0" err="1"/>
              <a:t>pandemic_recovery_df</a:t>
            </a:r>
            <a:r>
              <a:rPr lang="en-CA" sz="1600" b="1" dirty="0"/>
              <a:t> </a:t>
            </a:r>
            <a:r>
              <a:rPr lang="en-CA" sz="1600" b="1" dirty="0">
                <a:solidFill>
                  <a:srgbClr val="A71D5D"/>
                </a:solidFill>
              </a:rPr>
              <a:t>= </a:t>
            </a:r>
            <a:r>
              <a:rPr lang="en-CA" sz="1600" b="1" dirty="0" err="1"/>
              <a:t>pandemic_recovery_df</a:t>
            </a:r>
            <a:r>
              <a:rPr lang="en-CA" sz="1600" b="1" dirty="0" err="1">
                <a:solidFill>
                  <a:srgbClr val="63A35C"/>
                </a:solidFill>
              </a:rPr>
              <a:t>.</a:t>
            </a:r>
            <a:r>
              <a:rPr lang="en-CA" sz="1600" b="1" dirty="0" err="1">
                <a:solidFill>
                  <a:srgbClr val="0086B3"/>
                </a:solidFill>
              </a:rPr>
              <a:t>join</a:t>
            </a:r>
            <a:r>
              <a:rPr lang="en-CA" sz="1600" b="1" dirty="0">
                <a:solidFill>
                  <a:srgbClr val="63A35C"/>
                </a:solidFill>
              </a:rPr>
              <a:t>(</a:t>
            </a:r>
            <a:r>
              <a:rPr lang="en-CA" sz="1600" b="1" dirty="0" err="1">
                <a:solidFill>
                  <a:srgbClr val="0086B3"/>
                </a:solidFill>
              </a:rPr>
              <a:t>reviews_df</a:t>
            </a:r>
            <a:r>
              <a:rPr lang="en-CA" sz="1600" b="1" dirty="0">
                <a:solidFill>
                  <a:srgbClr val="63A35C"/>
                </a:solidFill>
              </a:rPr>
              <a:t>, </a:t>
            </a:r>
            <a:r>
              <a:rPr lang="en-CA" sz="1600" b="1" dirty="0">
                <a:solidFill>
                  <a:srgbClr val="660099"/>
                </a:solidFill>
              </a:rPr>
              <a:t>on</a:t>
            </a:r>
            <a:r>
              <a:rPr lang="en-CA" sz="1600" b="1" dirty="0">
                <a:solidFill>
                  <a:srgbClr val="A71D5D"/>
                </a:solidFill>
              </a:rPr>
              <a:t>=</a:t>
            </a:r>
            <a:r>
              <a:rPr lang="en-CA" sz="1600" b="1" dirty="0">
                <a:solidFill>
                  <a:srgbClr val="183691"/>
                </a:solidFill>
              </a:rPr>
              <a:t>"</a:t>
            </a:r>
            <a:r>
              <a:rPr lang="en-CA" sz="1600" b="1" dirty="0" err="1">
                <a:solidFill>
                  <a:srgbClr val="183691"/>
                </a:solidFill>
              </a:rPr>
              <a:t>business_id</a:t>
            </a:r>
            <a:r>
              <a:rPr lang="en-CA" sz="1600" b="1" dirty="0">
                <a:solidFill>
                  <a:srgbClr val="183691"/>
                </a:solidFill>
              </a:rPr>
              <a:t>"</a:t>
            </a:r>
            <a:r>
              <a:rPr lang="en-CA" sz="1600" b="1" dirty="0">
                <a:solidFill>
                  <a:srgbClr val="63A35C"/>
                </a:solidFill>
              </a:rPr>
              <a:t>, </a:t>
            </a:r>
            <a:r>
              <a:rPr lang="en-CA" sz="1600" b="1" dirty="0">
                <a:solidFill>
                  <a:srgbClr val="660099"/>
                </a:solidFill>
              </a:rPr>
              <a:t>how</a:t>
            </a:r>
            <a:r>
              <a:rPr lang="en-CA" sz="1600" b="1" dirty="0">
                <a:solidFill>
                  <a:srgbClr val="A71D5D"/>
                </a:solidFill>
              </a:rPr>
              <a:t>=</a:t>
            </a:r>
            <a:r>
              <a:rPr lang="en-CA" sz="1600" b="1" dirty="0">
                <a:solidFill>
                  <a:srgbClr val="183691"/>
                </a:solidFill>
              </a:rPr>
              <a:t>'left'</a:t>
            </a:r>
            <a:r>
              <a:rPr lang="en-CA" sz="1600" b="1" dirty="0">
                <a:solidFill>
                  <a:srgbClr val="63A35C"/>
                </a:solidFill>
              </a:rPr>
              <a:t>).</a:t>
            </a:r>
            <a:r>
              <a:rPr lang="en-CA" sz="1600" b="1" dirty="0" err="1">
                <a:solidFill>
                  <a:srgbClr val="0086B3"/>
                </a:solidFill>
              </a:rPr>
              <a:t>fillna</a:t>
            </a:r>
            <a:r>
              <a:rPr lang="en-CA" sz="1600" b="1" dirty="0">
                <a:solidFill>
                  <a:srgbClr val="63A35C"/>
                </a:solidFill>
              </a:rPr>
              <a:t>(</a:t>
            </a:r>
            <a:r>
              <a:rPr lang="en-CA" sz="1600" b="1" dirty="0">
                <a:solidFill>
                  <a:srgbClr val="0086B3"/>
                </a:solidFill>
              </a:rPr>
              <a:t>0</a:t>
            </a:r>
            <a:r>
              <a:rPr lang="en-CA" sz="1600" b="1" dirty="0">
                <a:solidFill>
                  <a:srgbClr val="63A35C"/>
                </a:solidFill>
              </a:rPr>
              <a:t>)</a:t>
            </a:r>
            <a:br>
              <a:rPr lang="en-CA" sz="1600" b="1" dirty="0">
                <a:solidFill>
                  <a:srgbClr val="63A35C"/>
                </a:solidFill>
              </a:rPr>
            </a:br>
            <a:r>
              <a:rPr lang="en-CA" sz="1600" b="1" dirty="0" err="1"/>
              <a:t>pandemic_recovery_df</a:t>
            </a:r>
            <a:r>
              <a:rPr lang="en-CA" sz="1600" b="1" dirty="0"/>
              <a:t> </a:t>
            </a:r>
            <a:r>
              <a:rPr lang="en-CA" sz="1600" b="1" dirty="0">
                <a:solidFill>
                  <a:srgbClr val="A71D5D"/>
                </a:solidFill>
              </a:rPr>
              <a:t>= </a:t>
            </a:r>
            <a:r>
              <a:rPr lang="en-CA" sz="1600" b="1" dirty="0" err="1"/>
              <a:t>pandemic_recovery_df</a:t>
            </a:r>
            <a:r>
              <a:rPr lang="en-CA" sz="1600" b="1" dirty="0" err="1">
                <a:solidFill>
                  <a:srgbClr val="63A35C"/>
                </a:solidFill>
              </a:rPr>
              <a:t>.</a:t>
            </a:r>
            <a:r>
              <a:rPr lang="en-CA" sz="1600" b="1" dirty="0" err="1">
                <a:solidFill>
                  <a:srgbClr val="0086B3"/>
                </a:solidFill>
              </a:rPr>
              <a:t>join</a:t>
            </a:r>
            <a:r>
              <a:rPr lang="en-CA" sz="1600" b="1" dirty="0">
                <a:solidFill>
                  <a:srgbClr val="63A35C"/>
                </a:solidFill>
              </a:rPr>
              <a:t>(</a:t>
            </a:r>
            <a:r>
              <a:rPr lang="en-CA" sz="1600" b="1" dirty="0" err="1">
                <a:solidFill>
                  <a:srgbClr val="0086B3"/>
                </a:solidFill>
              </a:rPr>
              <a:t>tips_df</a:t>
            </a:r>
            <a:r>
              <a:rPr lang="en-CA" sz="1600" b="1" dirty="0">
                <a:solidFill>
                  <a:srgbClr val="63A35C"/>
                </a:solidFill>
              </a:rPr>
              <a:t>, </a:t>
            </a:r>
            <a:r>
              <a:rPr lang="en-CA" sz="1600" b="1" dirty="0">
                <a:solidFill>
                  <a:srgbClr val="660099"/>
                </a:solidFill>
              </a:rPr>
              <a:t>on</a:t>
            </a:r>
            <a:r>
              <a:rPr lang="en-CA" sz="1600" b="1" dirty="0">
                <a:solidFill>
                  <a:srgbClr val="A71D5D"/>
                </a:solidFill>
              </a:rPr>
              <a:t>=</a:t>
            </a:r>
            <a:r>
              <a:rPr lang="en-CA" sz="1600" b="1" dirty="0">
                <a:solidFill>
                  <a:srgbClr val="183691"/>
                </a:solidFill>
              </a:rPr>
              <a:t>"</a:t>
            </a:r>
            <a:r>
              <a:rPr lang="en-CA" sz="1600" b="1" dirty="0" err="1">
                <a:solidFill>
                  <a:srgbClr val="183691"/>
                </a:solidFill>
              </a:rPr>
              <a:t>business_id</a:t>
            </a:r>
            <a:r>
              <a:rPr lang="en-CA" sz="1600" b="1" dirty="0">
                <a:solidFill>
                  <a:srgbClr val="183691"/>
                </a:solidFill>
              </a:rPr>
              <a:t>"</a:t>
            </a:r>
            <a:r>
              <a:rPr lang="en-CA" sz="1600" b="1" dirty="0">
                <a:solidFill>
                  <a:srgbClr val="63A35C"/>
                </a:solidFill>
              </a:rPr>
              <a:t>, </a:t>
            </a:r>
            <a:r>
              <a:rPr lang="en-CA" sz="1600" b="1" dirty="0">
                <a:solidFill>
                  <a:srgbClr val="660099"/>
                </a:solidFill>
              </a:rPr>
              <a:t>how</a:t>
            </a:r>
            <a:r>
              <a:rPr lang="en-CA" sz="1600" b="1" dirty="0">
                <a:solidFill>
                  <a:srgbClr val="A71D5D"/>
                </a:solidFill>
              </a:rPr>
              <a:t>=</a:t>
            </a:r>
            <a:r>
              <a:rPr lang="en-CA" sz="1600" b="1" dirty="0">
                <a:solidFill>
                  <a:srgbClr val="183691"/>
                </a:solidFill>
              </a:rPr>
              <a:t>'left'</a:t>
            </a:r>
            <a:r>
              <a:rPr lang="en-CA" sz="1600" b="1" dirty="0">
                <a:solidFill>
                  <a:srgbClr val="63A35C"/>
                </a:solidFill>
              </a:rPr>
              <a:t>).</a:t>
            </a:r>
            <a:r>
              <a:rPr lang="en-CA" sz="1600" b="1" dirty="0" err="1">
                <a:solidFill>
                  <a:srgbClr val="0086B3"/>
                </a:solidFill>
              </a:rPr>
              <a:t>fillna</a:t>
            </a:r>
            <a:r>
              <a:rPr lang="en-CA" sz="1600" b="1" dirty="0">
                <a:solidFill>
                  <a:srgbClr val="63A35C"/>
                </a:solidFill>
              </a:rPr>
              <a:t>(</a:t>
            </a:r>
            <a:r>
              <a:rPr lang="en-CA" sz="1600" b="1" dirty="0">
                <a:solidFill>
                  <a:srgbClr val="0086B3"/>
                </a:solidFill>
              </a:rPr>
              <a:t>0</a:t>
            </a:r>
            <a:r>
              <a:rPr lang="en-CA" sz="1600" b="1" dirty="0">
                <a:solidFill>
                  <a:srgbClr val="63A35C"/>
                </a:solidFill>
              </a:rPr>
              <a:t>)</a:t>
            </a:r>
            <a:br>
              <a:rPr lang="en-CA" sz="1600" b="1" dirty="0">
                <a:solidFill>
                  <a:srgbClr val="63A35C"/>
                </a:solidFill>
              </a:rPr>
            </a:br>
            <a:r>
              <a:rPr lang="en-CA" sz="1600" b="1" dirty="0" err="1"/>
              <a:t>pandemic_recovery_df</a:t>
            </a:r>
            <a:r>
              <a:rPr lang="en-CA" sz="1600" b="1" dirty="0"/>
              <a:t> </a:t>
            </a:r>
            <a:r>
              <a:rPr lang="en-CA" sz="1600" b="1" dirty="0">
                <a:solidFill>
                  <a:srgbClr val="A71D5D"/>
                </a:solidFill>
              </a:rPr>
              <a:t>= </a:t>
            </a:r>
            <a:r>
              <a:rPr lang="en-CA" sz="1600" b="1" dirty="0" err="1"/>
              <a:t>pandemic_recovery_df</a:t>
            </a:r>
            <a:r>
              <a:rPr lang="en-CA" sz="1600" b="1" dirty="0" err="1">
                <a:solidFill>
                  <a:srgbClr val="63A35C"/>
                </a:solidFill>
              </a:rPr>
              <a:t>.</a:t>
            </a:r>
            <a:r>
              <a:rPr lang="en-CA" sz="1600" b="1" dirty="0" err="1">
                <a:solidFill>
                  <a:srgbClr val="0086B3"/>
                </a:solidFill>
              </a:rPr>
              <a:t>withColumn</a:t>
            </a:r>
            <a:r>
              <a:rPr lang="en-CA" sz="1600" b="1" dirty="0">
                <a:solidFill>
                  <a:srgbClr val="63A35C"/>
                </a:solidFill>
              </a:rPr>
              <a:t>(</a:t>
            </a:r>
            <a:r>
              <a:rPr lang="en-CA" sz="1600" b="1" dirty="0">
                <a:solidFill>
                  <a:srgbClr val="183691"/>
                </a:solidFill>
              </a:rPr>
              <a:t>"</a:t>
            </a:r>
            <a:r>
              <a:rPr lang="en-CA" sz="1600" b="1" dirty="0" err="1">
                <a:solidFill>
                  <a:srgbClr val="183691"/>
                </a:solidFill>
              </a:rPr>
              <a:t>num_interactions</a:t>
            </a:r>
            <a:r>
              <a:rPr lang="en-CA" sz="1600" b="1" dirty="0">
                <a:solidFill>
                  <a:srgbClr val="183691"/>
                </a:solidFill>
              </a:rPr>
              <a:t>"</a:t>
            </a:r>
            <a:r>
              <a:rPr lang="en-CA" sz="1600" b="1" dirty="0">
                <a:solidFill>
                  <a:srgbClr val="63A35C"/>
                </a:solidFill>
              </a:rPr>
              <a:t>,</a:t>
            </a:r>
            <a:br>
              <a:rPr lang="en-CA" sz="1600" b="1" dirty="0">
                <a:solidFill>
                  <a:srgbClr val="63A35C"/>
                </a:solidFill>
              </a:rPr>
            </a:br>
            <a:r>
              <a:rPr lang="en-CA" sz="1600" b="1" dirty="0">
                <a:solidFill>
                  <a:srgbClr val="63A35C"/>
                </a:solidFill>
              </a:rPr>
              <a:t>                                                       </a:t>
            </a:r>
            <a:r>
              <a:rPr lang="en-CA" sz="1600" b="1" dirty="0" err="1"/>
              <a:t>pandemic_recovery_df</a:t>
            </a:r>
            <a:r>
              <a:rPr lang="en-CA" sz="1600" b="1" dirty="0" err="1">
                <a:solidFill>
                  <a:srgbClr val="63A35C"/>
                </a:solidFill>
              </a:rPr>
              <a:t>.</a:t>
            </a:r>
            <a:r>
              <a:rPr lang="en-CA" sz="1600" b="1" dirty="0" err="1"/>
              <a:t>num_reviews</a:t>
            </a:r>
            <a:r>
              <a:rPr lang="en-CA" sz="1600" b="1" dirty="0"/>
              <a:t> </a:t>
            </a:r>
            <a:r>
              <a:rPr lang="en-CA" sz="1600" b="1" dirty="0">
                <a:solidFill>
                  <a:srgbClr val="A71D5D"/>
                </a:solidFill>
              </a:rPr>
              <a:t>+</a:t>
            </a:r>
            <a:br>
              <a:rPr lang="en-CA" sz="1600" b="1" dirty="0">
                <a:solidFill>
                  <a:srgbClr val="A71D5D"/>
                </a:solidFill>
              </a:rPr>
            </a:br>
            <a:r>
              <a:rPr lang="en-CA" sz="1600" b="1" dirty="0">
                <a:solidFill>
                  <a:srgbClr val="A71D5D"/>
                </a:solidFill>
              </a:rPr>
              <a:t>                                                       </a:t>
            </a:r>
            <a:r>
              <a:rPr lang="en-CA" sz="1600" b="1" dirty="0" err="1"/>
              <a:t>pandemic_recovery_df</a:t>
            </a:r>
            <a:r>
              <a:rPr lang="en-CA" sz="1600" b="1" dirty="0" err="1">
                <a:solidFill>
                  <a:srgbClr val="63A35C"/>
                </a:solidFill>
              </a:rPr>
              <a:t>.</a:t>
            </a:r>
            <a:r>
              <a:rPr lang="en-CA" sz="1600" b="1" dirty="0" err="1"/>
              <a:t>num_tips</a:t>
            </a:r>
            <a:r>
              <a:rPr lang="en-CA" sz="1600" b="1" dirty="0"/>
              <a:t> </a:t>
            </a:r>
            <a:r>
              <a:rPr lang="en-CA" sz="1600" b="1" dirty="0">
                <a:solidFill>
                  <a:srgbClr val="A71D5D"/>
                </a:solidFill>
              </a:rPr>
              <a:t>+</a:t>
            </a:r>
            <a:br>
              <a:rPr lang="en-CA" sz="1600" b="1" dirty="0">
                <a:solidFill>
                  <a:srgbClr val="A71D5D"/>
                </a:solidFill>
              </a:rPr>
            </a:br>
            <a:r>
              <a:rPr lang="en-CA" sz="1600" b="1" dirty="0">
                <a:solidFill>
                  <a:srgbClr val="A71D5D"/>
                </a:solidFill>
              </a:rPr>
              <a:t>                                                       </a:t>
            </a:r>
            <a:r>
              <a:rPr lang="en-CA" sz="1600" b="1" dirty="0" err="1"/>
              <a:t>pandemic_recovery_df</a:t>
            </a:r>
            <a:r>
              <a:rPr lang="en-CA" sz="1600" b="1" dirty="0" err="1">
                <a:solidFill>
                  <a:srgbClr val="63A35C"/>
                </a:solidFill>
              </a:rPr>
              <a:t>.</a:t>
            </a:r>
            <a:r>
              <a:rPr lang="en-CA" sz="1600" b="1" dirty="0" err="1"/>
              <a:t>num_checkins</a:t>
            </a:r>
            <a:r>
              <a:rPr lang="en-CA" sz="1600" b="1" dirty="0">
                <a:solidFill>
                  <a:srgbClr val="63A35C"/>
                </a:solidFill>
              </a:rPr>
              <a:t>)</a:t>
            </a:r>
            <a:br>
              <a:rPr lang="en-CA" sz="1600" b="1" dirty="0">
                <a:solidFill>
                  <a:srgbClr val="63A35C"/>
                </a:solidFill>
              </a:rPr>
            </a:br>
            <a:r>
              <a:rPr lang="en-CA" sz="1600" b="1" dirty="0" err="1"/>
              <a:t>pandemic_recovery_df</a:t>
            </a:r>
            <a:r>
              <a:rPr lang="en-CA" sz="1600" b="1" dirty="0"/>
              <a:t> </a:t>
            </a:r>
            <a:r>
              <a:rPr lang="en-CA" sz="1600" b="1" dirty="0">
                <a:solidFill>
                  <a:srgbClr val="A71D5D"/>
                </a:solidFill>
              </a:rPr>
              <a:t>= </a:t>
            </a:r>
            <a:r>
              <a:rPr lang="en-CA" sz="1600" b="1" dirty="0" err="1"/>
              <a:t>pandemic_recovery_df</a:t>
            </a:r>
            <a:r>
              <a:rPr lang="en-CA" sz="1600" b="1" dirty="0" err="1">
                <a:solidFill>
                  <a:srgbClr val="63A35C"/>
                </a:solidFill>
              </a:rPr>
              <a:t>.</a:t>
            </a:r>
            <a:r>
              <a:rPr lang="en-CA" sz="1600" b="1" dirty="0" err="1">
                <a:solidFill>
                  <a:srgbClr val="0086B3"/>
                </a:solidFill>
              </a:rPr>
              <a:t>withColumn</a:t>
            </a:r>
            <a:r>
              <a:rPr lang="en-CA" sz="1600" b="1" dirty="0">
                <a:solidFill>
                  <a:srgbClr val="63A35C"/>
                </a:solidFill>
              </a:rPr>
              <a:t>(</a:t>
            </a:r>
            <a:r>
              <a:rPr lang="en-CA" sz="1600" b="1" dirty="0">
                <a:solidFill>
                  <a:srgbClr val="183691"/>
                </a:solidFill>
              </a:rPr>
              <a:t>"dt"</a:t>
            </a:r>
            <a:r>
              <a:rPr lang="en-CA" sz="1600" b="1" dirty="0">
                <a:solidFill>
                  <a:srgbClr val="63A35C"/>
                </a:solidFill>
              </a:rPr>
              <a:t>, </a:t>
            </a:r>
            <a:r>
              <a:rPr lang="en-CA" sz="1600" b="1" dirty="0" err="1"/>
              <a:t>F</a:t>
            </a:r>
            <a:r>
              <a:rPr lang="en-CA" sz="1600" b="1" dirty="0" err="1">
                <a:solidFill>
                  <a:srgbClr val="63A35C"/>
                </a:solidFill>
              </a:rPr>
              <a:t>.</a:t>
            </a:r>
            <a:r>
              <a:rPr lang="en-CA" sz="1600" b="1" dirty="0" err="1">
                <a:solidFill>
                  <a:srgbClr val="0086B3"/>
                </a:solidFill>
              </a:rPr>
              <a:t>lit</a:t>
            </a:r>
            <a:r>
              <a:rPr lang="en-CA" sz="1600" b="1" dirty="0">
                <a:solidFill>
                  <a:srgbClr val="63A35C"/>
                </a:solidFill>
              </a:rPr>
              <a:t>(</a:t>
            </a:r>
            <a:r>
              <a:rPr lang="en-CA" sz="1600" b="1" dirty="0" err="1">
                <a:solidFill>
                  <a:srgbClr val="0086B3"/>
                </a:solidFill>
              </a:rPr>
              <a:t>run_date</a:t>
            </a:r>
            <a:r>
              <a:rPr lang="en-CA" sz="1600" b="1" dirty="0" err="1">
                <a:solidFill>
                  <a:srgbClr val="63A35C"/>
                </a:solidFill>
              </a:rPr>
              <a:t>.</a:t>
            </a:r>
            <a:r>
              <a:rPr lang="en-CA" sz="1600" b="1" dirty="0" err="1">
                <a:solidFill>
                  <a:srgbClr val="0086B3"/>
                </a:solidFill>
              </a:rPr>
              <a:t>strftime</a:t>
            </a:r>
            <a:r>
              <a:rPr lang="en-CA" sz="1600" b="1" dirty="0">
                <a:solidFill>
                  <a:srgbClr val="63A35C"/>
                </a:solidFill>
              </a:rPr>
              <a:t>(</a:t>
            </a:r>
            <a:r>
              <a:rPr lang="en-CA" sz="1600" b="1" dirty="0">
                <a:solidFill>
                  <a:srgbClr val="183691"/>
                </a:solidFill>
              </a:rPr>
              <a:t>"%Y-%m-%d"</a:t>
            </a:r>
            <a:r>
              <a:rPr lang="en-CA" sz="1600" b="1" dirty="0">
                <a:solidFill>
                  <a:srgbClr val="63A35C"/>
                </a:solidFill>
              </a:rPr>
              <a:t>)))</a:t>
            </a:r>
            <a:endParaRPr lang="en-US" sz="1600" b="1" dirty="0"/>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133</a:t>
            </a:fld>
            <a:endParaRPr/>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978830" y="4677619"/>
            <a:ext cx="9815341" cy="338554"/>
          </a:xfrm>
          <a:prstGeom prst="rect">
            <a:avLst/>
          </a:prstGeom>
          <a:ln w="38100">
            <a:noFill/>
          </a:ln>
        </p:spPr>
        <p:txBody>
          <a:bodyPr wrap="square">
            <a:spAutoFit/>
          </a:bodyPr>
          <a:lstStyle/>
          <a:p>
            <a:r>
              <a:rPr lang="en-CA" sz="1600" b="1" dirty="0" err="1">
                <a:solidFill>
                  <a:srgbClr val="0086B3"/>
                </a:solidFill>
              </a:rPr>
              <a:t>assert_inglewood_pizza_has_one_review</a:t>
            </a:r>
            <a:r>
              <a:rPr lang="en-CA" sz="1600" b="1" dirty="0">
                <a:solidFill>
                  <a:srgbClr val="63A35C"/>
                </a:solidFill>
              </a:rPr>
              <a:t>(</a:t>
            </a:r>
            <a:r>
              <a:rPr lang="en-CA" sz="1600" b="1" dirty="0" err="1"/>
              <a:t>pandemic_recovery_df</a:t>
            </a:r>
            <a:r>
              <a:rPr lang="en-CA" sz="1600" b="1" dirty="0">
                <a:solidFill>
                  <a:srgbClr val="63A35C"/>
                </a:solidFill>
              </a:rPr>
              <a:t>)</a:t>
            </a:r>
          </a:p>
        </p:txBody>
      </p:sp>
      <p:sp>
        <p:nvSpPr>
          <p:cNvPr id="13" name="!!transform_inlined">
            <a:extLst>
              <a:ext uri="{FF2B5EF4-FFF2-40B4-BE49-F238E27FC236}">
                <a16:creationId xmlns:a16="http://schemas.microsoft.com/office/drawing/2014/main" id="{21C659AC-93C4-B8E0-FB46-342C9E5917DB}"/>
              </a:ext>
            </a:extLst>
          </p:cNvPr>
          <p:cNvSpPr txBox="1"/>
          <p:nvPr/>
        </p:nvSpPr>
        <p:spPr>
          <a:xfrm>
            <a:off x="749245" y="822870"/>
            <a:ext cx="10876698" cy="1569660"/>
          </a:xfrm>
          <a:prstGeom prst="rect">
            <a:avLst/>
          </a:prstGeom>
          <a:noFill/>
          <a:ln w="38100">
            <a:noFill/>
          </a:ln>
        </p:spPr>
        <p:txBody>
          <a:bodyPr wrap="square" rtlCol="0">
            <a:spAutoFit/>
          </a:bodyPr>
          <a:lstStyle/>
          <a:p>
            <a:br>
              <a:rPr lang="en-CA" sz="1600" b="1" dirty="0">
                <a:solidFill>
                  <a:srgbClr val="A71D5D"/>
                </a:solidFill>
              </a:rPr>
            </a:br>
            <a:r>
              <a:rPr lang="en-CA" sz="1600" b="1" dirty="0">
                <a:solidFill>
                  <a:srgbClr val="A71D5D"/>
                </a:solidFill>
              </a:rPr>
              <a:t>    </a:t>
            </a:r>
            <a:r>
              <a:rPr lang="en-CA" sz="1600" b="1" dirty="0" err="1"/>
              <a:t>checkin_df</a:t>
            </a:r>
            <a:r>
              <a:rPr lang="en-CA" sz="1600" b="1" dirty="0"/>
              <a:t> </a:t>
            </a:r>
            <a:r>
              <a:rPr lang="en-CA" sz="1600" b="1" dirty="0">
                <a:solidFill>
                  <a:srgbClr val="A71D5D"/>
                </a:solidFill>
              </a:rPr>
              <a:t>= </a:t>
            </a:r>
            <a:r>
              <a:rPr lang="en-CA" sz="1600" b="1" dirty="0" err="1">
                <a:solidFill>
                  <a:srgbClr val="0086B3"/>
                </a:solidFill>
              </a:rPr>
              <a:t>create_checkin_df_with_one_date_per_row</a:t>
            </a:r>
            <a:r>
              <a:rPr lang="en-CA" sz="1600" b="1" dirty="0">
                <a:solidFill>
                  <a:srgbClr val="63A35C"/>
                </a:solidFill>
              </a:rPr>
              <a:t>(</a:t>
            </a:r>
            <a:r>
              <a:rPr lang="en-CA" sz="1600" b="1" dirty="0" err="1">
                <a:solidFill>
                  <a:srgbClr val="0086B3"/>
                </a:solidFill>
              </a:rPr>
              <a:t>checkin_df</a:t>
            </a:r>
            <a:r>
              <a:rPr lang="en-CA" sz="1600" b="1" dirty="0">
                <a:solidFill>
                  <a:srgbClr val="63A35C"/>
                </a:solidFill>
              </a:rPr>
              <a:t>)</a:t>
            </a:r>
            <a:br>
              <a:rPr lang="en-CA" sz="1600" b="1" dirty="0">
                <a:solidFill>
                  <a:srgbClr val="63A35C"/>
                </a:solidFill>
              </a:rPr>
            </a:br>
            <a:br>
              <a:rPr lang="en-CA" sz="1600" b="1" dirty="0">
                <a:solidFill>
                  <a:srgbClr val="63A35C"/>
                </a:solidFill>
              </a:rPr>
            </a:br>
            <a:r>
              <a:rPr lang="en-CA" sz="1600" b="1" dirty="0">
                <a:solidFill>
                  <a:srgbClr val="63A35C"/>
                </a:solidFill>
              </a:rPr>
              <a:t>    </a:t>
            </a:r>
            <a:r>
              <a:rPr lang="en-CA" sz="1600" b="1" dirty="0" err="1"/>
              <a:t>reviews_df</a:t>
            </a:r>
            <a:r>
              <a:rPr lang="en-CA" sz="1600" b="1" dirty="0"/>
              <a:t> </a:t>
            </a:r>
            <a:r>
              <a:rPr lang="en-CA" sz="1600" b="1" dirty="0">
                <a:solidFill>
                  <a:srgbClr val="A71D5D"/>
                </a:solidFill>
              </a:rPr>
              <a:t>= </a:t>
            </a:r>
            <a:r>
              <a:rPr lang="en-CA" sz="1600" b="1" dirty="0" err="1">
                <a:solidFill>
                  <a:srgbClr val="0086B3"/>
                </a:solidFill>
              </a:rPr>
              <a:t>count_reviews</a:t>
            </a:r>
            <a:r>
              <a:rPr lang="en-CA" sz="1600" b="1" dirty="0">
                <a:solidFill>
                  <a:srgbClr val="63A35C"/>
                </a:solidFill>
              </a:rPr>
              <a:t>(</a:t>
            </a:r>
            <a:r>
              <a:rPr lang="en-CA" sz="1600" b="1" dirty="0" err="1">
                <a:solidFill>
                  <a:srgbClr val="0086B3"/>
                </a:solidFill>
              </a:rPr>
              <a:t>checkin_df</a:t>
            </a:r>
            <a:r>
              <a:rPr lang="en-CA" sz="1600" b="1" dirty="0">
                <a:solidFill>
                  <a:srgbClr val="63A35C"/>
                </a:solidFill>
              </a:rPr>
              <a:t>, </a:t>
            </a:r>
            <a:r>
              <a:rPr lang="en-CA" sz="1600" b="1" dirty="0" err="1">
                <a:solidFill>
                  <a:srgbClr val="0086B3"/>
                </a:solidFill>
              </a:rPr>
              <a:t>mobile_reviews_df</a:t>
            </a:r>
            <a:r>
              <a:rPr lang="en-CA" sz="1600" b="1" dirty="0">
                <a:solidFill>
                  <a:srgbClr val="63A35C"/>
                </a:solidFill>
              </a:rPr>
              <a:t>, </a:t>
            </a:r>
            <a:r>
              <a:rPr lang="en-CA" sz="1600" b="1" dirty="0" err="1">
                <a:solidFill>
                  <a:srgbClr val="0086B3"/>
                </a:solidFill>
              </a:rPr>
              <a:t>browser_reviews_df</a:t>
            </a:r>
            <a:r>
              <a:rPr lang="en-CA" sz="1600" b="1" dirty="0">
                <a:solidFill>
                  <a:srgbClr val="63A35C"/>
                </a:solidFill>
              </a:rPr>
              <a:t>, </a:t>
            </a:r>
            <a:r>
              <a:rPr lang="en-CA" sz="1600" b="1" dirty="0" err="1">
                <a:solidFill>
                  <a:srgbClr val="0086B3"/>
                </a:solidFill>
              </a:rPr>
              <a:t>run_date</a:t>
            </a:r>
            <a:r>
              <a:rPr lang="en-CA" sz="1600" b="1" dirty="0">
                <a:solidFill>
                  <a:srgbClr val="63A35C"/>
                </a:solidFill>
              </a:rPr>
              <a:t>)</a:t>
            </a:r>
            <a:br>
              <a:rPr lang="en-CA" sz="1600" b="1" dirty="0">
                <a:solidFill>
                  <a:srgbClr val="63A35C"/>
                </a:solidFill>
              </a:rPr>
            </a:br>
            <a:r>
              <a:rPr lang="en-CA" sz="1600" b="1" dirty="0">
                <a:solidFill>
                  <a:srgbClr val="63A35C"/>
                </a:solidFill>
              </a:rPr>
              <a:t>    </a:t>
            </a:r>
            <a:r>
              <a:rPr lang="en-CA" sz="1600" b="1" dirty="0" err="1"/>
              <a:t>checkin_df</a:t>
            </a:r>
            <a:r>
              <a:rPr lang="en-CA" sz="1600" b="1" dirty="0"/>
              <a:t> </a:t>
            </a:r>
            <a:r>
              <a:rPr lang="en-CA" sz="1600" b="1" dirty="0">
                <a:solidFill>
                  <a:srgbClr val="A71D5D"/>
                </a:solidFill>
              </a:rPr>
              <a:t>= </a:t>
            </a:r>
            <a:r>
              <a:rPr lang="en-CA" sz="1600" b="1" dirty="0" err="1">
                <a:solidFill>
                  <a:srgbClr val="0086B3"/>
                </a:solidFill>
              </a:rPr>
              <a:t>count_checkins</a:t>
            </a:r>
            <a:r>
              <a:rPr lang="en-CA" sz="1600" b="1" dirty="0">
                <a:solidFill>
                  <a:srgbClr val="63A35C"/>
                </a:solidFill>
              </a:rPr>
              <a:t>(</a:t>
            </a:r>
            <a:r>
              <a:rPr lang="en-CA" sz="1600" b="1" dirty="0" err="1">
                <a:solidFill>
                  <a:srgbClr val="0086B3"/>
                </a:solidFill>
              </a:rPr>
              <a:t>checkin_df</a:t>
            </a:r>
            <a:r>
              <a:rPr lang="en-CA" sz="1600" b="1" dirty="0">
                <a:solidFill>
                  <a:srgbClr val="63A35C"/>
                </a:solidFill>
              </a:rPr>
              <a:t>, </a:t>
            </a:r>
            <a:r>
              <a:rPr lang="en-CA" sz="1600" b="1" dirty="0" err="1">
                <a:solidFill>
                  <a:srgbClr val="0086B3"/>
                </a:solidFill>
              </a:rPr>
              <a:t>run_date</a:t>
            </a:r>
            <a:r>
              <a:rPr lang="en-CA" sz="1600" b="1" dirty="0">
                <a:solidFill>
                  <a:srgbClr val="63A35C"/>
                </a:solidFill>
              </a:rPr>
              <a:t>)</a:t>
            </a:r>
            <a:br>
              <a:rPr lang="en-CA" sz="1600" b="1" dirty="0">
                <a:solidFill>
                  <a:srgbClr val="63A35C"/>
                </a:solidFill>
              </a:rPr>
            </a:br>
            <a:r>
              <a:rPr lang="en-CA" sz="1600" b="1" dirty="0">
                <a:solidFill>
                  <a:srgbClr val="63A35C"/>
                </a:solidFill>
              </a:rPr>
              <a:t>    </a:t>
            </a:r>
            <a:r>
              <a:rPr lang="en-CA" sz="1600" b="1" dirty="0" err="1"/>
              <a:t>tips_df</a:t>
            </a:r>
            <a:r>
              <a:rPr lang="en-CA" sz="1600" b="1" dirty="0"/>
              <a:t> </a:t>
            </a:r>
            <a:r>
              <a:rPr lang="en-CA" sz="1600" b="1" dirty="0">
                <a:solidFill>
                  <a:srgbClr val="A71D5D"/>
                </a:solidFill>
              </a:rPr>
              <a:t>= </a:t>
            </a:r>
            <a:r>
              <a:rPr lang="en-CA" sz="1600" b="1" dirty="0" err="1">
                <a:solidFill>
                  <a:srgbClr val="0086B3"/>
                </a:solidFill>
              </a:rPr>
              <a:t>count_tips</a:t>
            </a:r>
            <a:r>
              <a:rPr lang="en-CA" sz="1600" b="1" dirty="0">
                <a:solidFill>
                  <a:srgbClr val="63A35C"/>
                </a:solidFill>
              </a:rPr>
              <a:t>(</a:t>
            </a:r>
            <a:r>
              <a:rPr lang="en-CA" sz="1600" b="1" dirty="0" err="1">
                <a:solidFill>
                  <a:srgbClr val="0086B3"/>
                </a:solidFill>
              </a:rPr>
              <a:t>tips_df</a:t>
            </a:r>
            <a:r>
              <a:rPr lang="en-CA" sz="1600" b="1" dirty="0">
                <a:solidFill>
                  <a:srgbClr val="63A35C"/>
                </a:solidFill>
              </a:rPr>
              <a:t>, </a:t>
            </a:r>
            <a:r>
              <a:rPr lang="en-CA" sz="1600" b="1" dirty="0" err="1">
                <a:solidFill>
                  <a:srgbClr val="0086B3"/>
                </a:solidFill>
              </a:rPr>
              <a:t>run_date</a:t>
            </a:r>
            <a:r>
              <a:rPr lang="en-CA" sz="1600" b="1" dirty="0">
                <a:solidFill>
                  <a:srgbClr val="63A35C"/>
                </a:solidFill>
              </a:rPr>
              <a:t>)</a:t>
            </a:r>
            <a:endParaRPr lang="en-US" b="1" dirty="0"/>
          </a:p>
        </p:txBody>
      </p:sp>
      <p:sp>
        <p:nvSpPr>
          <p:cNvPr id="2" name="Rectangle 1">
            <a:extLst>
              <a:ext uri="{FF2B5EF4-FFF2-40B4-BE49-F238E27FC236}">
                <a16:creationId xmlns:a16="http://schemas.microsoft.com/office/drawing/2014/main" id="{8D668CAD-FD3E-BCEA-B539-3A8AC90965D4}"/>
              </a:ext>
            </a:extLst>
          </p:cNvPr>
          <p:cNvSpPr/>
          <p:nvPr/>
        </p:nvSpPr>
        <p:spPr>
          <a:xfrm>
            <a:off x="974831" y="4957912"/>
            <a:ext cx="10425526" cy="1077218"/>
          </a:xfrm>
          <a:prstGeom prst="rect">
            <a:avLst/>
          </a:prstGeom>
        </p:spPr>
        <p:txBody>
          <a:bodyPr wrap="square">
            <a:spAutoFit/>
          </a:bodyPr>
          <a:lstStyle/>
          <a:p>
            <a:r>
              <a:rPr lang="en-CA" sz="1600" b="1" dirty="0" err="1"/>
              <a:t>pandemic_recovery_df</a:t>
            </a:r>
            <a:r>
              <a:rPr lang="en-CA" sz="1600" b="1" dirty="0"/>
              <a:t> </a:t>
            </a:r>
            <a:r>
              <a:rPr lang="en-CA" sz="1600" b="1" dirty="0">
                <a:solidFill>
                  <a:srgbClr val="A71D5D"/>
                </a:solidFill>
              </a:rPr>
              <a:t>= </a:t>
            </a:r>
            <a:r>
              <a:rPr lang="en-CA" sz="1600" b="1" dirty="0" err="1"/>
              <a:t>pandemic_recovery_df</a:t>
            </a:r>
            <a:r>
              <a:rPr lang="en-CA" sz="1600" b="1" dirty="0" err="1">
                <a:solidFill>
                  <a:srgbClr val="63A35C"/>
                </a:solidFill>
              </a:rPr>
              <a:t>.</a:t>
            </a:r>
            <a:r>
              <a:rPr lang="en-CA" sz="1600" b="1" dirty="0" err="1">
                <a:solidFill>
                  <a:srgbClr val="0086B3"/>
                </a:solidFill>
              </a:rPr>
              <a:t>select</a:t>
            </a:r>
            <a:r>
              <a:rPr lang="en-CA" sz="1600" b="1" dirty="0">
                <a:solidFill>
                  <a:srgbClr val="63A35C"/>
                </a:solidFill>
              </a:rPr>
              <a:t>(</a:t>
            </a:r>
            <a:br>
              <a:rPr lang="en-CA" sz="1600" b="1" dirty="0">
                <a:solidFill>
                  <a:srgbClr val="63A35C"/>
                </a:solidFill>
              </a:rPr>
            </a:br>
            <a:r>
              <a:rPr lang="en-CA" sz="1600" b="1" dirty="0">
                <a:solidFill>
                  <a:srgbClr val="63A35C"/>
                </a:solidFill>
              </a:rPr>
              <a:t>    </a:t>
            </a:r>
            <a:r>
              <a:rPr lang="en-CA" sz="1600" b="1" dirty="0">
                <a:solidFill>
                  <a:srgbClr val="183691"/>
                </a:solidFill>
              </a:rPr>
              <a:t>"</a:t>
            </a:r>
            <a:r>
              <a:rPr lang="en-CA" sz="1600" b="1" dirty="0" err="1">
                <a:solidFill>
                  <a:srgbClr val="183691"/>
                </a:solidFill>
              </a:rPr>
              <a:t>business_id</a:t>
            </a:r>
            <a:r>
              <a:rPr lang="en-CA" sz="1600" b="1" dirty="0">
                <a:solidFill>
                  <a:srgbClr val="183691"/>
                </a:solidFill>
              </a:rPr>
              <a:t>"</a:t>
            </a:r>
            <a:r>
              <a:rPr lang="en-CA" sz="1600" b="1" dirty="0">
                <a:solidFill>
                  <a:srgbClr val="63A35C"/>
                </a:solidFill>
              </a:rPr>
              <a:t>, </a:t>
            </a:r>
            <a:r>
              <a:rPr lang="en-CA" sz="1600" b="1" dirty="0">
                <a:solidFill>
                  <a:srgbClr val="183691"/>
                </a:solidFill>
              </a:rPr>
              <a:t>"name"</a:t>
            </a:r>
            <a:r>
              <a:rPr lang="en-CA" sz="1600" b="1" dirty="0">
                <a:solidFill>
                  <a:srgbClr val="63A35C"/>
                </a:solidFill>
              </a:rPr>
              <a:t>, </a:t>
            </a:r>
            <a:r>
              <a:rPr lang="en-CA" sz="1600" b="1" dirty="0">
                <a:solidFill>
                  <a:srgbClr val="183691"/>
                </a:solidFill>
              </a:rPr>
              <a:t>"</a:t>
            </a:r>
            <a:r>
              <a:rPr lang="en-CA" sz="1600" b="1" dirty="0" err="1">
                <a:solidFill>
                  <a:srgbClr val="183691"/>
                </a:solidFill>
              </a:rPr>
              <a:t>num_tips</a:t>
            </a:r>
            <a:r>
              <a:rPr lang="en-CA" sz="1600" b="1" dirty="0">
                <a:solidFill>
                  <a:srgbClr val="183691"/>
                </a:solidFill>
              </a:rPr>
              <a:t>"</a:t>
            </a:r>
            <a:r>
              <a:rPr lang="en-CA" sz="1600" b="1" dirty="0">
                <a:solidFill>
                  <a:srgbClr val="63A35C"/>
                </a:solidFill>
              </a:rPr>
              <a:t>, </a:t>
            </a:r>
            <a:r>
              <a:rPr lang="en-CA" sz="1600" b="1" dirty="0">
                <a:solidFill>
                  <a:srgbClr val="183691"/>
                </a:solidFill>
              </a:rPr>
              <a:t>"</a:t>
            </a:r>
            <a:r>
              <a:rPr lang="en-CA" sz="1600" b="1" dirty="0" err="1">
                <a:solidFill>
                  <a:srgbClr val="183691"/>
                </a:solidFill>
              </a:rPr>
              <a:t>num_checkins</a:t>
            </a:r>
            <a:r>
              <a:rPr lang="en-CA" sz="1600" b="1" dirty="0">
                <a:solidFill>
                  <a:srgbClr val="183691"/>
                </a:solidFill>
              </a:rPr>
              <a:t>"</a:t>
            </a:r>
            <a:r>
              <a:rPr lang="en-CA" sz="1600" b="1" dirty="0">
                <a:solidFill>
                  <a:srgbClr val="63A35C"/>
                </a:solidFill>
              </a:rPr>
              <a:t>, </a:t>
            </a:r>
            <a:r>
              <a:rPr lang="en-CA" sz="1600" b="1" dirty="0">
                <a:solidFill>
                  <a:srgbClr val="183691"/>
                </a:solidFill>
              </a:rPr>
              <a:t>"</a:t>
            </a:r>
            <a:r>
              <a:rPr lang="en-CA" sz="1600" b="1" dirty="0" err="1">
                <a:solidFill>
                  <a:srgbClr val="183691"/>
                </a:solidFill>
              </a:rPr>
              <a:t>num_reviews</a:t>
            </a:r>
            <a:r>
              <a:rPr lang="en-CA" sz="1600" b="1" dirty="0">
                <a:solidFill>
                  <a:srgbClr val="183691"/>
                </a:solidFill>
              </a:rPr>
              <a:t>"</a:t>
            </a:r>
            <a:r>
              <a:rPr lang="en-CA" sz="1600" b="1" dirty="0">
                <a:solidFill>
                  <a:srgbClr val="63A35C"/>
                </a:solidFill>
              </a:rPr>
              <a:t>, </a:t>
            </a:r>
            <a:r>
              <a:rPr lang="en-CA" sz="1600" b="1" dirty="0">
                <a:solidFill>
                  <a:srgbClr val="183691"/>
                </a:solidFill>
              </a:rPr>
              <a:t>"</a:t>
            </a:r>
            <a:r>
              <a:rPr lang="en-CA" sz="1600" b="1" dirty="0" err="1">
                <a:solidFill>
                  <a:srgbClr val="183691"/>
                </a:solidFill>
              </a:rPr>
              <a:t>num_interactions</a:t>
            </a:r>
            <a:r>
              <a:rPr lang="en-CA" sz="1600" b="1" dirty="0">
                <a:solidFill>
                  <a:srgbClr val="183691"/>
                </a:solidFill>
              </a:rPr>
              <a:t>"</a:t>
            </a:r>
            <a:r>
              <a:rPr lang="en-CA" sz="1600" b="1" dirty="0">
                <a:solidFill>
                  <a:srgbClr val="63A35C"/>
                </a:solidFill>
              </a:rPr>
              <a:t>, </a:t>
            </a:r>
            <a:r>
              <a:rPr lang="en-CA" sz="1600" b="1" dirty="0">
                <a:solidFill>
                  <a:srgbClr val="183691"/>
                </a:solidFill>
              </a:rPr>
              <a:t>"dt"</a:t>
            </a:r>
            <a:br>
              <a:rPr lang="en-CA" sz="1600" b="1" dirty="0">
                <a:solidFill>
                  <a:srgbClr val="183691"/>
                </a:solidFill>
              </a:rPr>
            </a:br>
            <a:r>
              <a:rPr lang="en-CA" sz="1600" b="1" dirty="0">
                <a:solidFill>
                  <a:srgbClr val="63A35C"/>
                </a:solidFill>
              </a:rPr>
              <a:t>)</a:t>
            </a:r>
            <a:br>
              <a:rPr lang="en-CA" sz="1600" b="1" dirty="0">
                <a:solidFill>
                  <a:srgbClr val="63A35C"/>
                </a:solidFill>
              </a:rPr>
            </a:br>
            <a:endParaRPr lang="en-US" sz="1600" dirty="0"/>
          </a:p>
        </p:txBody>
      </p:sp>
    </p:spTree>
    <p:extLst>
      <p:ext uri="{BB962C8B-B14F-4D97-AF65-F5344CB8AC3E}">
        <p14:creationId xmlns:p14="http://schemas.microsoft.com/office/powerpoint/2010/main" val="396612376"/>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8" name="Rectangle 17">
            <a:extLst>
              <a:ext uri="{FF2B5EF4-FFF2-40B4-BE49-F238E27FC236}">
                <a16:creationId xmlns:a16="http://schemas.microsoft.com/office/drawing/2014/main" id="{25ECB3B8-FAEA-C7A8-A6D1-9AC4D9974B58}"/>
              </a:ext>
            </a:extLst>
          </p:cNvPr>
          <p:cNvSpPr/>
          <p:nvPr/>
        </p:nvSpPr>
        <p:spPr>
          <a:xfrm>
            <a:off x="745055" y="4748629"/>
            <a:ext cx="10659301" cy="240853"/>
          </a:xfrm>
          <a:prstGeom prst="rect">
            <a:avLst/>
          </a:prstGeom>
          <a:solidFill>
            <a:schemeClr val="accent1">
              <a:alpha val="50196"/>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C881E9FD-D5A8-E658-6669-F3BD80BF9E10}"/>
              </a:ext>
            </a:extLst>
          </p:cNvPr>
          <p:cNvSpPr/>
          <p:nvPr/>
        </p:nvSpPr>
        <p:spPr>
          <a:xfrm>
            <a:off x="749245" y="1119098"/>
            <a:ext cx="10655111" cy="3534545"/>
          </a:xfrm>
          <a:prstGeom prst="rect">
            <a:avLst/>
          </a:prstGeom>
          <a:solidFill>
            <a:srgbClr val="00B6E0">
              <a:alpha val="50196"/>
            </a:srgbClr>
          </a:solidFill>
          <a:ln>
            <a:solidFill>
              <a:srgbClr val="00B6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6B04B518-559E-3E0B-9DDD-AD2808E07F62}"/>
              </a:ext>
            </a:extLst>
          </p:cNvPr>
          <p:cNvSpPr/>
          <p:nvPr/>
        </p:nvSpPr>
        <p:spPr>
          <a:xfrm>
            <a:off x="978830" y="2607943"/>
            <a:ext cx="10876698" cy="2062103"/>
          </a:xfrm>
          <a:prstGeom prst="rect">
            <a:avLst/>
          </a:prstGeom>
        </p:spPr>
        <p:txBody>
          <a:bodyPr wrap="square">
            <a:spAutoFit/>
          </a:bodyPr>
          <a:lstStyle/>
          <a:p>
            <a:r>
              <a:rPr lang="en-CA" sz="1600" b="1" dirty="0" err="1"/>
              <a:t>pandemic_recovery_df</a:t>
            </a:r>
            <a:r>
              <a:rPr lang="en-CA" sz="1600" b="1" dirty="0"/>
              <a:t> </a:t>
            </a:r>
            <a:r>
              <a:rPr lang="en-CA" sz="1600" b="1" dirty="0">
                <a:solidFill>
                  <a:srgbClr val="A71D5D"/>
                </a:solidFill>
              </a:rPr>
              <a:t>= </a:t>
            </a:r>
            <a:r>
              <a:rPr lang="en-CA" sz="1600" b="1" dirty="0" err="1">
                <a:solidFill>
                  <a:srgbClr val="0086B3"/>
                </a:solidFill>
              </a:rPr>
              <a:t>business_df</a:t>
            </a:r>
            <a:r>
              <a:rPr lang="en-CA" sz="1600" b="1" dirty="0" err="1">
                <a:solidFill>
                  <a:srgbClr val="63A35C"/>
                </a:solidFill>
              </a:rPr>
              <a:t>.</a:t>
            </a:r>
            <a:r>
              <a:rPr lang="en-CA" sz="1600" b="1" dirty="0" err="1">
                <a:solidFill>
                  <a:srgbClr val="0086B3"/>
                </a:solidFill>
              </a:rPr>
              <a:t>join</a:t>
            </a:r>
            <a:r>
              <a:rPr lang="en-CA" sz="1600" b="1" dirty="0">
                <a:solidFill>
                  <a:srgbClr val="63A35C"/>
                </a:solidFill>
              </a:rPr>
              <a:t>(</a:t>
            </a:r>
            <a:r>
              <a:rPr lang="en-CA" sz="1600" b="1" dirty="0" err="1">
                <a:solidFill>
                  <a:srgbClr val="0086B3"/>
                </a:solidFill>
              </a:rPr>
              <a:t>checkin_df</a:t>
            </a:r>
            <a:r>
              <a:rPr lang="en-CA" sz="1600" b="1" dirty="0">
                <a:solidFill>
                  <a:srgbClr val="63A35C"/>
                </a:solidFill>
              </a:rPr>
              <a:t>, </a:t>
            </a:r>
            <a:r>
              <a:rPr lang="en-CA" sz="1600" b="1" dirty="0">
                <a:solidFill>
                  <a:srgbClr val="660099"/>
                </a:solidFill>
              </a:rPr>
              <a:t>on</a:t>
            </a:r>
            <a:r>
              <a:rPr lang="en-CA" sz="1600" b="1" dirty="0">
                <a:solidFill>
                  <a:srgbClr val="A71D5D"/>
                </a:solidFill>
              </a:rPr>
              <a:t>=</a:t>
            </a:r>
            <a:r>
              <a:rPr lang="en-CA" sz="1600" b="1" dirty="0">
                <a:solidFill>
                  <a:srgbClr val="183691"/>
                </a:solidFill>
              </a:rPr>
              <a:t>"</a:t>
            </a:r>
            <a:r>
              <a:rPr lang="en-CA" sz="1600" b="1" dirty="0" err="1">
                <a:solidFill>
                  <a:srgbClr val="183691"/>
                </a:solidFill>
              </a:rPr>
              <a:t>business_id</a:t>
            </a:r>
            <a:r>
              <a:rPr lang="en-CA" sz="1600" b="1" dirty="0">
                <a:solidFill>
                  <a:srgbClr val="183691"/>
                </a:solidFill>
              </a:rPr>
              <a:t>"</a:t>
            </a:r>
            <a:r>
              <a:rPr lang="en-CA" sz="1600" b="1" dirty="0">
                <a:solidFill>
                  <a:srgbClr val="63A35C"/>
                </a:solidFill>
              </a:rPr>
              <a:t>, </a:t>
            </a:r>
            <a:r>
              <a:rPr lang="en-CA" sz="1600" b="1" dirty="0">
                <a:solidFill>
                  <a:srgbClr val="660099"/>
                </a:solidFill>
              </a:rPr>
              <a:t>how</a:t>
            </a:r>
            <a:r>
              <a:rPr lang="en-CA" sz="1600" b="1" dirty="0">
                <a:solidFill>
                  <a:srgbClr val="A71D5D"/>
                </a:solidFill>
              </a:rPr>
              <a:t>=</a:t>
            </a:r>
            <a:r>
              <a:rPr lang="en-CA" sz="1600" b="1" dirty="0">
                <a:solidFill>
                  <a:srgbClr val="183691"/>
                </a:solidFill>
              </a:rPr>
              <a:t>'left'</a:t>
            </a:r>
            <a:r>
              <a:rPr lang="en-CA" sz="1600" b="1" dirty="0">
                <a:solidFill>
                  <a:srgbClr val="63A35C"/>
                </a:solidFill>
              </a:rPr>
              <a:t>).</a:t>
            </a:r>
            <a:r>
              <a:rPr lang="en-CA" sz="1600" b="1" dirty="0" err="1">
                <a:solidFill>
                  <a:srgbClr val="0086B3"/>
                </a:solidFill>
              </a:rPr>
              <a:t>fillna</a:t>
            </a:r>
            <a:r>
              <a:rPr lang="en-CA" sz="1600" b="1" dirty="0">
                <a:solidFill>
                  <a:srgbClr val="63A35C"/>
                </a:solidFill>
              </a:rPr>
              <a:t>(</a:t>
            </a:r>
            <a:r>
              <a:rPr lang="en-CA" sz="1600" b="1" dirty="0">
                <a:solidFill>
                  <a:srgbClr val="0086B3"/>
                </a:solidFill>
              </a:rPr>
              <a:t>0</a:t>
            </a:r>
            <a:r>
              <a:rPr lang="en-CA" sz="1600" b="1" dirty="0">
                <a:solidFill>
                  <a:srgbClr val="63A35C"/>
                </a:solidFill>
              </a:rPr>
              <a:t>)</a:t>
            </a:r>
            <a:br>
              <a:rPr lang="en-CA" sz="1600" b="1" dirty="0">
                <a:solidFill>
                  <a:srgbClr val="63A35C"/>
                </a:solidFill>
              </a:rPr>
            </a:br>
            <a:r>
              <a:rPr lang="en-CA" sz="1600" b="1" dirty="0" err="1"/>
              <a:t>pandemic_recovery_df</a:t>
            </a:r>
            <a:r>
              <a:rPr lang="en-CA" sz="1600" b="1" dirty="0"/>
              <a:t> </a:t>
            </a:r>
            <a:r>
              <a:rPr lang="en-CA" sz="1600" b="1" dirty="0">
                <a:solidFill>
                  <a:srgbClr val="A71D5D"/>
                </a:solidFill>
              </a:rPr>
              <a:t>= </a:t>
            </a:r>
            <a:r>
              <a:rPr lang="en-CA" sz="1600" b="1" dirty="0" err="1"/>
              <a:t>pandemic_recovery_df</a:t>
            </a:r>
            <a:r>
              <a:rPr lang="en-CA" sz="1600" b="1" dirty="0" err="1">
                <a:solidFill>
                  <a:srgbClr val="63A35C"/>
                </a:solidFill>
              </a:rPr>
              <a:t>.</a:t>
            </a:r>
            <a:r>
              <a:rPr lang="en-CA" sz="1600" b="1" dirty="0" err="1">
                <a:solidFill>
                  <a:srgbClr val="0086B3"/>
                </a:solidFill>
              </a:rPr>
              <a:t>join</a:t>
            </a:r>
            <a:r>
              <a:rPr lang="en-CA" sz="1600" b="1" dirty="0">
                <a:solidFill>
                  <a:srgbClr val="63A35C"/>
                </a:solidFill>
              </a:rPr>
              <a:t>(</a:t>
            </a:r>
            <a:r>
              <a:rPr lang="en-CA" sz="1600" b="1" dirty="0" err="1">
                <a:solidFill>
                  <a:srgbClr val="0086B3"/>
                </a:solidFill>
              </a:rPr>
              <a:t>reviews_df</a:t>
            </a:r>
            <a:r>
              <a:rPr lang="en-CA" sz="1600" b="1" dirty="0">
                <a:solidFill>
                  <a:srgbClr val="63A35C"/>
                </a:solidFill>
              </a:rPr>
              <a:t>, </a:t>
            </a:r>
            <a:r>
              <a:rPr lang="en-CA" sz="1600" b="1" dirty="0">
                <a:solidFill>
                  <a:srgbClr val="660099"/>
                </a:solidFill>
              </a:rPr>
              <a:t>on</a:t>
            </a:r>
            <a:r>
              <a:rPr lang="en-CA" sz="1600" b="1" dirty="0">
                <a:solidFill>
                  <a:srgbClr val="A71D5D"/>
                </a:solidFill>
              </a:rPr>
              <a:t>=</a:t>
            </a:r>
            <a:r>
              <a:rPr lang="en-CA" sz="1600" b="1" dirty="0">
                <a:solidFill>
                  <a:srgbClr val="183691"/>
                </a:solidFill>
              </a:rPr>
              <a:t>"</a:t>
            </a:r>
            <a:r>
              <a:rPr lang="en-CA" sz="1600" b="1" dirty="0" err="1">
                <a:solidFill>
                  <a:srgbClr val="183691"/>
                </a:solidFill>
              </a:rPr>
              <a:t>business_id</a:t>
            </a:r>
            <a:r>
              <a:rPr lang="en-CA" sz="1600" b="1" dirty="0">
                <a:solidFill>
                  <a:srgbClr val="183691"/>
                </a:solidFill>
              </a:rPr>
              <a:t>"</a:t>
            </a:r>
            <a:r>
              <a:rPr lang="en-CA" sz="1600" b="1" dirty="0">
                <a:solidFill>
                  <a:srgbClr val="63A35C"/>
                </a:solidFill>
              </a:rPr>
              <a:t>, </a:t>
            </a:r>
            <a:r>
              <a:rPr lang="en-CA" sz="1600" b="1" dirty="0">
                <a:solidFill>
                  <a:srgbClr val="660099"/>
                </a:solidFill>
              </a:rPr>
              <a:t>how</a:t>
            </a:r>
            <a:r>
              <a:rPr lang="en-CA" sz="1600" b="1" dirty="0">
                <a:solidFill>
                  <a:srgbClr val="A71D5D"/>
                </a:solidFill>
              </a:rPr>
              <a:t>=</a:t>
            </a:r>
            <a:r>
              <a:rPr lang="en-CA" sz="1600" b="1" dirty="0">
                <a:solidFill>
                  <a:srgbClr val="183691"/>
                </a:solidFill>
              </a:rPr>
              <a:t>'left'</a:t>
            </a:r>
            <a:r>
              <a:rPr lang="en-CA" sz="1600" b="1" dirty="0">
                <a:solidFill>
                  <a:srgbClr val="63A35C"/>
                </a:solidFill>
              </a:rPr>
              <a:t>).</a:t>
            </a:r>
            <a:r>
              <a:rPr lang="en-CA" sz="1600" b="1" dirty="0" err="1">
                <a:solidFill>
                  <a:srgbClr val="0086B3"/>
                </a:solidFill>
              </a:rPr>
              <a:t>fillna</a:t>
            </a:r>
            <a:r>
              <a:rPr lang="en-CA" sz="1600" b="1" dirty="0">
                <a:solidFill>
                  <a:srgbClr val="63A35C"/>
                </a:solidFill>
              </a:rPr>
              <a:t>(</a:t>
            </a:r>
            <a:r>
              <a:rPr lang="en-CA" sz="1600" b="1" dirty="0">
                <a:solidFill>
                  <a:srgbClr val="0086B3"/>
                </a:solidFill>
              </a:rPr>
              <a:t>0</a:t>
            </a:r>
            <a:r>
              <a:rPr lang="en-CA" sz="1600" b="1" dirty="0">
                <a:solidFill>
                  <a:srgbClr val="63A35C"/>
                </a:solidFill>
              </a:rPr>
              <a:t>)</a:t>
            </a:r>
            <a:br>
              <a:rPr lang="en-CA" sz="1600" b="1" dirty="0">
                <a:solidFill>
                  <a:srgbClr val="63A35C"/>
                </a:solidFill>
              </a:rPr>
            </a:br>
            <a:r>
              <a:rPr lang="en-CA" sz="1600" b="1" dirty="0" err="1"/>
              <a:t>pandemic_recovery_df</a:t>
            </a:r>
            <a:r>
              <a:rPr lang="en-CA" sz="1600" b="1" dirty="0"/>
              <a:t> </a:t>
            </a:r>
            <a:r>
              <a:rPr lang="en-CA" sz="1600" b="1" dirty="0">
                <a:solidFill>
                  <a:srgbClr val="A71D5D"/>
                </a:solidFill>
              </a:rPr>
              <a:t>= </a:t>
            </a:r>
            <a:r>
              <a:rPr lang="en-CA" sz="1600" b="1" dirty="0" err="1"/>
              <a:t>pandemic_recovery_df</a:t>
            </a:r>
            <a:r>
              <a:rPr lang="en-CA" sz="1600" b="1" dirty="0" err="1">
                <a:solidFill>
                  <a:srgbClr val="63A35C"/>
                </a:solidFill>
              </a:rPr>
              <a:t>.</a:t>
            </a:r>
            <a:r>
              <a:rPr lang="en-CA" sz="1600" b="1" dirty="0" err="1">
                <a:solidFill>
                  <a:srgbClr val="0086B3"/>
                </a:solidFill>
              </a:rPr>
              <a:t>join</a:t>
            </a:r>
            <a:r>
              <a:rPr lang="en-CA" sz="1600" b="1" dirty="0">
                <a:solidFill>
                  <a:srgbClr val="63A35C"/>
                </a:solidFill>
              </a:rPr>
              <a:t>(</a:t>
            </a:r>
            <a:r>
              <a:rPr lang="en-CA" sz="1600" b="1" dirty="0" err="1">
                <a:solidFill>
                  <a:srgbClr val="0086B3"/>
                </a:solidFill>
              </a:rPr>
              <a:t>tips_df</a:t>
            </a:r>
            <a:r>
              <a:rPr lang="en-CA" sz="1600" b="1" dirty="0">
                <a:solidFill>
                  <a:srgbClr val="63A35C"/>
                </a:solidFill>
              </a:rPr>
              <a:t>, </a:t>
            </a:r>
            <a:r>
              <a:rPr lang="en-CA" sz="1600" b="1" dirty="0">
                <a:solidFill>
                  <a:srgbClr val="660099"/>
                </a:solidFill>
              </a:rPr>
              <a:t>on</a:t>
            </a:r>
            <a:r>
              <a:rPr lang="en-CA" sz="1600" b="1" dirty="0">
                <a:solidFill>
                  <a:srgbClr val="A71D5D"/>
                </a:solidFill>
              </a:rPr>
              <a:t>=</a:t>
            </a:r>
            <a:r>
              <a:rPr lang="en-CA" sz="1600" b="1" dirty="0">
                <a:solidFill>
                  <a:srgbClr val="183691"/>
                </a:solidFill>
              </a:rPr>
              <a:t>"</a:t>
            </a:r>
            <a:r>
              <a:rPr lang="en-CA" sz="1600" b="1" dirty="0" err="1">
                <a:solidFill>
                  <a:srgbClr val="183691"/>
                </a:solidFill>
              </a:rPr>
              <a:t>business_id</a:t>
            </a:r>
            <a:r>
              <a:rPr lang="en-CA" sz="1600" b="1" dirty="0">
                <a:solidFill>
                  <a:srgbClr val="183691"/>
                </a:solidFill>
              </a:rPr>
              <a:t>"</a:t>
            </a:r>
            <a:r>
              <a:rPr lang="en-CA" sz="1600" b="1" dirty="0">
                <a:solidFill>
                  <a:srgbClr val="63A35C"/>
                </a:solidFill>
              </a:rPr>
              <a:t>, </a:t>
            </a:r>
            <a:r>
              <a:rPr lang="en-CA" sz="1600" b="1" dirty="0">
                <a:solidFill>
                  <a:srgbClr val="660099"/>
                </a:solidFill>
              </a:rPr>
              <a:t>how</a:t>
            </a:r>
            <a:r>
              <a:rPr lang="en-CA" sz="1600" b="1" dirty="0">
                <a:solidFill>
                  <a:srgbClr val="A71D5D"/>
                </a:solidFill>
              </a:rPr>
              <a:t>=</a:t>
            </a:r>
            <a:r>
              <a:rPr lang="en-CA" sz="1600" b="1" dirty="0">
                <a:solidFill>
                  <a:srgbClr val="183691"/>
                </a:solidFill>
              </a:rPr>
              <a:t>'left'</a:t>
            </a:r>
            <a:r>
              <a:rPr lang="en-CA" sz="1600" b="1" dirty="0">
                <a:solidFill>
                  <a:srgbClr val="63A35C"/>
                </a:solidFill>
              </a:rPr>
              <a:t>).</a:t>
            </a:r>
            <a:r>
              <a:rPr lang="en-CA" sz="1600" b="1" dirty="0" err="1">
                <a:solidFill>
                  <a:srgbClr val="0086B3"/>
                </a:solidFill>
              </a:rPr>
              <a:t>fillna</a:t>
            </a:r>
            <a:r>
              <a:rPr lang="en-CA" sz="1600" b="1" dirty="0">
                <a:solidFill>
                  <a:srgbClr val="63A35C"/>
                </a:solidFill>
              </a:rPr>
              <a:t>(</a:t>
            </a:r>
            <a:r>
              <a:rPr lang="en-CA" sz="1600" b="1" dirty="0">
                <a:solidFill>
                  <a:srgbClr val="0086B3"/>
                </a:solidFill>
              </a:rPr>
              <a:t>0</a:t>
            </a:r>
            <a:r>
              <a:rPr lang="en-CA" sz="1600" b="1" dirty="0">
                <a:solidFill>
                  <a:srgbClr val="63A35C"/>
                </a:solidFill>
              </a:rPr>
              <a:t>)</a:t>
            </a:r>
            <a:br>
              <a:rPr lang="en-CA" sz="1600" b="1" dirty="0">
                <a:solidFill>
                  <a:srgbClr val="63A35C"/>
                </a:solidFill>
              </a:rPr>
            </a:br>
            <a:r>
              <a:rPr lang="en-CA" sz="1600" b="1" dirty="0" err="1"/>
              <a:t>pandemic_recovery_df</a:t>
            </a:r>
            <a:r>
              <a:rPr lang="en-CA" sz="1600" b="1" dirty="0"/>
              <a:t> </a:t>
            </a:r>
            <a:r>
              <a:rPr lang="en-CA" sz="1600" b="1" dirty="0">
                <a:solidFill>
                  <a:srgbClr val="A71D5D"/>
                </a:solidFill>
              </a:rPr>
              <a:t>= </a:t>
            </a:r>
            <a:r>
              <a:rPr lang="en-CA" sz="1600" b="1" dirty="0" err="1"/>
              <a:t>pandemic_recovery_df</a:t>
            </a:r>
            <a:r>
              <a:rPr lang="en-CA" sz="1600" b="1" dirty="0" err="1">
                <a:solidFill>
                  <a:srgbClr val="63A35C"/>
                </a:solidFill>
              </a:rPr>
              <a:t>.</a:t>
            </a:r>
            <a:r>
              <a:rPr lang="en-CA" sz="1600" b="1" dirty="0" err="1">
                <a:solidFill>
                  <a:srgbClr val="0086B3"/>
                </a:solidFill>
              </a:rPr>
              <a:t>withColumn</a:t>
            </a:r>
            <a:r>
              <a:rPr lang="en-CA" sz="1600" b="1" dirty="0">
                <a:solidFill>
                  <a:srgbClr val="63A35C"/>
                </a:solidFill>
              </a:rPr>
              <a:t>(</a:t>
            </a:r>
            <a:r>
              <a:rPr lang="en-CA" sz="1600" b="1" dirty="0">
                <a:solidFill>
                  <a:srgbClr val="183691"/>
                </a:solidFill>
              </a:rPr>
              <a:t>"</a:t>
            </a:r>
            <a:r>
              <a:rPr lang="en-CA" sz="1600" b="1" dirty="0" err="1">
                <a:solidFill>
                  <a:srgbClr val="183691"/>
                </a:solidFill>
              </a:rPr>
              <a:t>num_interactions</a:t>
            </a:r>
            <a:r>
              <a:rPr lang="en-CA" sz="1600" b="1" dirty="0">
                <a:solidFill>
                  <a:srgbClr val="183691"/>
                </a:solidFill>
              </a:rPr>
              <a:t>"</a:t>
            </a:r>
            <a:r>
              <a:rPr lang="en-CA" sz="1600" b="1" dirty="0">
                <a:solidFill>
                  <a:srgbClr val="63A35C"/>
                </a:solidFill>
              </a:rPr>
              <a:t>,</a:t>
            </a:r>
            <a:br>
              <a:rPr lang="en-CA" sz="1600" b="1" dirty="0">
                <a:solidFill>
                  <a:srgbClr val="63A35C"/>
                </a:solidFill>
              </a:rPr>
            </a:br>
            <a:r>
              <a:rPr lang="en-CA" sz="1600" b="1" dirty="0">
                <a:solidFill>
                  <a:srgbClr val="63A35C"/>
                </a:solidFill>
              </a:rPr>
              <a:t>                                                       </a:t>
            </a:r>
            <a:r>
              <a:rPr lang="en-CA" sz="1600" b="1" dirty="0" err="1"/>
              <a:t>pandemic_recovery_df</a:t>
            </a:r>
            <a:r>
              <a:rPr lang="en-CA" sz="1600" b="1" dirty="0" err="1">
                <a:solidFill>
                  <a:srgbClr val="63A35C"/>
                </a:solidFill>
              </a:rPr>
              <a:t>.</a:t>
            </a:r>
            <a:r>
              <a:rPr lang="en-CA" sz="1600" b="1" dirty="0" err="1"/>
              <a:t>num_reviews</a:t>
            </a:r>
            <a:r>
              <a:rPr lang="en-CA" sz="1600" b="1" dirty="0"/>
              <a:t> </a:t>
            </a:r>
            <a:r>
              <a:rPr lang="en-CA" sz="1600" b="1" dirty="0">
                <a:solidFill>
                  <a:srgbClr val="A71D5D"/>
                </a:solidFill>
              </a:rPr>
              <a:t>+</a:t>
            </a:r>
            <a:br>
              <a:rPr lang="en-CA" sz="1600" b="1" dirty="0">
                <a:solidFill>
                  <a:srgbClr val="A71D5D"/>
                </a:solidFill>
              </a:rPr>
            </a:br>
            <a:r>
              <a:rPr lang="en-CA" sz="1600" b="1" dirty="0">
                <a:solidFill>
                  <a:srgbClr val="A71D5D"/>
                </a:solidFill>
              </a:rPr>
              <a:t>                                                       </a:t>
            </a:r>
            <a:r>
              <a:rPr lang="en-CA" sz="1600" b="1" dirty="0" err="1"/>
              <a:t>pandemic_recovery_df</a:t>
            </a:r>
            <a:r>
              <a:rPr lang="en-CA" sz="1600" b="1" dirty="0" err="1">
                <a:solidFill>
                  <a:srgbClr val="63A35C"/>
                </a:solidFill>
              </a:rPr>
              <a:t>.</a:t>
            </a:r>
            <a:r>
              <a:rPr lang="en-CA" sz="1600" b="1" dirty="0" err="1"/>
              <a:t>num_tips</a:t>
            </a:r>
            <a:r>
              <a:rPr lang="en-CA" sz="1600" b="1" dirty="0"/>
              <a:t> </a:t>
            </a:r>
            <a:r>
              <a:rPr lang="en-CA" sz="1600" b="1" dirty="0">
                <a:solidFill>
                  <a:srgbClr val="A71D5D"/>
                </a:solidFill>
              </a:rPr>
              <a:t>+</a:t>
            </a:r>
            <a:br>
              <a:rPr lang="en-CA" sz="1600" b="1" dirty="0">
                <a:solidFill>
                  <a:srgbClr val="A71D5D"/>
                </a:solidFill>
              </a:rPr>
            </a:br>
            <a:r>
              <a:rPr lang="en-CA" sz="1600" b="1" dirty="0">
                <a:solidFill>
                  <a:srgbClr val="A71D5D"/>
                </a:solidFill>
              </a:rPr>
              <a:t>                                                       </a:t>
            </a:r>
            <a:r>
              <a:rPr lang="en-CA" sz="1600" b="1" dirty="0" err="1"/>
              <a:t>pandemic_recovery_df</a:t>
            </a:r>
            <a:r>
              <a:rPr lang="en-CA" sz="1600" b="1" dirty="0" err="1">
                <a:solidFill>
                  <a:srgbClr val="63A35C"/>
                </a:solidFill>
              </a:rPr>
              <a:t>.</a:t>
            </a:r>
            <a:r>
              <a:rPr lang="en-CA" sz="1600" b="1" dirty="0" err="1"/>
              <a:t>num_checkins</a:t>
            </a:r>
            <a:r>
              <a:rPr lang="en-CA" sz="1600" b="1" dirty="0">
                <a:solidFill>
                  <a:srgbClr val="63A35C"/>
                </a:solidFill>
              </a:rPr>
              <a:t>)</a:t>
            </a:r>
            <a:br>
              <a:rPr lang="en-CA" sz="1600" b="1" dirty="0">
                <a:solidFill>
                  <a:srgbClr val="63A35C"/>
                </a:solidFill>
              </a:rPr>
            </a:br>
            <a:r>
              <a:rPr lang="en-CA" sz="1600" b="1" dirty="0" err="1"/>
              <a:t>pandemic_recovery_df</a:t>
            </a:r>
            <a:r>
              <a:rPr lang="en-CA" sz="1600" b="1" dirty="0"/>
              <a:t> </a:t>
            </a:r>
            <a:r>
              <a:rPr lang="en-CA" sz="1600" b="1" dirty="0">
                <a:solidFill>
                  <a:srgbClr val="A71D5D"/>
                </a:solidFill>
              </a:rPr>
              <a:t>= </a:t>
            </a:r>
            <a:r>
              <a:rPr lang="en-CA" sz="1600" b="1" dirty="0" err="1"/>
              <a:t>pandemic_recovery_df</a:t>
            </a:r>
            <a:r>
              <a:rPr lang="en-CA" sz="1600" b="1" dirty="0" err="1">
                <a:solidFill>
                  <a:srgbClr val="63A35C"/>
                </a:solidFill>
              </a:rPr>
              <a:t>.</a:t>
            </a:r>
            <a:r>
              <a:rPr lang="en-CA" sz="1600" b="1" dirty="0" err="1">
                <a:solidFill>
                  <a:srgbClr val="0086B3"/>
                </a:solidFill>
              </a:rPr>
              <a:t>withColumn</a:t>
            </a:r>
            <a:r>
              <a:rPr lang="en-CA" sz="1600" b="1" dirty="0">
                <a:solidFill>
                  <a:srgbClr val="63A35C"/>
                </a:solidFill>
              </a:rPr>
              <a:t>(</a:t>
            </a:r>
            <a:r>
              <a:rPr lang="en-CA" sz="1600" b="1" dirty="0">
                <a:solidFill>
                  <a:srgbClr val="183691"/>
                </a:solidFill>
              </a:rPr>
              <a:t>"dt"</a:t>
            </a:r>
            <a:r>
              <a:rPr lang="en-CA" sz="1600" b="1" dirty="0">
                <a:solidFill>
                  <a:srgbClr val="63A35C"/>
                </a:solidFill>
              </a:rPr>
              <a:t>, </a:t>
            </a:r>
            <a:r>
              <a:rPr lang="en-CA" sz="1600" b="1" dirty="0" err="1"/>
              <a:t>F</a:t>
            </a:r>
            <a:r>
              <a:rPr lang="en-CA" sz="1600" b="1" dirty="0" err="1">
                <a:solidFill>
                  <a:srgbClr val="63A35C"/>
                </a:solidFill>
              </a:rPr>
              <a:t>.</a:t>
            </a:r>
            <a:r>
              <a:rPr lang="en-CA" sz="1600" b="1" dirty="0" err="1">
                <a:solidFill>
                  <a:srgbClr val="0086B3"/>
                </a:solidFill>
              </a:rPr>
              <a:t>lit</a:t>
            </a:r>
            <a:r>
              <a:rPr lang="en-CA" sz="1600" b="1" dirty="0">
                <a:solidFill>
                  <a:srgbClr val="63A35C"/>
                </a:solidFill>
              </a:rPr>
              <a:t>(</a:t>
            </a:r>
            <a:r>
              <a:rPr lang="en-CA" sz="1600" b="1" dirty="0" err="1">
                <a:solidFill>
                  <a:srgbClr val="0086B3"/>
                </a:solidFill>
              </a:rPr>
              <a:t>run_date</a:t>
            </a:r>
            <a:r>
              <a:rPr lang="en-CA" sz="1600" b="1" dirty="0" err="1">
                <a:solidFill>
                  <a:srgbClr val="63A35C"/>
                </a:solidFill>
              </a:rPr>
              <a:t>.</a:t>
            </a:r>
            <a:r>
              <a:rPr lang="en-CA" sz="1600" b="1" dirty="0" err="1">
                <a:solidFill>
                  <a:srgbClr val="0086B3"/>
                </a:solidFill>
              </a:rPr>
              <a:t>strftime</a:t>
            </a:r>
            <a:r>
              <a:rPr lang="en-CA" sz="1600" b="1" dirty="0">
                <a:solidFill>
                  <a:srgbClr val="63A35C"/>
                </a:solidFill>
              </a:rPr>
              <a:t>(</a:t>
            </a:r>
            <a:r>
              <a:rPr lang="en-CA" sz="1600" b="1" dirty="0">
                <a:solidFill>
                  <a:srgbClr val="183691"/>
                </a:solidFill>
              </a:rPr>
              <a:t>"%Y-%m-%d"</a:t>
            </a:r>
            <a:r>
              <a:rPr lang="en-CA" sz="1600" b="1" dirty="0">
                <a:solidFill>
                  <a:srgbClr val="63A35C"/>
                </a:solidFill>
              </a:rPr>
              <a:t>)))</a:t>
            </a:r>
            <a:endParaRPr lang="en-US" sz="1600" b="1" dirty="0"/>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134</a:t>
            </a:fld>
            <a:endParaRPr/>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978830" y="4677619"/>
            <a:ext cx="9815341" cy="338554"/>
          </a:xfrm>
          <a:prstGeom prst="rect">
            <a:avLst/>
          </a:prstGeom>
          <a:ln w="38100">
            <a:noFill/>
          </a:ln>
        </p:spPr>
        <p:txBody>
          <a:bodyPr wrap="square">
            <a:spAutoFit/>
          </a:bodyPr>
          <a:lstStyle/>
          <a:p>
            <a:r>
              <a:rPr lang="en-CA" sz="1600" b="1" dirty="0" err="1">
                <a:solidFill>
                  <a:srgbClr val="0086B3"/>
                </a:solidFill>
              </a:rPr>
              <a:t>assert_inglewood_pizza_has_one_review</a:t>
            </a:r>
            <a:r>
              <a:rPr lang="en-CA" sz="1600" b="1" dirty="0">
                <a:solidFill>
                  <a:srgbClr val="63A35C"/>
                </a:solidFill>
              </a:rPr>
              <a:t>(</a:t>
            </a:r>
            <a:r>
              <a:rPr lang="en-CA" sz="1600" b="1" dirty="0" err="1"/>
              <a:t>pandemic_recovery_df</a:t>
            </a:r>
            <a:r>
              <a:rPr lang="en-CA" sz="1600" b="1" dirty="0">
                <a:solidFill>
                  <a:srgbClr val="63A35C"/>
                </a:solidFill>
              </a:rPr>
              <a:t>)</a:t>
            </a:r>
          </a:p>
        </p:txBody>
      </p:sp>
      <p:sp>
        <p:nvSpPr>
          <p:cNvPr id="13" name="!!transform_inlined">
            <a:extLst>
              <a:ext uri="{FF2B5EF4-FFF2-40B4-BE49-F238E27FC236}">
                <a16:creationId xmlns:a16="http://schemas.microsoft.com/office/drawing/2014/main" id="{21C659AC-93C4-B8E0-FB46-342C9E5917DB}"/>
              </a:ext>
            </a:extLst>
          </p:cNvPr>
          <p:cNvSpPr txBox="1"/>
          <p:nvPr/>
        </p:nvSpPr>
        <p:spPr>
          <a:xfrm>
            <a:off x="749245" y="822870"/>
            <a:ext cx="10876698" cy="1569660"/>
          </a:xfrm>
          <a:prstGeom prst="rect">
            <a:avLst/>
          </a:prstGeom>
          <a:noFill/>
          <a:ln w="38100">
            <a:noFill/>
          </a:ln>
        </p:spPr>
        <p:txBody>
          <a:bodyPr wrap="square" rtlCol="0">
            <a:spAutoFit/>
          </a:bodyPr>
          <a:lstStyle/>
          <a:p>
            <a:br>
              <a:rPr lang="en-CA" sz="1600" b="1" dirty="0">
                <a:solidFill>
                  <a:srgbClr val="A71D5D"/>
                </a:solidFill>
              </a:rPr>
            </a:br>
            <a:r>
              <a:rPr lang="en-CA" sz="1600" b="1" dirty="0">
                <a:solidFill>
                  <a:srgbClr val="A71D5D"/>
                </a:solidFill>
              </a:rPr>
              <a:t>    </a:t>
            </a:r>
            <a:r>
              <a:rPr lang="en-CA" sz="1600" b="1" dirty="0" err="1"/>
              <a:t>checkin_df</a:t>
            </a:r>
            <a:r>
              <a:rPr lang="en-CA" sz="1600" b="1" dirty="0"/>
              <a:t> </a:t>
            </a:r>
            <a:r>
              <a:rPr lang="en-CA" sz="1600" b="1" dirty="0">
                <a:solidFill>
                  <a:srgbClr val="A71D5D"/>
                </a:solidFill>
              </a:rPr>
              <a:t>= </a:t>
            </a:r>
            <a:r>
              <a:rPr lang="en-CA" sz="1600" b="1" dirty="0" err="1">
                <a:solidFill>
                  <a:srgbClr val="0086B3"/>
                </a:solidFill>
              </a:rPr>
              <a:t>create_checkin_df_with_one_date_per_row</a:t>
            </a:r>
            <a:r>
              <a:rPr lang="en-CA" sz="1600" b="1" dirty="0">
                <a:solidFill>
                  <a:srgbClr val="63A35C"/>
                </a:solidFill>
              </a:rPr>
              <a:t>(</a:t>
            </a:r>
            <a:r>
              <a:rPr lang="en-CA" sz="1600" b="1" dirty="0" err="1">
                <a:solidFill>
                  <a:srgbClr val="0086B3"/>
                </a:solidFill>
              </a:rPr>
              <a:t>checkin_df</a:t>
            </a:r>
            <a:r>
              <a:rPr lang="en-CA" sz="1600" b="1" dirty="0">
                <a:solidFill>
                  <a:srgbClr val="63A35C"/>
                </a:solidFill>
              </a:rPr>
              <a:t>)</a:t>
            </a:r>
            <a:br>
              <a:rPr lang="en-CA" sz="1600" b="1" dirty="0">
                <a:solidFill>
                  <a:srgbClr val="63A35C"/>
                </a:solidFill>
              </a:rPr>
            </a:br>
            <a:br>
              <a:rPr lang="en-CA" sz="1600" b="1" dirty="0">
                <a:solidFill>
                  <a:srgbClr val="63A35C"/>
                </a:solidFill>
              </a:rPr>
            </a:br>
            <a:r>
              <a:rPr lang="en-CA" sz="1600" b="1" dirty="0">
                <a:solidFill>
                  <a:srgbClr val="63A35C"/>
                </a:solidFill>
              </a:rPr>
              <a:t>    </a:t>
            </a:r>
            <a:r>
              <a:rPr lang="en-CA" sz="1600" b="1" dirty="0" err="1"/>
              <a:t>reviews_df</a:t>
            </a:r>
            <a:r>
              <a:rPr lang="en-CA" sz="1600" b="1" dirty="0"/>
              <a:t> </a:t>
            </a:r>
            <a:r>
              <a:rPr lang="en-CA" sz="1600" b="1" dirty="0">
                <a:solidFill>
                  <a:srgbClr val="A71D5D"/>
                </a:solidFill>
              </a:rPr>
              <a:t>= </a:t>
            </a:r>
            <a:r>
              <a:rPr lang="en-CA" sz="1600" b="1" dirty="0" err="1">
                <a:solidFill>
                  <a:srgbClr val="0086B3"/>
                </a:solidFill>
              </a:rPr>
              <a:t>count_reviews</a:t>
            </a:r>
            <a:r>
              <a:rPr lang="en-CA" sz="1600" b="1" dirty="0">
                <a:solidFill>
                  <a:srgbClr val="63A35C"/>
                </a:solidFill>
              </a:rPr>
              <a:t>(</a:t>
            </a:r>
            <a:r>
              <a:rPr lang="en-CA" sz="1600" b="1" dirty="0" err="1">
                <a:solidFill>
                  <a:srgbClr val="0086B3"/>
                </a:solidFill>
              </a:rPr>
              <a:t>checkin_df</a:t>
            </a:r>
            <a:r>
              <a:rPr lang="en-CA" sz="1600" b="1" dirty="0">
                <a:solidFill>
                  <a:srgbClr val="63A35C"/>
                </a:solidFill>
              </a:rPr>
              <a:t>, </a:t>
            </a:r>
            <a:r>
              <a:rPr lang="en-CA" sz="1600" b="1" dirty="0" err="1">
                <a:solidFill>
                  <a:srgbClr val="0086B3"/>
                </a:solidFill>
              </a:rPr>
              <a:t>mobile_reviews_df</a:t>
            </a:r>
            <a:r>
              <a:rPr lang="en-CA" sz="1600" b="1" dirty="0">
                <a:solidFill>
                  <a:srgbClr val="63A35C"/>
                </a:solidFill>
              </a:rPr>
              <a:t>, </a:t>
            </a:r>
            <a:r>
              <a:rPr lang="en-CA" sz="1600" b="1" dirty="0" err="1">
                <a:solidFill>
                  <a:srgbClr val="0086B3"/>
                </a:solidFill>
              </a:rPr>
              <a:t>browser_reviews_df</a:t>
            </a:r>
            <a:r>
              <a:rPr lang="en-CA" sz="1600" b="1" dirty="0">
                <a:solidFill>
                  <a:srgbClr val="63A35C"/>
                </a:solidFill>
              </a:rPr>
              <a:t>, </a:t>
            </a:r>
            <a:r>
              <a:rPr lang="en-CA" sz="1600" b="1" dirty="0" err="1">
                <a:solidFill>
                  <a:srgbClr val="0086B3"/>
                </a:solidFill>
              </a:rPr>
              <a:t>run_date</a:t>
            </a:r>
            <a:r>
              <a:rPr lang="en-CA" sz="1600" b="1" dirty="0">
                <a:solidFill>
                  <a:srgbClr val="63A35C"/>
                </a:solidFill>
              </a:rPr>
              <a:t>)</a:t>
            </a:r>
            <a:br>
              <a:rPr lang="en-CA" sz="1600" b="1" dirty="0">
                <a:solidFill>
                  <a:srgbClr val="63A35C"/>
                </a:solidFill>
              </a:rPr>
            </a:br>
            <a:r>
              <a:rPr lang="en-CA" sz="1600" b="1" dirty="0">
                <a:solidFill>
                  <a:srgbClr val="63A35C"/>
                </a:solidFill>
              </a:rPr>
              <a:t>    </a:t>
            </a:r>
            <a:r>
              <a:rPr lang="en-CA" sz="1600" b="1" dirty="0" err="1"/>
              <a:t>checkin_df</a:t>
            </a:r>
            <a:r>
              <a:rPr lang="en-CA" sz="1600" b="1" dirty="0"/>
              <a:t> </a:t>
            </a:r>
            <a:r>
              <a:rPr lang="en-CA" sz="1600" b="1" dirty="0">
                <a:solidFill>
                  <a:srgbClr val="A71D5D"/>
                </a:solidFill>
              </a:rPr>
              <a:t>= </a:t>
            </a:r>
            <a:r>
              <a:rPr lang="en-CA" sz="1600" b="1" dirty="0" err="1">
                <a:solidFill>
                  <a:srgbClr val="0086B3"/>
                </a:solidFill>
              </a:rPr>
              <a:t>count_checkins</a:t>
            </a:r>
            <a:r>
              <a:rPr lang="en-CA" sz="1600" b="1" dirty="0">
                <a:solidFill>
                  <a:srgbClr val="63A35C"/>
                </a:solidFill>
              </a:rPr>
              <a:t>(</a:t>
            </a:r>
            <a:r>
              <a:rPr lang="en-CA" sz="1600" b="1" dirty="0" err="1">
                <a:solidFill>
                  <a:srgbClr val="0086B3"/>
                </a:solidFill>
              </a:rPr>
              <a:t>checkin_df</a:t>
            </a:r>
            <a:r>
              <a:rPr lang="en-CA" sz="1600" b="1" dirty="0">
                <a:solidFill>
                  <a:srgbClr val="63A35C"/>
                </a:solidFill>
              </a:rPr>
              <a:t>, </a:t>
            </a:r>
            <a:r>
              <a:rPr lang="en-CA" sz="1600" b="1" dirty="0" err="1">
                <a:solidFill>
                  <a:srgbClr val="0086B3"/>
                </a:solidFill>
              </a:rPr>
              <a:t>run_date</a:t>
            </a:r>
            <a:r>
              <a:rPr lang="en-CA" sz="1600" b="1" dirty="0">
                <a:solidFill>
                  <a:srgbClr val="63A35C"/>
                </a:solidFill>
              </a:rPr>
              <a:t>)</a:t>
            </a:r>
            <a:br>
              <a:rPr lang="en-CA" sz="1600" b="1" dirty="0">
                <a:solidFill>
                  <a:srgbClr val="63A35C"/>
                </a:solidFill>
              </a:rPr>
            </a:br>
            <a:r>
              <a:rPr lang="en-CA" sz="1600" b="1" dirty="0">
                <a:solidFill>
                  <a:srgbClr val="63A35C"/>
                </a:solidFill>
              </a:rPr>
              <a:t>    </a:t>
            </a:r>
            <a:r>
              <a:rPr lang="en-CA" sz="1600" b="1" dirty="0" err="1"/>
              <a:t>tips_df</a:t>
            </a:r>
            <a:r>
              <a:rPr lang="en-CA" sz="1600" b="1" dirty="0"/>
              <a:t> </a:t>
            </a:r>
            <a:r>
              <a:rPr lang="en-CA" sz="1600" b="1" dirty="0">
                <a:solidFill>
                  <a:srgbClr val="A71D5D"/>
                </a:solidFill>
              </a:rPr>
              <a:t>= </a:t>
            </a:r>
            <a:r>
              <a:rPr lang="en-CA" sz="1600" b="1" dirty="0" err="1">
                <a:solidFill>
                  <a:srgbClr val="0086B3"/>
                </a:solidFill>
              </a:rPr>
              <a:t>count_tips</a:t>
            </a:r>
            <a:r>
              <a:rPr lang="en-CA" sz="1600" b="1" dirty="0">
                <a:solidFill>
                  <a:srgbClr val="63A35C"/>
                </a:solidFill>
              </a:rPr>
              <a:t>(</a:t>
            </a:r>
            <a:r>
              <a:rPr lang="en-CA" sz="1600" b="1" dirty="0" err="1">
                <a:solidFill>
                  <a:srgbClr val="0086B3"/>
                </a:solidFill>
              </a:rPr>
              <a:t>tips_df</a:t>
            </a:r>
            <a:r>
              <a:rPr lang="en-CA" sz="1600" b="1" dirty="0">
                <a:solidFill>
                  <a:srgbClr val="63A35C"/>
                </a:solidFill>
              </a:rPr>
              <a:t>, </a:t>
            </a:r>
            <a:r>
              <a:rPr lang="en-CA" sz="1600" b="1" dirty="0" err="1">
                <a:solidFill>
                  <a:srgbClr val="0086B3"/>
                </a:solidFill>
              </a:rPr>
              <a:t>run_date</a:t>
            </a:r>
            <a:r>
              <a:rPr lang="en-CA" sz="1600" b="1" dirty="0">
                <a:solidFill>
                  <a:srgbClr val="63A35C"/>
                </a:solidFill>
              </a:rPr>
              <a:t>)</a:t>
            </a:r>
            <a:endParaRPr lang="en-US" b="1" dirty="0"/>
          </a:p>
        </p:txBody>
      </p:sp>
    </p:spTree>
    <p:extLst>
      <p:ext uri="{BB962C8B-B14F-4D97-AF65-F5344CB8AC3E}">
        <p14:creationId xmlns:p14="http://schemas.microsoft.com/office/powerpoint/2010/main" val="1889389540"/>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8" name="Rectangle 17">
            <a:extLst>
              <a:ext uri="{FF2B5EF4-FFF2-40B4-BE49-F238E27FC236}">
                <a16:creationId xmlns:a16="http://schemas.microsoft.com/office/drawing/2014/main" id="{25ECB3B8-FAEA-C7A8-A6D1-9AC4D9974B58}"/>
              </a:ext>
            </a:extLst>
          </p:cNvPr>
          <p:cNvSpPr/>
          <p:nvPr/>
        </p:nvSpPr>
        <p:spPr>
          <a:xfrm>
            <a:off x="741056" y="4508534"/>
            <a:ext cx="10659301" cy="240853"/>
          </a:xfrm>
          <a:prstGeom prst="rect">
            <a:avLst/>
          </a:prstGeom>
          <a:solidFill>
            <a:schemeClr val="accent1">
              <a:alpha val="50196"/>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C881E9FD-D5A8-E658-6669-F3BD80BF9E10}"/>
              </a:ext>
            </a:extLst>
          </p:cNvPr>
          <p:cNvSpPr/>
          <p:nvPr/>
        </p:nvSpPr>
        <p:spPr>
          <a:xfrm>
            <a:off x="749245" y="1119098"/>
            <a:ext cx="10655111" cy="3266513"/>
          </a:xfrm>
          <a:prstGeom prst="rect">
            <a:avLst/>
          </a:prstGeom>
          <a:solidFill>
            <a:srgbClr val="00B6E0">
              <a:alpha val="50196"/>
            </a:srgbClr>
          </a:solidFill>
          <a:ln>
            <a:solidFill>
              <a:srgbClr val="00B6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6B04B518-559E-3E0B-9DDD-AD2808E07F62}"/>
              </a:ext>
            </a:extLst>
          </p:cNvPr>
          <p:cNvSpPr/>
          <p:nvPr/>
        </p:nvSpPr>
        <p:spPr>
          <a:xfrm>
            <a:off x="978830" y="2607943"/>
            <a:ext cx="10876698" cy="1815882"/>
          </a:xfrm>
          <a:prstGeom prst="rect">
            <a:avLst/>
          </a:prstGeom>
        </p:spPr>
        <p:txBody>
          <a:bodyPr wrap="square">
            <a:spAutoFit/>
          </a:bodyPr>
          <a:lstStyle/>
          <a:p>
            <a:r>
              <a:rPr lang="en-CA" sz="1600" b="1" dirty="0" err="1"/>
              <a:t>pandemic_recovery_df</a:t>
            </a:r>
            <a:r>
              <a:rPr lang="en-CA" sz="1600" b="1" dirty="0"/>
              <a:t> </a:t>
            </a:r>
            <a:r>
              <a:rPr lang="en-CA" sz="1600" b="1" dirty="0">
                <a:solidFill>
                  <a:srgbClr val="A71D5D"/>
                </a:solidFill>
              </a:rPr>
              <a:t>= </a:t>
            </a:r>
            <a:r>
              <a:rPr lang="en-CA" sz="1600" b="1" dirty="0" err="1">
                <a:solidFill>
                  <a:srgbClr val="0086B3"/>
                </a:solidFill>
              </a:rPr>
              <a:t>business_df</a:t>
            </a:r>
            <a:r>
              <a:rPr lang="en-CA" sz="1600" b="1" dirty="0" err="1">
                <a:solidFill>
                  <a:srgbClr val="63A35C"/>
                </a:solidFill>
              </a:rPr>
              <a:t>.</a:t>
            </a:r>
            <a:r>
              <a:rPr lang="en-CA" sz="1600" b="1" dirty="0" err="1">
                <a:solidFill>
                  <a:srgbClr val="0086B3"/>
                </a:solidFill>
              </a:rPr>
              <a:t>join</a:t>
            </a:r>
            <a:r>
              <a:rPr lang="en-CA" sz="1600" b="1" dirty="0">
                <a:solidFill>
                  <a:srgbClr val="63A35C"/>
                </a:solidFill>
              </a:rPr>
              <a:t>(</a:t>
            </a:r>
            <a:r>
              <a:rPr lang="en-CA" sz="1600" b="1" dirty="0" err="1">
                <a:solidFill>
                  <a:srgbClr val="0086B3"/>
                </a:solidFill>
              </a:rPr>
              <a:t>checkin_df</a:t>
            </a:r>
            <a:r>
              <a:rPr lang="en-CA" sz="1600" b="1" dirty="0">
                <a:solidFill>
                  <a:srgbClr val="63A35C"/>
                </a:solidFill>
              </a:rPr>
              <a:t>, </a:t>
            </a:r>
            <a:r>
              <a:rPr lang="en-CA" sz="1600" b="1" dirty="0">
                <a:solidFill>
                  <a:srgbClr val="660099"/>
                </a:solidFill>
              </a:rPr>
              <a:t>on</a:t>
            </a:r>
            <a:r>
              <a:rPr lang="en-CA" sz="1600" b="1" dirty="0">
                <a:solidFill>
                  <a:srgbClr val="A71D5D"/>
                </a:solidFill>
              </a:rPr>
              <a:t>=</a:t>
            </a:r>
            <a:r>
              <a:rPr lang="en-CA" sz="1600" b="1" dirty="0">
                <a:solidFill>
                  <a:srgbClr val="183691"/>
                </a:solidFill>
              </a:rPr>
              <a:t>"</a:t>
            </a:r>
            <a:r>
              <a:rPr lang="en-CA" sz="1600" b="1" dirty="0" err="1">
                <a:solidFill>
                  <a:srgbClr val="183691"/>
                </a:solidFill>
              </a:rPr>
              <a:t>business_id</a:t>
            </a:r>
            <a:r>
              <a:rPr lang="en-CA" sz="1600" b="1" dirty="0">
                <a:solidFill>
                  <a:srgbClr val="183691"/>
                </a:solidFill>
              </a:rPr>
              <a:t>"</a:t>
            </a:r>
            <a:r>
              <a:rPr lang="en-CA" sz="1600" b="1" dirty="0">
                <a:solidFill>
                  <a:srgbClr val="63A35C"/>
                </a:solidFill>
              </a:rPr>
              <a:t>, </a:t>
            </a:r>
            <a:r>
              <a:rPr lang="en-CA" sz="1600" b="1" dirty="0">
                <a:solidFill>
                  <a:srgbClr val="660099"/>
                </a:solidFill>
              </a:rPr>
              <a:t>how</a:t>
            </a:r>
            <a:r>
              <a:rPr lang="en-CA" sz="1600" b="1" dirty="0">
                <a:solidFill>
                  <a:srgbClr val="A71D5D"/>
                </a:solidFill>
              </a:rPr>
              <a:t>=</a:t>
            </a:r>
            <a:r>
              <a:rPr lang="en-CA" sz="1600" b="1" dirty="0">
                <a:solidFill>
                  <a:srgbClr val="183691"/>
                </a:solidFill>
              </a:rPr>
              <a:t>'left'</a:t>
            </a:r>
            <a:r>
              <a:rPr lang="en-CA" sz="1600" b="1" dirty="0">
                <a:solidFill>
                  <a:srgbClr val="63A35C"/>
                </a:solidFill>
              </a:rPr>
              <a:t>).</a:t>
            </a:r>
            <a:r>
              <a:rPr lang="en-CA" sz="1600" b="1" dirty="0" err="1">
                <a:solidFill>
                  <a:srgbClr val="0086B3"/>
                </a:solidFill>
              </a:rPr>
              <a:t>fillna</a:t>
            </a:r>
            <a:r>
              <a:rPr lang="en-CA" sz="1600" b="1" dirty="0">
                <a:solidFill>
                  <a:srgbClr val="63A35C"/>
                </a:solidFill>
              </a:rPr>
              <a:t>(</a:t>
            </a:r>
            <a:r>
              <a:rPr lang="en-CA" sz="1600" b="1" dirty="0">
                <a:solidFill>
                  <a:srgbClr val="0086B3"/>
                </a:solidFill>
              </a:rPr>
              <a:t>0</a:t>
            </a:r>
            <a:r>
              <a:rPr lang="en-CA" sz="1600" b="1" dirty="0">
                <a:solidFill>
                  <a:srgbClr val="63A35C"/>
                </a:solidFill>
              </a:rPr>
              <a:t>)</a:t>
            </a:r>
            <a:br>
              <a:rPr lang="en-CA" sz="1600" b="1" dirty="0">
                <a:solidFill>
                  <a:srgbClr val="63A35C"/>
                </a:solidFill>
              </a:rPr>
            </a:br>
            <a:r>
              <a:rPr lang="en-CA" sz="1600" b="1" dirty="0" err="1"/>
              <a:t>pandemic_recovery_df</a:t>
            </a:r>
            <a:r>
              <a:rPr lang="en-CA" sz="1600" b="1" dirty="0"/>
              <a:t> </a:t>
            </a:r>
            <a:r>
              <a:rPr lang="en-CA" sz="1600" b="1" dirty="0">
                <a:solidFill>
                  <a:srgbClr val="A71D5D"/>
                </a:solidFill>
              </a:rPr>
              <a:t>= </a:t>
            </a:r>
            <a:r>
              <a:rPr lang="en-CA" sz="1600" b="1" dirty="0" err="1"/>
              <a:t>pandemic_recovery_df</a:t>
            </a:r>
            <a:r>
              <a:rPr lang="en-CA" sz="1600" b="1" dirty="0" err="1">
                <a:solidFill>
                  <a:srgbClr val="63A35C"/>
                </a:solidFill>
              </a:rPr>
              <a:t>.</a:t>
            </a:r>
            <a:r>
              <a:rPr lang="en-CA" sz="1600" b="1" dirty="0" err="1">
                <a:solidFill>
                  <a:srgbClr val="0086B3"/>
                </a:solidFill>
              </a:rPr>
              <a:t>join</a:t>
            </a:r>
            <a:r>
              <a:rPr lang="en-CA" sz="1600" b="1" dirty="0">
                <a:solidFill>
                  <a:srgbClr val="63A35C"/>
                </a:solidFill>
              </a:rPr>
              <a:t>(</a:t>
            </a:r>
            <a:r>
              <a:rPr lang="en-CA" sz="1600" b="1" dirty="0" err="1">
                <a:solidFill>
                  <a:srgbClr val="0086B3"/>
                </a:solidFill>
              </a:rPr>
              <a:t>reviews_df</a:t>
            </a:r>
            <a:r>
              <a:rPr lang="en-CA" sz="1600" b="1" dirty="0">
                <a:solidFill>
                  <a:srgbClr val="63A35C"/>
                </a:solidFill>
              </a:rPr>
              <a:t>, </a:t>
            </a:r>
            <a:r>
              <a:rPr lang="en-CA" sz="1600" b="1" dirty="0">
                <a:solidFill>
                  <a:srgbClr val="660099"/>
                </a:solidFill>
              </a:rPr>
              <a:t>on</a:t>
            </a:r>
            <a:r>
              <a:rPr lang="en-CA" sz="1600" b="1" dirty="0">
                <a:solidFill>
                  <a:srgbClr val="A71D5D"/>
                </a:solidFill>
              </a:rPr>
              <a:t>=</a:t>
            </a:r>
            <a:r>
              <a:rPr lang="en-CA" sz="1600" b="1" dirty="0">
                <a:solidFill>
                  <a:srgbClr val="183691"/>
                </a:solidFill>
              </a:rPr>
              <a:t>"</a:t>
            </a:r>
            <a:r>
              <a:rPr lang="en-CA" sz="1600" b="1" dirty="0" err="1">
                <a:solidFill>
                  <a:srgbClr val="183691"/>
                </a:solidFill>
              </a:rPr>
              <a:t>business_id</a:t>
            </a:r>
            <a:r>
              <a:rPr lang="en-CA" sz="1600" b="1" dirty="0">
                <a:solidFill>
                  <a:srgbClr val="183691"/>
                </a:solidFill>
              </a:rPr>
              <a:t>"</a:t>
            </a:r>
            <a:r>
              <a:rPr lang="en-CA" sz="1600" b="1" dirty="0">
                <a:solidFill>
                  <a:srgbClr val="63A35C"/>
                </a:solidFill>
              </a:rPr>
              <a:t>, </a:t>
            </a:r>
            <a:r>
              <a:rPr lang="en-CA" sz="1600" b="1" dirty="0">
                <a:solidFill>
                  <a:srgbClr val="660099"/>
                </a:solidFill>
              </a:rPr>
              <a:t>how</a:t>
            </a:r>
            <a:r>
              <a:rPr lang="en-CA" sz="1600" b="1" dirty="0">
                <a:solidFill>
                  <a:srgbClr val="A71D5D"/>
                </a:solidFill>
              </a:rPr>
              <a:t>=</a:t>
            </a:r>
            <a:r>
              <a:rPr lang="en-CA" sz="1600" b="1" dirty="0">
                <a:solidFill>
                  <a:srgbClr val="183691"/>
                </a:solidFill>
              </a:rPr>
              <a:t>'left'</a:t>
            </a:r>
            <a:r>
              <a:rPr lang="en-CA" sz="1600" b="1" dirty="0">
                <a:solidFill>
                  <a:srgbClr val="63A35C"/>
                </a:solidFill>
              </a:rPr>
              <a:t>).</a:t>
            </a:r>
            <a:r>
              <a:rPr lang="en-CA" sz="1600" b="1" dirty="0" err="1">
                <a:solidFill>
                  <a:srgbClr val="0086B3"/>
                </a:solidFill>
              </a:rPr>
              <a:t>fillna</a:t>
            </a:r>
            <a:r>
              <a:rPr lang="en-CA" sz="1600" b="1" dirty="0">
                <a:solidFill>
                  <a:srgbClr val="63A35C"/>
                </a:solidFill>
              </a:rPr>
              <a:t>(</a:t>
            </a:r>
            <a:r>
              <a:rPr lang="en-CA" sz="1600" b="1" dirty="0">
                <a:solidFill>
                  <a:srgbClr val="0086B3"/>
                </a:solidFill>
              </a:rPr>
              <a:t>0</a:t>
            </a:r>
            <a:r>
              <a:rPr lang="en-CA" sz="1600" b="1" dirty="0">
                <a:solidFill>
                  <a:srgbClr val="63A35C"/>
                </a:solidFill>
              </a:rPr>
              <a:t>)</a:t>
            </a:r>
            <a:br>
              <a:rPr lang="en-CA" sz="1600" b="1" dirty="0">
                <a:solidFill>
                  <a:srgbClr val="63A35C"/>
                </a:solidFill>
              </a:rPr>
            </a:br>
            <a:r>
              <a:rPr lang="en-CA" sz="1600" b="1" dirty="0" err="1"/>
              <a:t>pandemic_recovery_df</a:t>
            </a:r>
            <a:r>
              <a:rPr lang="en-CA" sz="1600" b="1" dirty="0"/>
              <a:t> </a:t>
            </a:r>
            <a:r>
              <a:rPr lang="en-CA" sz="1600" b="1" dirty="0">
                <a:solidFill>
                  <a:srgbClr val="A71D5D"/>
                </a:solidFill>
              </a:rPr>
              <a:t>= </a:t>
            </a:r>
            <a:r>
              <a:rPr lang="en-CA" sz="1600" b="1" dirty="0" err="1"/>
              <a:t>pandemic_recovery_df</a:t>
            </a:r>
            <a:r>
              <a:rPr lang="en-CA" sz="1600" b="1" dirty="0" err="1">
                <a:solidFill>
                  <a:srgbClr val="63A35C"/>
                </a:solidFill>
              </a:rPr>
              <a:t>.</a:t>
            </a:r>
            <a:r>
              <a:rPr lang="en-CA" sz="1600" b="1" dirty="0" err="1">
                <a:solidFill>
                  <a:srgbClr val="0086B3"/>
                </a:solidFill>
              </a:rPr>
              <a:t>join</a:t>
            </a:r>
            <a:r>
              <a:rPr lang="en-CA" sz="1600" b="1" dirty="0">
                <a:solidFill>
                  <a:srgbClr val="63A35C"/>
                </a:solidFill>
              </a:rPr>
              <a:t>(</a:t>
            </a:r>
            <a:r>
              <a:rPr lang="en-CA" sz="1600" b="1" dirty="0" err="1">
                <a:solidFill>
                  <a:srgbClr val="0086B3"/>
                </a:solidFill>
              </a:rPr>
              <a:t>tips_df</a:t>
            </a:r>
            <a:r>
              <a:rPr lang="en-CA" sz="1600" b="1" dirty="0">
                <a:solidFill>
                  <a:srgbClr val="63A35C"/>
                </a:solidFill>
              </a:rPr>
              <a:t>, </a:t>
            </a:r>
            <a:r>
              <a:rPr lang="en-CA" sz="1600" b="1" dirty="0">
                <a:solidFill>
                  <a:srgbClr val="660099"/>
                </a:solidFill>
              </a:rPr>
              <a:t>on</a:t>
            </a:r>
            <a:r>
              <a:rPr lang="en-CA" sz="1600" b="1" dirty="0">
                <a:solidFill>
                  <a:srgbClr val="A71D5D"/>
                </a:solidFill>
              </a:rPr>
              <a:t>=</a:t>
            </a:r>
            <a:r>
              <a:rPr lang="en-CA" sz="1600" b="1" dirty="0">
                <a:solidFill>
                  <a:srgbClr val="183691"/>
                </a:solidFill>
              </a:rPr>
              <a:t>"</a:t>
            </a:r>
            <a:r>
              <a:rPr lang="en-CA" sz="1600" b="1" dirty="0" err="1">
                <a:solidFill>
                  <a:srgbClr val="183691"/>
                </a:solidFill>
              </a:rPr>
              <a:t>business_id</a:t>
            </a:r>
            <a:r>
              <a:rPr lang="en-CA" sz="1600" b="1" dirty="0">
                <a:solidFill>
                  <a:srgbClr val="183691"/>
                </a:solidFill>
              </a:rPr>
              <a:t>"</a:t>
            </a:r>
            <a:r>
              <a:rPr lang="en-CA" sz="1600" b="1" dirty="0">
                <a:solidFill>
                  <a:srgbClr val="63A35C"/>
                </a:solidFill>
              </a:rPr>
              <a:t>, </a:t>
            </a:r>
            <a:r>
              <a:rPr lang="en-CA" sz="1600" b="1" dirty="0">
                <a:solidFill>
                  <a:srgbClr val="660099"/>
                </a:solidFill>
              </a:rPr>
              <a:t>how</a:t>
            </a:r>
            <a:r>
              <a:rPr lang="en-CA" sz="1600" b="1" dirty="0">
                <a:solidFill>
                  <a:srgbClr val="A71D5D"/>
                </a:solidFill>
              </a:rPr>
              <a:t>=</a:t>
            </a:r>
            <a:r>
              <a:rPr lang="en-CA" sz="1600" b="1" dirty="0">
                <a:solidFill>
                  <a:srgbClr val="183691"/>
                </a:solidFill>
              </a:rPr>
              <a:t>'left'</a:t>
            </a:r>
            <a:r>
              <a:rPr lang="en-CA" sz="1600" b="1" dirty="0">
                <a:solidFill>
                  <a:srgbClr val="63A35C"/>
                </a:solidFill>
              </a:rPr>
              <a:t>).</a:t>
            </a:r>
            <a:r>
              <a:rPr lang="en-CA" sz="1600" b="1" dirty="0" err="1">
                <a:solidFill>
                  <a:srgbClr val="0086B3"/>
                </a:solidFill>
              </a:rPr>
              <a:t>fillna</a:t>
            </a:r>
            <a:r>
              <a:rPr lang="en-CA" sz="1600" b="1" dirty="0">
                <a:solidFill>
                  <a:srgbClr val="63A35C"/>
                </a:solidFill>
              </a:rPr>
              <a:t>(</a:t>
            </a:r>
            <a:r>
              <a:rPr lang="en-CA" sz="1600" b="1" dirty="0">
                <a:solidFill>
                  <a:srgbClr val="0086B3"/>
                </a:solidFill>
              </a:rPr>
              <a:t>0</a:t>
            </a:r>
            <a:r>
              <a:rPr lang="en-CA" sz="1600" b="1" dirty="0">
                <a:solidFill>
                  <a:srgbClr val="63A35C"/>
                </a:solidFill>
              </a:rPr>
              <a:t>)</a:t>
            </a:r>
            <a:br>
              <a:rPr lang="en-CA" sz="1600" b="1" dirty="0">
                <a:solidFill>
                  <a:srgbClr val="63A35C"/>
                </a:solidFill>
              </a:rPr>
            </a:br>
            <a:r>
              <a:rPr lang="en-CA" sz="1600" b="1" dirty="0" err="1"/>
              <a:t>pandemic_recovery_df</a:t>
            </a:r>
            <a:r>
              <a:rPr lang="en-CA" sz="1600" b="1" dirty="0"/>
              <a:t> </a:t>
            </a:r>
            <a:r>
              <a:rPr lang="en-CA" sz="1600" b="1" dirty="0">
                <a:solidFill>
                  <a:srgbClr val="A71D5D"/>
                </a:solidFill>
              </a:rPr>
              <a:t>= </a:t>
            </a:r>
            <a:r>
              <a:rPr lang="en-CA" sz="1600" b="1" dirty="0" err="1"/>
              <a:t>pandemic_recovery_df</a:t>
            </a:r>
            <a:r>
              <a:rPr lang="en-CA" sz="1600" b="1" dirty="0" err="1">
                <a:solidFill>
                  <a:srgbClr val="63A35C"/>
                </a:solidFill>
              </a:rPr>
              <a:t>.</a:t>
            </a:r>
            <a:r>
              <a:rPr lang="en-CA" sz="1600" b="1" dirty="0" err="1">
                <a:solidFill>
                  <a:srgbClr val="0086B3"/>
                </a:solidFill>
              </a:rPr>
              <a:t>withColumn</a:t>
            </a:r>
            <a:r>
              <a:rPr lang="en-CA" sz="1600" b="1" dirty="0">
                <a:solidFill>
                  <a:srgbClr val="63A35C"/>
                </a:solidFill>
              </a:rPr>
              <a:t>(</a:t>
            </a:r>
            <a:r>
              <a:rPr lang="en-CA" sz="1600" b="1" dirty="0">
                <a:solidFill>
                  <a:srgbClr val="183691"/>
                </a:solidFill>
              </a:rPr>
              <a:t>"</a:t>
            </a:r>
            <a:r>
              <a:rPr lang="en-CA" sz="1600" b="1" dirty="0" err="1">
                <a:solidFill>
                  <a:srgbClr val="183691"/>
                </a:solidFill>
              </a:rPr>
              <a:t>num_interactions</a:t>
            </a:r>
            <a:r>
              <a:rPr lang="en-CA" sz="1600" b="1" dirty="0">
                <a:solidFill>
                  <a:srgbClr val="183691"/>
                </a:solidFill>
              </a:rPr>
              <a:t>"</a:t>
            </a:r>
            <a:r>
              <a:rPr lang="en-CA" sz="1600" b="1" dirty="0">
                <a:solidFill>
                  <a:srgbClr val="63A35C"/>
                </a:solidFill>
              </a:rPr>
              <a:t>,</a:t>
            </a:r>
            <a:br>
              <a:rPr lang="en-CA" sz="1600" b="1" dirty="0">
                <a:solidFill>
                  <a:srgbClr val="63A35C"/>
                </a:solidFill>
              </a:rPr>
            </a:br>
            <a:r>
              <a:rPr lang="en-CA" sz="1600" b="1" dirty="0">
                <a:solidFill>
                  <a:srgbClr val="63A35C"/>
                </a:solidFill>
              </a:rPr>
              <a:t>                                                       </a:t>
            </a:r>
            <a:r>
              <a:rPr lang="en-CA" sz="1600" b="1" dirty="0" err="1"/>
              <a:t>pandemic_recovery_df</a:t>
            </a:r>
            <a:r>
              <a:rPr lang="en-CA" sz="1600" b="1" dirty="0" err="1">
                <a:solidFill>
                  <a:srgbClr val="63A35C"/>
                </a:solidFill>
              </a:rPr>
              <a:t>.</a:t>
            </a:r>
            <a:r>
              <a:rPr lang="en-CA" sz="1600" b="1" dirty="0" err="1"/>
              <a:t>num_reviews</a:t>
            </a:r>
            <a:r>
              <a:rPr lang="en-CA" sz="1600" b="1" dirty="0"/>
              <a:t> </a:t>
            </a:r>
            <a:r>
              <a:rPr lang="en-CA" sz="1600" b="1" dirty="0">
                <a:solidFill>
                  <a:srgbClr val="A71D5D"/>
                </a:solidFill>
              </a:rPr>
              <a:t>+</a:t>
            </a:r>
            <a:br>
              <a:rPr lang="en-CA" sz="1600" b="1" dirty="0">
                <a:solidFill>
                  <a:srgbClr val="A71D5D"/>
                </a:solidFill>
              </a:rPr>
            </a:br>
            <a:r>
              <a:rPr lang="en-CA" sz="1600" b="1" dirty="0">
                <a:solidFill>
                  <a:srgbClr val="A71D5D"/>
                </a:solidFill>
              </a:rPr>
              <a:t>                                                       </a:t>
            </a:r>
            <a:r>
              <a:rPr lang="en-CA" sz="1600" b="1" dirty="0" err="1"/>
              <a:t>pandemic_recovery_df</a:t>
            </a:r>
            <a:r>
              <a:rPr lang="en-CA" sz="1600" b="1" dirty="0" err="1">
                <a:solidFill>
                  <a:srgbClr val="63A35C"/>
                </a:solidFill>
              </a:rPr>
              <a:t>.</a:t>
            </a:r>
            <a:r>
              <a:rPr lang="en-CA" sz="1600" b="1" dirty="0" err="1"/>
              <a:t>num_tips</a:t>
            </a:r>
            <a:r>
              <a:rPr lang="en-CA" sz="1600" b="1" dirty="0"/>
              <a:t> </a:t>
            </a:r>
            <a:r>
              <a:rPr lang="en-CA" sz="1600" b="1" dirty="0">
                <a:solidFill>
                  <a:srgbClr val="A71D5D"/>
                </a:solidFill>
              </a:rPr>
              <a:t>+</a:t>
            </a:r>
            <a:br>
              <a:rPr lang="en-CA" sz="1600" b="1" dirty="0">
                <a:solidFill>
                  <a:srgbClr val="A71D5D"/>
                </a:solidFill>
              </a:rPr>
            </a:br>
            <a:r>
              <a:rPr lang="en-CA" sz="1600" b="1" dirty="0">
                <a:solidFill>
                  <a:srgbClr val="A71D5D"/>
                </a:solidFill>
              </a:rPr>
              <a:t>                                                       </a:t>
            </a:r>
            <a:r>
              <a:rPr lang="en-CA" sz="1600" b="1" dirty="0" err="1"/>
              <a:t>pandemic_recovery_df</a:t>
            </a:r>
            <a:r>
              <a:rPr lang="en-CA" sz="1600" b="1" dirty="0" err="1">
                <a:solidFill>
                  <a:srgbClr val="63A35C"/>
                </a:solidFill>
              </a:rPr>
              <a:t>.</a:t>
            </a:r>
            <a:r>
              <a:rPr lang="en-CA" sz="1600" b="1" dirty="0" err="1"/>
              <a:t>num_checkins</a:t>
            </a:r>
            <a:r>
              <a:rPr lang="en-CA" sz="1600" b="1" dirty="0">
                <a:solidFill>
                  <a:srgbClr val="63A35C"/>
                </a:solidFill>
              </a:rPr>
              <a:t>)</a:t>
            </a:r>
            <a:endParaRPr lang="en-US" sz="1600" b="1" dirty="0"/>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135</a:t>
            </a:fld>
            <a:endParaRPr/>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974831" y="4459683"/>
            <a:ext cx="9815341" cy="338554"/>
          </a:xfrm>
          <a:prstGeom prst="rect">
            <a:avLst/>
          </a:prstGeom>
          <a:ln w="38100">
            <a:noFill/>
          </a:ln>
        </p:spPr>
        <p:txBody>
          <a:bodyPr wrap="square">
            <a:spAutoFit/>
          </a:bodyPr>
          <a:lstStyle/>
          <a:p>
            <a:r>
              <a:rPr lang="en-CA" sz="1600" b="1" dirty="0" err="1">
                <a:solidFill>
                  <a:srgbClr val="0086B3"/>
                </a:solidFill>
              </a:rPr>
              <a:t>assert_inglewood_pizza_has_one_review</a:t>
            </a:r>
            <a:r>
              <a:rPr lang="en-CA" sz="1600" b="1" dirty="0">
                <a:solidFill>
                  <a:srgbClr val="63A35C"/>
                </a:solidFill>
              </a:rPr>
              <a:t>(</a:t>
            </a:r>
            <a:r>
              <a:rPr lang="en-CA" sz="1600" b="1" dirty="0" err="1"/>
              <a:t>pandemic_recovery_df</a:t>
            </a:r>
            <a:r>
              <a:rPr lang="en-CA" sz="1600" b="1" dirty="0">
                <a:solidFill>
                  <a:srgbClr val="63A35C"/>
                </a:solidFill>
              </a:rPr>
              <a:t>)</a:t>
            </a:r>
          </a:p>
        </p:txBody>
      </p:sp>
      <p:sp>
        <p:nvSpPr>
          <p:cNvPr id="13" name="!!transform_inlined">
            <a:extLst>
              <a:ext uri="{FF2B5EF4-FFF2-40B4-BE49-F238E27FC236}">
                <a16:creationId xmlns:a16="http://schemas.microsoft.com/office/drawing/2014/main" id="{21C659AC-93C4-B8E0-FB46-342C9E5917DB}"/>
              </a:ext>
            </a:extLst>
          </p:cNvPr>
          <p:cNvSpPr txBox="1"/>
          <p:nvPr/>
        </p:nvSpPr>
        <p:spPr>
          <a:xfrm>
            <a:off x="749245" y="822870"/>
            <a:ext cx="10876698" cy="1569660"/>
          </a:xfrm>
          <a:prstGeom prst="rect">
            <a:avLst/>
          </a:prstGeom>
          <a:noFill/>
          <a:ln w="38100">
            <a:noFill/>
          </a:ln>
        </p:spPr>
        <p:txBody>
          <a:bodyPr wrap="square" rtlCol="0">
            <a:spAutoFit/>
          </a:bodyPr>
          <a:lstStyle/>
          <a:p>
            <a:br>
              <a:rPr lang="en-CA" sz="1600" b="1" dirty="0">
                <a:solidFill>
                  <a:srgbClr val="A71D5D"/>
                </a:solidFill>
              </a:rPr>
            </a:br>
            <a:r>
              <a:rPr lang="en-CA" sz="1600" b="1" dirty="0">
                <a:solidFill>
                  <a:srgbClr val="A71D5D"/>
                </a:solidFill>
              </a:rPr>
              <a:t>    </a:t>
            </a:r>
            <a:r>
              <a:rPr lang="en-CA" sz="1600" b="1" dirty="0" err="1"/>
              <a:t>checkin_df</a:t>
            </a:r>
            <a:r>
              <a:rPr lang="en-CA" sz="1600" b="1" dirty="0"/>
              <a:t> </a:t>
            </a:r>
            <a:r>
              <a:rPr lang="en-CA" sz="1600" b="1" dirty="0">
                <a:solidFill>
                  <a:srgbClr val="A71D5D"/>
                </a:solidFill>
              </a:rPr>
              <a:t>= </a:t>
            </a:r>
            <a:r>
              <a:rPr lang="en-CA" sz="1600" b="1" dirty="0" err="1">
                <a:solidFill>
                  <a:srgbClr val="0086B3"/>
                </a:solidFill>
              </a:rPr>
              <a:t>create_checkin_df_with_one_date_per_row</a:t>
            </a:r>
            <a:r>
              <a:rPr lang="en-CA" sz="1600" b="1" dirty="0">
                <a:solidFill>
                  <a:srgbClr val="63A35C"/>
                </a:solidFill>
              </a:rPr>
              <a:t>(</a:t>
            </a:r>
            <a:r>
              <a:rPr lang="en-CA" sz="1600" b="1" dirty="0" err="1">
                <a:solidFill>
                  <a:srgbClr val="0086B3"/>
                </a:solidFill>
              </a:rPr>
              <a:t>checkin_df</a:t>
            </a:r>
            <a:r>
              <a:rPr lang="en-CA" sz="1600" b="1" dirty="0">
                <a:solidFill>
                  <a:srgbClr val="63A35C"/>
                </a:solidFill>
              </a:rPr>
              <a:t>)</a:t>
            </a:r>
            <a:br>
              <a:rPr lang="en-CA" sz="1600" b="1" dirty="0">
                <a:solidFill>
                  <a:srgbClr val="63A35C"/>
                </a:solidFill>
              </a:rPr>
            </a:br>
            <a:br>
              <a:rPr lang="en-CA" sz="1600" b="1" dirty="0">
                <a:solidFill>
                  <a:srgbClr val="63A35C"/>
                </a:solidFill>
              </a:rPr>
            </a:br>
            <a:r>
              <a:rPr lang="en-CA" sz="1600" b="1" dirty="0">
                <a:solidFill>
                  <a:srgbClr val="63A35C"/>
                </a:solidFill>
              </a:rPr>
              <a:t>    </a:t>
            </a:r>
            <a:r>
              <a:rPr lang="en-CA" sz="1600" b="1" dirty="0" err="1"/>
              <a:t>reviews_df</a:t>
            </a:r>
            <a:r>
              <a:rPr lang="en-CA" sz="1600" b="1" dirty="0"/>
              <a:t> </a:t>
            </a:r>
            <a:r>
              <a:rPr lang="en-CA" sz="1600" b="1" dirty="0">
                <a:solidFill>
                  <a:srgbClr val="A71D5D"/>
                </a:solidFill>
              </a:rPr>
              <a:t>= </a:t>
            </a:r>
            <a:r>
              <a:rPr lang="en-CA" sz="1600" b="1" dirty="0" err="1">
                <a:solidFill>
                  <a:srgbClr val="0086B3"/>
                </a:solidFill>
              </a:rPr>
              <a:t>count_reviews</a:t>
            </a:r>
            <a:r>
              <a:rPr lang="en-CA" sz="1600" b="1" dirty="0">
                <a:solidFill>
                  <a:srgbClr val="63A35C"/>
                </a:solidFill>
              </a:rPr>
              <a:t>(</a:t>
            </a:r>
            <a:r>
              <a:rPr lang="en-CA" sz="1600" b="1" dirty="0" err="1">
                <a:solidFill>
                  <a:srgbClr val="0086B3"/>
                </a:solidFill>
              </a:rPr>
              <a:t>checkin_df</a:t>
            </a:r>
            <a:r>
              <a:rPr lang="en-CA" sz="1600" b="1" dirty="0">
                <a:solidFill>
                  <a:srgbClr val="63A35C"/>
                </a:solidFill>
              </a:rPr>
              <a:t>, </a:t>
            </a:r>
            <a:r>
              <a:rPr lang="en-CA" sz="1600" b="1" dirty="0" err="1">
                <a:solidFill>
                  <a:srgbClr val="0086B3"/>
                </a:solidFill>
              </a:rPr>
              <a:t>mobile_reviews_df</a:t>
            </a:r>
            <a:r>
              <a:rPr lang="en-CA" sz="1600" b="1" dirty="0">
                <a:solidFill>
                  <a:srgbClr val="63A35C"/>
                </a:solidFill>
              </a:rPr>
              <a:t>, </a:t>
            </a:r>
            <a:r>
              <a:rPr lang="en-CA" sz="1600" b="1" dirty="0" err="1">
                <a:solidFill>
                  <a:srgbClr val="0086B3"/>
                </a:solidFill>
              </a:rPr>
              <a:t>browser_reviews_df</a:t>
            </a:r>
            <a:r>
              <a:rPr lang="en-CA" sz="1600" b="1" dirty="0">
                <a:solidFill>
                  <a:srgbClr val="63A35C"/>
                </a:solidFill>
              </a:rPr>
              <a:t>, </a:t>
            </a:r>
            <a:r>
              <a:rPr lang="en-CA" sz="1600" b="1" dirty="0" err="1">
                <a:solidFill>
                  <a:srgbClr val="0086B3"/>
                </a:solidFill>
              </a:rPr>
              <a:t>run_date</a:t>
            </a:r>
            <a:r>
              <a:rPr lang="en-CA" sz="1600" b="1" dirty="0">
                <a:solidFill>
                  <a:srgbClr val="63A35C"/>
                </a:solidFill>
              </a:rPr>
              <a:t>)</a:t>
            </a:r>
            <a:br>
              <a:rPr lang="en-CA" sz="1600" b="1" dirty="0">
                <a:solidFill>
                  <a:srgbClr val="63A35C"/>
                </a:solidFill>
              </a:rPr>
            </a:br>
            <a:r>
              <a:rPr lang="en-CA" sz="1600" b="1" dirty="0">
                <a:solidFill>
                  <a:srgbClr val="63A35C"/>
                </a:solidFill>
              </a:rPr>
              <a:t>    </a:t>
            </a:r>
            <a:r>
              <a:rPr lang="en-CA" sz="1600" b="1" dirty="0" err="1"/>
              <a:t>checkin_df</a:t>
            </a:r>
            <a:r>
              <a:rPr lang="en-CA" sz="1600" b="1" dirty="0"/>
              <a:t> </a:t>
            </a:r>
            <a:r>
              <a:rPr lang="en-CA" sz="1600" b="1" dirty="0">
                <a:solidFill>
                  <a:srgbClr val="A71D5D"/>
                </a:solidFill>
              </a:rPr>
              <a:t>= </a:t>
            </a:r>
            <a:r>
              <a:rPr lang="en-CA" sz="1600" b="1" dirty="0" err="1">
                <a:solidFill>
                  <a:srgbClr val="0086B3"/>
                </a:solidFill>
              </a:rPr>
              <a:t>count_checkins</a:t>
            </a:r>
            <a:r>
              <a:rPr lang="en-CA" sz="1600" b="1" dirty="0">
                <a:solidFill>
                  <a:srgbClr val="63A35C"/>
                </a:solidFill>
              </a:rPr>
              <a:t>(</a:t>
            </a:r>
            <a:r>
              <a:rPr lang="en-CA" sz="1600" b="1" dirty="0" err="1">
                <a:solidFill>
                  <a:srgbClr val="0086B3"/>
                </a:solidFill>
              </a:rPr>
              <a:t>checkin_df</a:t>
            </a:r>
            <a:r>
              <a:rPr lang="en-CA" sz="1600" b="1" dirty="0">
                <a:solidFill>
                  <a:srgbClr val="63A35C"/>
                </a:solidFill>
              </a:rPr>
              <a:t>, </a:t>
            </a:r>
            <a:r>
              <a:rPr lang="en-CA" sz="1600" b="1" dirty="0" err="1">
                <a:solidFill>
                  <a:srgbClr val="0086B3"/>
                </a:solidFill>
              </a:rPr>
              <a:t>run_date</a:t>
            </a:r>
            <a:r>
              <a:rPr lang="en-CA" sz="1600" b="1" dirty="0">
                <a:solidFill>
                  <a:srgbClr val="63A35C"/>
                </a:solidFill>
              </a:rPr>
              <a:t>)</a:t>
            </a:r>
            <a:br>
              <a:rPr lang="en-CA" sz="1600" b="1" dirty="0">
                <a:solidFill>
                  <a:srgbClr val="63A35C"/>
                </a:solidFill>
              </a:rPr>
            </a:br>
            <a:r>
              <a:rPr lang="en-CA" sz="1600" b="1" dirty="0">
                <a:solidFill>
                  <a:srgbClr val="63A35C"/>
                </a:solidFill>
              </a:rPr>
              <a:t>    </a:t>
            </a:r>
            <a:r>
              <a:rPr lang="en-CA" sz="1600" b="1" dirty="0" err="1"/>
              <a:t>tips_df</a:t>
            </a:r>
            <a:r>
              <a:rPr lang="en-CA" sz="1600" b="1" dirty="0"/>
              <a:t> </a:t>
            </a:r>
            <a:r>
              <a:rPr lang="en-CA" sz="1600" b="1" dirty="0">
                <a:solidFill>
                  <a:srgbClr val="A71D5D"/>
                </a:solidFill>
              </a:rPr>
              <a:t>= </a:t>
            </a:r>
            <a:r>
              <a:rPr lang="en-CA" sz="1600" b="1" dirty="0" err="1">
                <a:solidFill>
                  <a:srgbClr val="0086B3"/>
                </a:solidFill>
              </a:rPr>
              <a:t>count_tips</a:t>
            </a:r>
            <a:r>
              <a:rPr lang="en-CA" sz="1600" b="1" dirty="0">
                <a:solidFill>
                  <a:srgbClr val="63A35C"/>
                </a:solidFill>
              </a:rPr>
              <a:t>(</a:t>
            </a:r>
            <a:r>
              <a:rPr lang="en-CA" sz="1600" b="1" dirty="0" err="1">
                <a:solidFill>
                  <a:srgbClr val="0086B3"/>
                </a:solidFill>
              </a:rPr>
              <a:t>tips_df</a:t>
            </a:r>
            <a:r>
              <a:rPr lang="en-CA" sz="1600" b="1" dirty="0">
                <a:solidFill>
                  <a:srgbClr val="63A35C"/>
                </a:solidFill>
              </a:rPr>
              <a:t>, </a:t>
            </a:r>
            <a:r>
              <a:rPr lang="en-CA" sz="1600" b="1" dirty="0" err="1">
                <a:solidFill>
                  <a:srgbClr val="0086B3"/>
                </a:solidFill>
              </a:rPr>
              <a:t>run_date</a:t>
            </a:r>
            <a:r>
              <a:rPr lang="en-CA" sz="1600" b="1" dirty="0">
                <a:solidFill>
                  <a:srgbClr val="63A35C"/>
                </a:solidFill>
              </a:rPr>
              <a:t>)</a:t>
            </a:r>
            <a:endParaRPr lang="en-US" b="1" dirty="0"/>
          </a:p>
        </p:txBody>
      </p:sp>
      <p:sp>
        <p:nvSpPr>
          <p:cNvPr id="2" name="Rectangle 1">
            <a:extLst>
              <a:ext uri="{FF2B5EF4-FFF2-40B4-BE49-F238E27FC236}">
                <a16:creationId xmlns:a16="http://schemas.microsoft.com/office/drawing/2014/main" id="{8D668CAD-FD3E-BCEA-B539-3A8AC90965D4}"/>
              </a:ext>
            </a:extLst>
          </p:cNvPr>
          <p:cNvSpPr/>
          <p:nvPr/>
        </p:nvSpPr>
        <p:spPr>
          <a:xfrm>
            <a:off x="974831" y="4852220"/>
            <a:ext cx="10425526" cy="338554"/>
          </a:xfrm>
          <a:prstGeom prst="rect">
            <a:avLst/>
          </a:prstGeom>
        </p:spPr>
        <p:txBody>
          <a:bodyPr wrap="square">
            <a:spAutoFit/>
          </a:bodyPr>
          <a:lstStyle/>
          <a:p>
            <a:r>
              <a:rPr lang="en-CA" sz="1600" b="1" dirty="0" err="1"/>
              <a:t>pandemic_recovery_df</a:t>
            </a:r>
            <a:r>
              <a:rPr lang="en-CA" sz="1600" b="1" dirty="0"/>
              <a:t> </a:t>
            </a:r>
            <a:r>
              <a:rPr lang="en-CA" sz="1600" b="1" dirty="0">
                <a:solidFill>
                  <a:srgbClr val="A71D5D"/>
                </a:solidFill>
              </a:rPr>
              <a:t>= </a:t>
            </a:r>
            <a:r>
              <a:rPr lang="en-CA" sz="1600" b="1" dirty="0" err="1"/>
              <a:t>pandemic_recovery_df</a:t>
            </a:r>
            <a:r>
              <a:rPr lang="en-CA" sz="1600" b="1" dirty="0" err="1">
                <a:solidFill>
                  <a:srgbClr val="63A35C"/>
                </a:solidFill>
              </a:rPr>
              <a:t>.</a:t>
            </a:r>
            <a:r>
              <a:rPr lang="en-CA" sz="1600" b="1" dirty="0" err="1">
                <a:solidFill>
                  <a:srgbClr val="0086B3"/>
                </a:solidFill>
              </a:rPr>
              <a:t>withColumn</a:t>
            </a:r>
            <a:r>
              <a:rPr lang="en-CA" sz="1600" b="1" dirty="0">
                <a:solidFill>
                  <a:srgbClr val="63A35C"/>
                </a:solidFill>
              </a:rPr>
              <a:t>(</a:t>
            </a:r>
            <a:r>
              <a:rPr lang="en-CA" sz="1600" b="1" dirty="0">
                <a:solidFill>
                  <a:srgbClr val="183691"/>
                </a:solidFill>
              </a:rPr>
              <a:t>"dt"</a:t>
            </a:r>
            <a:r>
              <a:rPr lang="en-CA" sz="1600" b="1" dirty="0">
                <a:solidFill>
                  <a:srgbClr val="63A35C"/>
                </a:solidFill>
              </a:rPr>
              <a:t>, </a:t>
            </a:r>
            <a:r>
              <a:rPr lang="en-CA" sz="1600" b="1" dirty="0" err="1"/>
              <a:t>F</a:t>
            </a:r>
            <a:r>
              <a:rPr lang="en-CA" sz="1600" b="1" dirty="0" err="1">
                <a:solidFill>
                  <a:srgbClr val="63A35C"/>
                </a:solidFill>
              </a:rPr>
              <a:t>.</a:t>
            </a:r>
            <a:r>
              <a:rPr lang="en-CA" sz="1600" b="1" dirty="0" err="1">
                <a:solidFill>
                  <a:srgbClr val="0086B3"/>
                </a:solidFill>
              </a:rPr>
              <a:t>lit</a:t>
            </a:r>
            <a:r>
              <a:rPr lang="en-CA" sz="1600" b="1" dirty="0">
                <a:solidFill>
                  <a:srgbClr val="63A35C"/>
                </a:solidFill>
              </a:rPr>
              <a:t>(</a:t>
            </a:r>
            <a:r>
              <a:rPr lang="en-CA" sz="1600" b="1" dirty="0" err="1">
                <a:solidFill>
                  <a:srgbClr val="0086B3"/>
                </a:solidFill>
              </a:rPr>
              <a:t>run_date</a:t>
            </a:r>
            <a:r>
              <a:rPr lang="en-CA" sz="1600" b="1" dirty="0" err="1">
                <a:solidFill>
                  <a:srgbClr val="63A35C"/>
                </a:solidFill>
              </a:rPr>
              <a:t>.</a:t>
            </a:r>
            <a:r>
              <a:rPr lang="en-CA" sz="1600" b="1" dirty="0" err="1">
                <a:solidFill>
                  <a:srgbClr val="0086B3"/>
                </a:solidFill>
              </a:rPr>
              <a:t>strftime</a:t>
            </a:r>
            <a:r>
              <a:rPr lang="en-CA" sz="1600" b="1" dirty="0">
                <a:solidFill>
                  <a:srgbClr val="63A35C"/>
                </a:solidFill>
              </a:rPr>
              <a:t>(</a:t>
            </a:r>
            <a:r>
              <a:rPr lang="en-CA" sz="1600" b="1" dirty="0">
                <a:solidFill>
                  <a:srgbClr val="183691"/>
                </a:solidFill>
              </a:rPr>
              <a:t>"%Y-%m-%d"</a:t>
            </a:r>
            <a:r>
              <a:rPr lang="en-CA" sz="1600" b="1" dirty="0">
                <a:solidFill>
                  <a:srgbClr val="63A35C"/>
                </a:solidFill>
              </a:rPr>
              <a:t>)))</a:t>
            </a:r>
            <a:endParaRPr lang="en-CA" sz="1600" b="1" dirty="0"/>
          </a:p>
        </p:txBody>
      </p:sp>
    </p:spTree>
    <p:extLst>
      <p:ext uri="{BB962C8B-B14F-4D97-AF65-F5344CB8AC3E}">
        <p14:creationId xmlns:p14="http://schemas.microsoft.com/office/powerpoint/2010/main" val="2201122912"/>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8" name="Rectangle 17">
            <a:extLst>
              <a:ext uri="{FF2B5EF4-FFF2-40B4-BE49-F238E27FC236}">
                <a16:creationId xmlns:a16="http://schemas.microsoft.com/office/drawing/2014/main" id="{25ECB3B8-FAEA-C7A8-A6D1-9AC4D9974B58}"/>
              </a:ext>
            </a:extLst>
          </p:cNvPr>
          <p:cNvSpPr/>
          <p:nvPr/>
        </p:nvSpPr>
        <p:spPr>
          <a:xfrm>
            <a:off x="741056" y="4508534"/>
            <a:ext cx="10659301" cy="240853"/>
          </a:xfrm>
          <a:prstGeom prst="rect">
            <a:avLst/>
          </a:prstGeom>
          <a:solidFill>
            <a:schemeClr val="accent1">
              <a:alpha val="50196"/>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C881E9FD-D5A8-E658-6669-F3BD80BF9E10}"/>
              </a:ext>
            </a:extLst>
          </p:cNvPr>
          <p:cNvSpPr/>
          <p:nvPr/>
        </p:nvSpPr>
        <p:spPr>
          <a:xfrm>
            <a:off x="749245" y="1119098"/>
            <a:ext cx="10655111" cy="3266513"/>
          </a:xfrm>
          <a:prstGeom prst="rect">
            <a:avLst/>
          </a:prstGeom>
          <a:solidFill>
            <a:srgbClr val="00B6E0">
              <a:alpha val="50196"/>
            </a:srgbClr>
          </a:solidFill>
          <a:ln>
            <a:solidFill>
              <a:srgbClr val="00B6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6B04B518-559E-3E0B-9DDD-AD2808E07F62}"/>
              </a:ext>
            </a:extLst>
          </p:cNvPr>
          <p:cNvSpPr/>
          <p:nvPr/>
        </p:nvSpPr>
        <p:spPr>
          <a:xfrm>
            <a:off x="978830" y="2607943"/>
            <a:ext cx="10876698" cy="1815882"/>
          </a:xfrm>
          <a:prstGeom prst="rect">
            <a:avLst/>
          </a:prstGeom>
        </p:spPr>
        <p:txBody>
          <a:bodyPr wrap="square">
            <a:spAutoFit/>
          </a:bodyPr>
          <a:lstStyle/>
          <a:p>
            <a:r>
              <a:rPr lang="en-CA" sz="1600" b="1" dirty="0" err="1"/>
              <a:t>pandemic_recovery_df</a:t>
            </a:r>
            <a:r>
              <a:rPr lang="en-CA" sz="1600" b="1" dirty="0"/>
              <a:t> </a:t>
            </a:r>
            <a:r>
              <a:rPr lang="en-CA" sz="1600" b="1" dirty="0">
                <a:solidFill>
                  <a:srgbClr val="A71D5D"/>
                </a:solidFill>
              </a:rPr>
              <a:t>= </a:t>
            </a:r>
            <a:r>
              <a:rPr lang="en-CA" sz="1600" b="1" dirty="0" err="1">
                <a:solidFill>
                  <a:srgbClr val="0086B3"/>
                </a:solidFill>
              </a:rPr>
              <a:t>business_df</a:t>
            </a:r>
            <a:r>
              <a:rPr lang="en-CA" sz="1600" b="1" dirty="0" err="1">
                <a:solidFill>
                  <a:srgbClr val="63A35C"/>
                </a:solidFill>
              </a:rPr>
              <a:t>.</a:t>
            </a:r>
            <a:r>
              <a:rPr lang="en-CA" sz="1600" b="1" dirty="0" err="1">
                <a:solidFill>
                  <a:srgbClr val="0086B3"/>
                </a:solidFill>
              </a:rPr>
              <a:t>join</a:t>
            </a:r>
            <a:r>
              <a:rPr lang="en-CA" sz="1600" b="1" dirty="0">
                <a:solidFill>
                  <a:srgbClr val="63A35C"/>
                </a:solidFill>
              </a:rPr>
              <a:t>(</a:t>
            </a:r>
            <a:r>
              <a:rPr lang="en-CA" sz="1600" b="1" dirty="0" err="1">
                <a:solidFill>
                  <a:srgbClr val="0086B3"/>
                </a:solidFill>
              </a:rPr>
              <a:t>checkin_df</a:t>
            </a:r>
            <a:r>
              <a:rPr lang="en-CA" sz="1600" b="1" dirty="0">
                <a:solidFill>
                  <a:srgbClr val="63A35C"/>
                </a:solidFill>
              </a:rPr>
              <a:t>, </a:t>
            </a:r>
            <a:r>
              <a:rPr lang="en-CA" sz="1600" b="1" dirty="0">
                <a:solidFill>
                  <a:srgbClr val="660099"/>
                </a:solidFill>
              </a:rPr>
              <a:t>on</a:t>
            </a:r>
            <a:r>
              <a:rPr lang="en-CA" sz="1600" b="1" dirty="0">
                <a:solidFill>
                  <a:srgbClr val="A71D5D"/>
                </a:solidFill>
              </a:rPr>
              <a:t>=</a:t>
            </a:r>
            <a:r>
              <a:rPr lang="en-CA" sz="1600" b="1" dirty="0">
                <a:solidFill>
                  <a:srgbClr val="183691"/>
                </a:solidFill>
              </a:rPr>
              <a:t>"</a:t>
            </a:r>
            <a:r>
              <a:rPr lang="en-CA" sz="1600" b="1" dirty="0" err="1">
                <a:solidFill>
                  <a:srgbClr val="183691"/>
                </a:solidFill>
              </a:rPr>
              <a:t>business_id</a:t>
            </a:r>
            <a:r>
              <a:rPr lang="en-CA" sz="1600" b="1" dirty="0">
                <a:solidFill>
                  <a:srgbClr val="183691"/>
                </a:solidFill>
              </a:rPr>
              <a:t>"</a:t>
            </a:r>
            <a:r>
              <a:rPr lang="en-CA" sz="1600" b="1" dirty="0">
                <a:solidFill>
                  <a:srgbClr val="63A35C"/>
                </a:solidFill>
              </a:rPr>
              <a:t>, </a:t>
            </a:r>
            <a:r>
              <a:rPr lang="en-CA" sz="1600" b="1" dirty="0">
                <a:solidFill>
                  <a:srgbClr val="660099"/>
                </a:solidFill>
              </a:rPr>
              <a:t>how</a:t>
            </a:r>
            <a:r>
              <a:rPr lang="en-CA" sz="1600" b="1" dirty="0">
                <a:solidFill>
                  <a:srgbClr val="A71D5D"/>
                </a:solidFill>
              </a:rPr>
              <a:t>=</a:t>
            </a:r>
            <a:r>
              <a:rPr lang="en-CA" sz="1600" b="1" dirty="0">
                <a:solidFill>
                  <a:srgbClr val="183691"/>
                </a:solidFill>
              </a:rPr>
              <a:t>'left'</a:t>
            </a:r>
            <a:r>
              <a:rPr lang="en-CA" sz="1600" b="1" dirty="0">
                <a:solidFill>
                  <a:srgbClr val="63A35C"/>
                </a:solidFill>
              </a:rPr>
              <a:t>).</a:t>
            </a:r>
            <a:r>
              <a:rPr lang="en-CA" sz="1600" b="1" dirty="0" err="1">
                <a:solidFill>
                  <a:srgbClr val="0086B3"/>
                </a:solidFill>
              </a:rPr>
              <a:t>fillna</a:t>
            </a:r>
            <a:r>
              <a:rPr lang="en-CA" sz="1600" b="1" dirty="0">
                <a:solidFill>
                  <a:srgbClr val="63A35C"/>
                </a:solidFill>
              </a:rPr>
              <a:t>(</a:t>
            </a:r>
            <a:r>
              <a:rPr lang="en-CA" sz="1600" b="1" dirty="0">
                <a:solidFill>
                  <a:srgbClr val="0086B3"/>
                </a:solidFill>
              </a:rPr>
              <a:t>0</a:t>
            </a:r>
            <a:r>
              <a:rPr lang="en-CA" sz="1600" b="1" dirty="0">
                <a:solidFill>
                  <a:srgbClr val="63A35C"/>
                </a:solidFill>
              </a:rPr>
              <a:t>)</a:t>
            </a:r>
            <a:br>
              <a:rPr lang="en-CA" sz="1600" b="1" dirty="0">
                <a:solidFill>
                  <a:srgbClr val="63A35C"/>
                </a:solidFill>
              </a:rPr>
            </a:br>
            <a:r>
              <a:rPr lang="en-CA" sz="1600" b="1" dirty="0" err="1"/>
              <a:t>pandemic_recovery_df</a:t>
            </a:r>
            <a:r>
              <a:rPr lang="en-CA" sz="1600" b="1" dirty="0"/>
              <a:t> </a:t>
            </a:r>
            <a:r>
              <a:rPr lang="en-CA" sz="1600" b="1" dirty="0">
                <a:solidFill>
                  <a:srgbClr val="A71D5D"/>
                </a:solidFill>
              </a:rPr>
              <a:t>= </a:t>
            </a:r>
            <a:r>
              <a:rPr lang="en-CA" sz="1600" b="1" dirty="0" err="1"/>
              <a:t>pandemic_recovery_df</a:t>
            </a:r>
            <a:r>
              <a:rPr lang="en-CA" sz="1600" b="1" dirty="0" err="1">
                <a:solidFill>
                  <a:srgbClr val="63A35C"/>
                </a:solidFill>
              </a:rPr>
              <a:t>.</a:t>
            </a:r>
            <a:r>
              <a:rPr lang="en-CA" sz="1600" b="1" dirty="0" err="1">
                <a:solidFill>
                  <a:srgbClr val="0086B3"/>
                </a:solidFill>
              </a:rPr>
              <a:t>join</a:t>
            </a:r>
            <a:r>
              <a:rPr lang="en-CA" sz="1600" b="1" dirty="0">
                <a:solidFill>
                  <a:srgbClr val="63A35C"/>
                </a:solidFill>
              </a:rPr>
              <a:t>(</a:t>
            </a:r>
            <a:r>
              <a:rPr lang="en-CA" sz="1600" b="1" dirty="0" err="1">
                <a:solidFill>
                  <a:srgbClr val="0086B3"/>
                </a:solidFill>
              </a:rPr>
              <a:t>reviews_df</a:t>
            </a:r>
            <a:r>
              <a:rPr lang="en-CA" sz="1600" b="1" dirty="0">
                <a:solidFill>
                  <a:srgbClr val="63A35C"/>
                </a:solidFill>
              </a:rPr>
              <a:t>, </a:t>
            </a:r>
            <a:r>
              <a:rPr lang="en-CA" sz="1600" b="1" dirty="0">
                <a:solidFill>
                  <a:srgbClr val="660099"/>
                </a:solidFill>
              </a:rPr>
              <a:t>on</a:t>
            </a:r>
            <a:r>
              <a:rPr lang="en-CA" sz="1600" b="1" dirty="0">
                <a:solidFill>
                  <a:srgbClr val="A71D5D"/>
                </a:solidFill>
              </a:rPr>
              <a:t>=</a:t>
            </a:r>
            <a:r>
              <a:rPr lang="en-CA" sz="1600" b="1" dirty="0">
                <a:solidFill>
                  <a:srgbClr val="183691"/>
                </a:solidFill>
              </a:rPr>
              <a:t>"</a:t>
            </a:r>
            <a:r>
              <a:rPr lang="en-CA" sz="1600" b="1" dirty="0" err="1">
                <a:solidFill>
                  <a:srgbClr val="183691"/>
                </a:solidFill>
              </a:rPr>
              <a:t>business_id</a:t>
            </a:r>
            <a:r>
              <a:rPr lang="en-CA" sz="1600" b="1" dirty="0">
                <a:solidFill>
                  <a:srgbClr val="183691"/>
                </a:solidFill>
              </a:rPr>
              <a:t>"</a:t>
            </a:r>
            <a:r>
              <a:rPr lang="en-CA" sz="1600" b="1" dirty="0">
                <a:solidFill>
                  <a:srgbClr val="63A35C"/>
                </a:solidFill>
              </a:rPr>
              <a:t>, </a:t>
            </a:r>
            <a:r>
              <a:rPr lang="en-CA" sz="1600" b="1" dirty="0">
                <a:solidFill>
                  <a:srgbClr val="660099"/>
                </a:solidFill>
              </a:rPr>
              <a:t>how</a:t>
            </a:r>
            <a:r>
              <a:rPr lang="en-CA" sz="1600" b="1" dirty="0">
                <a:solidFill>
                  <a:srgbClr val="A71D5D"/>
                </a:solidFill>
              </a:rPr>
              <a:t>=</a:t>
            </a:r>
            <a:r>
              <a:rPr lang="en-CA" sz="1600" b="1" dirty="0">
                <a:solidFill>
                  <a:srgbClr val="183691"/>
                </a:solidFill>
              </a:rPr>
              <a:t>'left'</a:t>
            </a:r>
            <a:r>
              <a:rPr lang="en-CA" sz="1600" b="1" dirty="0">
                <a:solidFill>
                  <a:srgbClr val="63A35C"/>
                </a:solidFill>
              </a:rPr>
              <a:t>).</a:t>
            </a:r>
            <a:r>
              <a:rPr lang="en-CA" sz="1600" b="1" dirty="0" err="1">
                <a:solidFill>
                  <a:srgbClr val="0086B3"/>
                </a:solidFill>
              </a:rPr>
              <a:t>fillna</a:t>
            </a:r>
            <a:r>
              <a:rPr lang="en-CA" sz="1600" b="1" dirty="0">
                <a:solidFill>
                  <a:srgbClr val="63A35C"/>
                </a:solidFill>
              </a:rPr>
              <a:t>(</a:t>
            </a:r>
            <a:r>
              <a:rPr lang="en-CA" sz="1600" b="1" dirty="0">
                <a:solidFill>
                  <a:srgbClr val="0086B3"/>
                </a:solidFill>
              </a:rPr>
              <a:t>0</a:t>
            </a:r>
            <a:r>
              <a:rPr lang="en-CA" sz="1600" b="1" dirty="0">
                <a:solidFill>
                  <a:srgbClr val="63A35C"/>
                </a:solidFill>
              </a:rPr>
              <a:t>)</a:t>
            </a:r>
            <a:br>
              <a:rPr lang="en-CA" sz="1600" b="1" dirty="0">
                <a:solidFill>
                  <a:srgbClr val="63A35C"/>
                </a:solidFill>
              </a:rPr>
            </a:br>
            <a:r>
              <a:rPr lang="en-CA" sz="1600" b="1" dirty="0" err="1"/>
              <a:t>pandemic_recovery_df</a:t>
            </a:r>
            <a:r>
              <a:rPr lang="en-CA" sz="1600" b="1" dirty="0"/>
              <a:t> </a:t>
            </a:r>
            <a:r>
              <a:rPr lang="en-CA" sz="1600" b="1" dirty="0">
                <a:solidFill>
                  <a:srgbClr val="A71D5D"/>
                </a:solidFill>
              </a:rPr>
              <a:t>= </a:t>
            </a:r>
            <a:r>
              <a:rPr lang="en-CA" sz="1600" b="1" dirty="0" err="1"/>
              <a:t>pandemic_recovery_df</a:t>
            </a:r>
            <a:r>
              <a:rPr lang="en-CA" sz="1600" b="1" dirty="0" err="1">
                <a:solidFill>
                  <a:srgbClr val="63A35C"/>
                </a:solidFill>
              </a:rPr>
              <a:t>.</a:t>
            </a:r>
            <a:r>
              <a:rPr lang="en-CA" sz="1600" b="1" dirty="0" err="1">
                <a:solidFill>
                  <a:srgbClr val="0086B3"/>
                </a:solidFill>
              </a:rPr>
              <a:t>join</a:t>
            </a:r>
            <a:r>
              <a:rPr lang="en-CA" sz="1600" b="1" dirty="0">
                <a:solidFill>
                  <a:srgbClr val="63A35C"/>
                </a:solidFill>
              </a:rPr>
              <a:t>(</a:t>
            </a:r>
            <a:r>
              <a:rPr lang="en-CA" sz="1600" b="1" dirty="0" err="1">
                <a:solidFill>
                  <a:srgbClr val="0086B3"/>
                </a:solidFill>
              </a:rPr>
              <a:t>tips_df</a:t>
            </a:r>
            <a:r>
              <a:rPr lang="en-CA" sz="1600" b="1" dirty="0">
                <a:solidFill>
                  <a:srgbClr val="63A35C"/>
                </a:solidFill>
              </a:rPr>
              <a:t>, </a:t>
            </a:r>
            <a:r>
              <a:rPr lang="en-CA" sz="1600" b="1" dirty="0">
                <a:solidFill>
                  <a:srgbClr val="660099"/>
                </a:solidFill>
              </a:rPr>
              <a:t>on</a:t>
            </a:r>
            <a:r>
              <a:rPr lang="en-CA" sz="1600" b="1" dirty="0">
                <a:solidFill>
                  <a:srgbClr val="A71D5D"/>
                </a:solidFill>
              </a:rPr>
              <a:t>=</a:t>
            </a:r>
            <a:r>
              <a:rPr lang="en-CA" sz="1600" b="1" dirty="0">
                <a:solidFill>
                  <a:srgbClr val="183691"/>
                </a:solidFill>
              </a:rPr>
              <a:t>"</a:t>
            </a:r>
            <a:r>
              <a:rPr lang="en-CA" sz="1600" b="1" dirty="0" err="1">
                <a:solidFill>
                  <a:srgbClr val="183691"/>
                </a:solidFill>
              </a:rPr>
              <a:t>business_id</a:t>
            </a:r>
            <a:r>
              <a:rPr lang="en-CA" sz="1600" b="1" dirty="0">
                <a:solidFill>
                  <a:srgbClr val="183691"/>
                </a:solidFill>
              </a:rPr>
              <a:t>"</a:t>
            </a:r>
            <a:r>
              <a:rPr lang="en-CA" sz="1600" b="1" dirty="0">
                <a:solidFill>
                  <a:srgbClr val="63A35C"/>
                </a:solidFill>
              </a:rPr>
              <a:t>, </a:t>
            </a:r>
            <a:r>
              <a:rPr lang="en-CA" sz="1600" b="1" dirty="0">
                <a:solidFill>
                  <a:srgbClr val="660099"/>
                </a:solidFill>
              </a:rPr>
              <a:t>how</a:t>
            </a:r>
            <a:r>
              <a:rPr lang="en-CA" sz="1600" b="1" dirty="0">
                <a:solidFill>
                  <a:srgbClr val="A71D5D"/>
                </a:solidFill>
              </a:rPr>
              <a:t>=</a:t>
            </a:r>
            <a:r>
              <a:rPr lang="en-CA" sz="1600" b="1" dirty="0">
                <a:solidFill>
                  <a:srgbClr val="183691"/>
                </a:solidFill>
              </a:rPr>
              <a:t>'left'</a:t>
            </a:r>
            <a:r>
              <a:rPr lang="en-CA" sz="1600" b="1" dirty="0">
                <a:solidFill>
                  <a:srgbClr val="63A35C"/>
                </a:solidFill>
              </a:rPr>
              <a:t>).</a:t>
            </a:r>
            <a:r>
              <a:rPr lang="en-CA" sz="1600" b="1" dirty="0" err="1">
                <a:solidFill>
                  <a:srgbClr val="0086B3"/>
                </a:solidFill>
              </a:rPr>
              <a:t>fillna</a:t>
            </a:r>
            <a:r>
              <a:rPr lang="en-CA" sz="1600" b="1" dirty="0">
                <a:solidFill>
                  <a:srgbClr val="63A35C"/>
                </a:solidFill>
              </a:rPr>
              <a:t>(</a:t>
            </a:r>
            <a:r>
              <a:rPr lang="en-CA" sz="1600" b="1" dirty="0">
                <a:solidFill>
                  <a:srgbClr val="0086B3"/>
                </a:solidFill>
              </a:rPr>
              <a:t>0</a:t>
            </a:r>
            <a:r>
              <a:rPr lang="en-CA" sz="1600" b="1" dirty="0">
                <a:solidFill>
                  <a:srgbClr val="63A35C"/>
                </a:solidFill>
              </a:rPr>
              <a:t>)</a:t>
            </a:r>
            <a:br>
              <a:rPr lang="en-CA" sz="1600" b="1" dirty="0">
                <a:solidFill>
                  <a:srgbClr val="63A35C"/>
                </a:solidFill>
              </a:rPr>
            </a:br>
            <a:r>
              <a:rPr lang="en-CA" sz="1600" b="1" dirty="0" err="1"/>
              <a:t>pandemic_recovery_df</a:t>
            </a:r>
            <a:r>
              <a:rPr lang="en-CA" sz="1600" b="1" dirty="0"/>
              <a:t> </a:t>
            </a:r>
            <a:r>
              <a:rPr lang="en-CA" sz="1600" b="1" dirty="0">
                <a:solidFill>
                  <a:srgbClr val="A71D5D"/>
                </a:solidFill>
              </a:rPr>
              <a:t>= </a:t>
            </a:r>
            <a:r>
              <a:rPr lang="en-CA" sz="1600" b="1" dirty="0" err="1"/>
              <a:t>pandemic_recovery_df</a:t>
            </a:r>
            <a:r>
              <a:rPr lang="en-CA" sz="1600" b="1" dirty="0" err="1">
                <a:solidFill>
                  <a:srgbClr val="63A35C"/>
                </a:solidFill>
              </a:rPr>
              <a:t>.</a:t>
            </a:r>
            <a:r>
              <a:rPr lang="en-CA" sz="1600" b="1" dirty="0" err="1">
                <a:solidFill>
                  <a:srgbClr val="0086B3"/>
                </a:solidFill>
              </a:rPr>
              <a:t>withColumn</a:t>
            </a:r>
            <a:r>
              <a:rPr lang="en-CA" sz="1600" b="1" dirty="0">
                <a:solidFill>
                  <a:srgbClr val="63A35C"/>
                </a:solidFill>
              </a:rPr>
              <a:t>(</a:t>
            </a:r>
            <a:r>
              <a:rPr lang="en-CA" sz="1600" b="1" dirty="0">
                <a:solidFill>
                  <a:srgbClr val="183691"/>
                </a:solidFill>
              </a:rPr>
              <a:t>"</a:t>
            </a:r>
            <a:r>
              <a:rPr lang="en-CA" sz="1600" b="1" dirty="0" err="1">
                <a:solidFill>
                  <a:srgbClr val="183691"/>
                </a:solidFill>
              </a:rPr>
              <a:t>num_interactions</a:t>
            </a:r>
            <a:r>
              <a:rPr lang="en-CA" sz="1600" b="1" dirty="0">
                <a:solidFill>
                  <a:srgbClr val="183691"/>
                </a:solidFill>
              </a:rPr>
              <a:t>"</a:t>
            </a:r>
            <a:r>
              <a:rPr lang="en-CA" sz="1600" b="1" dirty="0">
                <a:solidFill>
                  <a:srgbClr val="63A35C"/>
                </a:solidFill>
              </a:rPr>
              <a:t>,</a:t>
            </a:r>
            <a:br>
              <a:rPr lang="en-CA" sz="1600" b="1" dirty="0">
                <a:solidFill>
                  <a:srgbClr val="63A35C"/>
                </a:solidFill>
              </a:rPr>
            </a:br>
            <a:r>
              <a:rPr lang="en-CA" sz="1600" b="1" dirty="0">
                <a:solidFill>
                  <a:srgbClr val="63A35C"/>
                </a:solidFill>
              </a:rPr>
              <a:t>                                                       </a:t>
            </a:r>
            <a:r>
              <a:rPr lang="en-CA" sz="1600" b="1" dirty="0" err="1"/>
              <a:t>pandemic_recovery_df</a:t>
            </a:r>
            <a:r>
              <a:rPr lang="en-CA" sz="1600" b="1" dirty="0" err="1">
                <a:solidFill>
                  <a:srgbClr val="63A35C"/>
                </a:solidFill>
              </a:rPr>
              <a:t>.</a:t>
            </a:r>
            <a:r>
              <a:rPr lang="en-CA" sz="1600" b="1" dirty="0" err="1"/>
              <a:t>num_reviews</a:t>
            </a:r>
            <a:r>
              <a:rPr lang="en-CA" sz="1600" b="1" dirty="0"/>
              <a:t> </a:t>
            </a:r>
            <a:r>
              <a:rPr lang="en-CA" sz="1600" b="1" dirty="0">
                <a:solidFill>
                  <a:srgbClr val="A71D5D"/>
                </a:solidFill>
              </a:rPr>
              <a:t>+</a:t>
            </a:r>
            <a:br>
              <a:rPr lang="en-CA" sz="1600" b="1" dirty="0">
                <a:solidFill>
                  <a:srgbClr val="A71D5D"/>
                </a:solidFill>
              </a:rPr>
            </a:br>
            <a:r>
              <a:rPr lang="en-CA" sz="1600" b="1" dirty="0">
                <a:solidFill>
                  <a:srgbClr val="A71D5D"/>
                </a:solidFill>
              </a:rPr>
              <a:t>                                                       </a:t>
            </a:r>
            <a:r>
              <a:rPr lang="en-CA" sz="1600" b="1" dirty="0" err="1"/>
              <a:t>pandemic_recovery_df</a:t>
            </a:r>
            <a:r>
              <a:rPr lang="en-CA" sz="1600" b="1" dirty="0" err="1">
                <a:solidFill>
                  <a:srgbClr val="63A35C"/>
                </a:solidFill>
              </a:rPr>
              <a:t>.</a:t>
            </a:r>
            <a:r>
              <a:rPr lang="en-CA" sz="1600" b="1" dirty="0" err="1"/>
              <a:t>num_tips</a:t>
            </a:r>
            <a:r>
              <a:rPr lang="en-CA" sz="1600" b="1" dirty="0"/>
              <a:t> </a:t>
            </a:r>
            <a:r>
              <a:rPr lang="en-CA" sz="1600" b="1" dirty="0">
                <a:solidFill>
                  <a:srgbClr val="A71D5D"/>
                </a:solidFill>
              </a:rPr>
              <a:t>+</a:t>
            </a:r>
            <a:br>
              <a:rPr lang="en-CA" sz="1600" b="1" dirty="0">
                <a:solidFill>
                  <a:srgbClr val="A71D5D"/>
                </a:solidFill>
              </a:rPr>
            </a:br>
            <a:r>
              <a:rPr lang="en-CA" sz="1600" b="1" dirty="0">
                <a:solidFill>
                  <a:srgbClr val="A71D5D"/>
                </a:solidFill>
              </a:rPr>
              <a:t>                                                       </a:t>
            </a:r>
            <a:r>
              <a:rPr lang="en-CA" sz="1600" b="1" dirty="0" err="1"/>
              <a:t>pandemic_recovery_df</a:t>
            </a:r>
            <a:r>
              <a:rPr lang="en-CA" sz="1600" b="1" dirty="0" err="1">
                <a:solidFill>
                  <a:srgbClr val="63A35C"/>
                </a:solidFill>
              </a:rPr>
              <a:t>.</a:t>
            </a:r>
            <a:r>
              <a:rPr lang="en-CA" sz="1600" b="1" dirty="0" err="1"/>
              <a:t>num_checkins</a:t>
            </a:r>
            <a:r>
              <a:rPr lang="en-CA" sz="1600" b="1" dirty="0">
                <a:solidFill>
                  <a:srgbClr val="63A35C"/>
                </a:solidFill>
              </a:rPr>
              <a:t>)</a:t>
            </a:r>
            <a:endParaRPr lang="en-US" sz="1600" b="1" dirty="0"/>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136</a:t>
            </a:fld>
            <a:endParaRPr/>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974831" y="4459683"/>
            <a:ext cx="9815341" cy="338554"/>
          </a:xfrm>
          <a:prstGeom prst="rect">
            <a:avLst/>
          </a:prstGeom>
          <a:ln w="38100">
            <a:noFill/>
          </a:ln>
        </p:spPr>
        <p:txBody>
          <a:bodyPr wrap="square">
            <a:spAutoFit/>
          </a:bodyPr>
          <a:lstStyle/>
          <a:p>
            <a:r>
              <a:rPr lang="en-CA" sz="1600" b="1" dirty="0" err="1">
                <a:solidFill>
                  <a:srgbClr val="0086B3"/>
                </a:solidFill>
              </a:rPr>
              <a:t>assert_inglewood_pizza_has_one_review</a:t>
            </a:r>
            <a:r>
              <a:rPr lang="en-CA" sz="1600" b="1" dirty="0">
                <a:solidFill>
                  <a:srgbClr val="63A35C"/>
                </a:solidFill>
              </a:rPr>
              <a:t>(</a:t>
            </a:r>
            <a:r>
              <a:rPr lang="en-CA" sz="1600" b="1" dirty="0" err="1"/>
              <a:t>pandemic_recovery_df</a:t>
            </a:r>
            <a:r>
              <a:rPr lang="en-CA" sz="1600" b="1" dirty="0">
                <a:solidFill>
                  <a:srgbClr val="63A35C"/>
                </a:solidFill>
              </a:rPr>
              <a:t>)</a:t>
            </a:r>
          </a:p>
        </p:txBody>
      </p:sp>
      <p:sp>
        <p:nvSpPr>
          <p:cNvPr id="13" name="!!transform_inlined">
            <a:extLst>
              <a:ext uri="{FF2B5EF4-FFF2-40B4-BE49-F238E27FC236}">
                <a16:creationId xmlns:a16="http://schemas.microsoft.com/office/drawing/2014/main" id="{21C659AC-93C4-B8E0-FB46-342C9E5917DB}"/>
              </a:ext>
            </a:extLst>
          </p:cNvPr>
          <p:cNvSpPr txBox="1"/>
          <p:nvPr/>
        </p:nvSpPr>
        <p:spPr>
          <a:xfrm>
            <a:off x="749245" y="822870"/>
            <a:ext cx="10876698" cy="1569660"/>
          </a:xfrm>
          <a:prstGeom prst="rect">
            <a:avLst/>
          </a:prstGeom>
          <a:noFill/>
          <a:ln w="38100">
            <a:noFill/>
          </a:ln>
        </p:spPr>
        <p:txBody>
          <a:bodyPr wrap="square" rtlCol="0">
            <a:spAutoFit/>
          </a:bodyPr>
          <a:lstStyle/>
          <a:p>
            <a:br>
              <a:rPr lang="en-CA" sz="1600" b="1" dirty="0">
                <a:solidFill>
                  <a:srgbClr val="A71D5D"/>
                </a:solidFill>
              </a:rPr>
            </a:br>
            <a:r>
              <a:rPr lang="en-CA" sz="1600" b="1" dirty="0">
                <a:solidFill>
                  <a:srgbClr val="A71D5D"/>
                </a:solidFill>
              </a:rPr>
              <a:t>    </a:t>
            </a:r>
            <a:r>
              <a:rPr lang="en-CA" sz="1600" b="1" dirty="0" err="1"/>
              <a:t>checkin_df</a:t>
            </a:r>
            <a:r>
              <a:rPr lang="en-CA" sz="1600" b="1" dirty="0"/>
              <a:t> </a:t>
            </a:r>
            <a:r>
              <a:rPr lang="en-CA" sz="1600" b="1" dirty="0">
                <a:solidFill>
                  <a:srgbClr val="A71D5D"/>
                </a:solidFill>
              </a:rPr>
              <a:t>= </a:t>
            </a:r>
            <a:r>
              <a:rPr lang="en-CA" sz="1600" b="1" dirty="0" err="1">
                <a:solidFill>
                  <a:srgbClr val="0086B3"/>
                </a:solidFill>
              </a:rPr>
              <a:t>create_checkin_df_with_one_date_per_row</a:t>
            </a:r>
            <a:r>
              <a:rPr lang="en-CA" sz="1600" b="1" dirty="0">
                <a:solidFill>
                  <a:srgbClr val="63A35C"/>
                </a:solidFill>
              </a:rPr>
              <a:t>(</a:t>
            </a:r>
            <a:r>
              <a:rPr lang="en-CA" sz="1600" b="1" dirty="0" err="1">
                <a:solidFill>
                  <a:srgbClr val="0086B3"/>
                </a:solidFill>
              </a:rPr>
              <a:t>checkin_df</a:t>
            </a:r>
            <a:r>
              <a:rPr lang="en-CA" sz="1600" b="1" dirty="0">
                <a:solidFill>
                  <a:srgbClr val="63A35C"/>
                </a:solidFill>
              </a:rPr>
              <a:t>)</a:t>
            </a:r>
            <a:br>
              <a:rPr lang="en-CA" sz="1600" b="1" dirty="0">
                <a:solidFill>
                  <a:srgbClr val="63A35C"/>
                </a:solidFill>
              </a:rPr>
            </a:br>
            <a:br>
              <a:rPr lang="en-CA" sz="1600" b="1" dirty="0">
                <a:solidFill>
                  <a:srgbClr val="63A35C"/>
                </a:solidFill>
              </a:rPr>
            </a:br>
            <a:r>
              <a:rPr lang="en-CA" sz="1600" b="1" dirty="0">
                <a:solidFill>
                  <a:srgbClr val="63A35C"/>
                </a:solidFill>
              </a:rPr>
              <a:t>    </a:t>
            </a:r>
            <a:r>
              <a:rPr lang="en-CA" sz="1600" b="1" dirty="0" err="1"/>
              <a:t>reviews_df</a:t>
            </a:r>
            <a:r>
              <a:rPr lang="en-CA" sz="1600" b="1" dirty="0"/>
              <a:t> </a:t>
            </a:r>
            <a:r>
              <a:rPr lang="en-CA" sz="1600" b="1" dirty="0">
                <a:solidFill>
                  <a:srgbClr val="A71D5D"/>
                </a:solidFill>
              </a:rPr>
              <a:t>= </a:t>
            </a:r>
            <a:r>
              <a:rPr lang="en-CA" sz="1600" b="1" dirty="0" err="1">
                <a:solidFill>
                  <a:srgbClr val="0086B3"/>
                </a:solidFill>
              </a:rPr>
              <a:t>count_reviews</a:t>
            </a:r>
            <a:r>
              <a:rPr lang="en-CA" sz="1600" b="1" dirty="0">
                <a:solidFill>
                  <a:srgbClr val="63A35C"/>
                </a:solidFill>
              </a:rPr>
              <a:t>(</a:t>
            </a:r>
            <a:r>
              <a:rPr lang="en-CA" sz="1600" b="1" dirty="0" err="1">
                <a:solidFill>
                  <a:srgbClr val="0086B3"/>
                </a:solidFill>
              </a:rPr>
              <a:t>checkin_df</a:t>
            </a:r>
            <a:r>
              <a:rPr lang="en-CA" sz="1600" b="1" dirty="0">
                <a:solidFill>
                  <a:srgbClr val="63A35C"/>
                </a:solidFill>
              </a:rPr>
              <a:t>, </a:t>
            </a:r>
            <a:r>
              <a:rPr lang="en-CA" sz="1600" b="1" dirty="0" err="1">
                <a:solidFill>
                  <a:srgbClr val="0086B3"/>
                </a:solidFill>
              </a:rPr>
              <a:t>mobile_reviews_df</a:t>
            </a:r>
            <a:r>
              <a:rPr lang="en-CA" sz="1600" b="1" dirty="0">
                <a:solidFill>
                  <a:srgbClr val="63A35C"/>
                </a:solidFill>
              </a:rPr>
              <a:t>, </a:t>
            </a:r>
            <a:r>
              <a:rPr lang="en-CA" sz="1600" b="1" dirty="0" err="1">
                <a:solidFill>
                  <a:srgbClr val="0086B3"/>
                </a:solidFill>
              </a:rPr>
              <a:t>browser_reviews_df</a:t>
            </a:r>
            <a:r>
              <a:rPr lang="en-CA" sz="1600" b="1" dirty="0">
                <a:solidFill>
                  <a:srgbClr val="63A35C"/>
                </a:solidFill>
              </a:rPr>
              <a:t>, </a:t>
            </a:r>
            <a:r>
              <a:rPr lang="en-CA" sz="1600" b="1" dirty="0" err="1">
                <a:solidFill>
                  <a:srgbClr val="0086B3"/>
                </a:solidFill>
              </a:rPr>
              <a:t>run_date</a:t>
            </a:r>
            <a:r>
              <a:rPr lang="en-CA" sz="1600" b="1" dirty="0">
                <a:solidFill>
                  <a:srgbClr val="63A35C"/>
                </a:solidFill>
              </a:rPr>
              <a:t>)</a:t>
            </a:r>
            <a:br>
              <a:rPr lang="en-CA" sz="1600" b="1" dirty="0">
                <a:solidFill>
                  <a:srgbClr val="63A35C"/>
                </a:solidFill>
              </a:rPr>
            </a:br>
            <a:r>
              <a:rPr lang="en-CA" sz="1600" b="1" dirty="0">
                <a:solidFill>
                  <a:srgbClr val="63A35C"/>
                </a:solidFill>
              </a:rPr>
              <a:t>    </a:t>
            </a:r>
            <a:r>
              <a:rPr lang="en-CA" sz="1600" b="1" dirty="0" err="1"/>
              <a:t>checkin_df</a:t>
            </a:r>
            <a:r>
              <a:rPr lang="en-CA" sz="1600" b="1" dirty="0"/>
              <a:t> </a:t>
            </a:r>
            <a:r>
              <a:rPr lang="en-CA" sz="1600" b="1" dirty="0">
                <a:solidFill>
                  <a:srgbClr val="A71D5D"/>
                </a:solidFill>
              </a:rPr>
              <a:t>= </a:t>
            </a:r>
            <a:r>
              <a:rPr lang="en-CA" sz="1600" b="1" dirty="0" err="1">
                <a:solidFill>
                  <a:srgbClr val="0086B3"/>
                </a:solidFill>
              </a:rPr>
              <a:t>count_checkins</a:t>
            </a:r>
            <a:r>
              <a:rPr lang="en-CA" sz="1600" b="1" dirty="0">
                <a:solidFill>
                  <a:srgbClr val="63A35C"/>
                </a:solidFill>
              </a:rPr>
              <a:t>(</a:t>
            </a:r>
            <a:r>
              <a:rPr lang="en-CA" sz="1600" b="1" dirty="0" err="1">
                <a:solidFill>
                  <a:srgbClr val="0086B3"/>
                </a:solidFill>
              </a:rPr>
              <a:t>checkin_df</a:t>
            </a:r>
            <a:r>
              <a:rPr lang="en-CA" sz="1600" b="1" dirty="0">
                <a:solidFill>
                  <a:srgbClr val="63A35C"/>
                </a:solidFill>
              </a:rPr>
              <a:t>, </a:t>
            </a:r>
            <a:r>
              <a:rPr lang="en-CA" sz="1600" b="1" dirty="0" err="1">
                <a:solidFill>
                  <a:srgbClr val="0086B3"/>
                </a:solidFill>
              </a:rPr>
              <a:t>run_date</a:t>
            </a:r>
            <a:r>
              <a:rPr lang="en-CA" sz="1600" b="1" dirty="0">
                <a:solidFill>
                  <a:srgbClr val="63A35C"/>
                </a:solidFill>
              </a:rPr>
              <a:t>)</a:t>
            </a:r>
            <a:br>
              <a:rPr lang="en-CA" sz="1600" b="1" dirty="0">
                <a:solidFill>
                  <a:srgbClr val="63A35C"/>
                </a:solidFill>
              </a:rPr>
            </a:br>
            <a:r>
              <a:rPr lang="en-CA" sz="1600" b="1" dirty="0">
                <a:solidFill>
                  <a:srgbClr val="63A35C"/>
                </a:solidFill>
              </a:rPr>
              <a:t>    </a:t>
            </a:r>
            <a:r>
              <a:rPr lang="en-CA" sz="1600" b="1" dirty="0" err="1"/>
              <a:t>tips_df</a:t>
            </a:r>
            <a:r>
              <a:rPr lang="en-CA" sz="1600" b="1" dirty="0"/>
              <a:t> </a:t>
            </a:r>
            <a:r>
              <a:rPr lang="en-CA" sz="1600" b="1" dirty="0">
                <a:solidFill>
                  <a:srgbClr val="A71D5D"/>
                </a:solidFill>
              </a:rPr>
              <a:t>= </a:t>
            </a:r>
            <a:r>
              <a:rPr lang="en-CA" sz="1600" b="1" dirty="0" err="1">
                <a:solidFill>
                  <a:srgbClr val="0086B3"/>
                </a:solidFill>
              </a:rPr>
              <a:t>count_tips</a:t>
            </a:r>
            <a:r>
              <a:rPr lang="en-CA" sz="1600" b="1" dirty="0">
                <a:solidFill>
                  <a:srgbClr val="63A35C"/>
                </a:solidFill>
              </a:rPr>
              <a:t>(</a:t>
            </a:r>
            <a:r>
              <a:rPr lang="en-CA" sz="1600" b="1" dirty="0" err="1">
                <a:solidFill>
                  <a:srgbClr val="0086B3"/>
                </a:solidFill>
              </a:rPr>
              <a:t>tips_df</a:t>
            </a:r>
            <a:r>
              <a:rPr lang="en-CA" sz="1600" b="1" dirty="0">
                <a:solidFill>
                  <a:srgbClr val="63A35C"/>
                </a:solidFill>
              </a:rPr>
              <a:t>, </a:t>
            </a:r>
            <a:r>
              <a:rPr lang="en-CA" sz="1600" b="1" dirty="0" err="1">
                <a:solidFill>
                  <a:srgbClr val="0086B3"/>
                </a:solidFill>
              </a:rPr>
              <a:t>run_date</a:t>
            </a:r>
            <a:r>
              <a:rPr lang="en-CA" sz="1600" b="1" dirty="0">
                <a:solidFill>
                  <a:srgbClr val="63A35C"/>
                </a:solidFill>
              </a:rPr>
              <a:t>)</a:t>
            </a:r>
            <a:endParaRPr lang="en-US" b="1" dirty="0"/>
          </a:p>
        </p:txBody>
      </p:sp>
    </p:spTree>
    <p:extLst>
      <p:ext uri="{BB962C8B-B14F-4D97-AF65-F5344CB8AC3E}">
        <p14:creationId xmlns:p14="http://schemas.microsoft.com/office/powerpoint/2010/main" val="2561686442"/>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8" name="Rectangle 17">
            <a:extLst>
              <a:ext uri="{FF2B5EF4-FFF2-40B4-BE49-F238E27FC236}">
                <a16:creationId xmlns:a16="http://schemas.microsoft.com/office/drawing/2014/main" id="{25ECB3B8-FAEA-C7A8-A6D1-9AC4D9974B58}"/>
              </a:ext>
            </a:extLst>
          </p:cNvPr>
          <p:cNvSpPr/>
          <p:nvPr/>
        </p:nvSpPr>
        <p:spPr>
          <a:xfrm>
            <a:off x="745055" y="3548430"/>
            <a:ext cx="10659301" cy="240853"/>
          </a:xfrm>
          <a:prstGeom prst="rect">
            <a:avLst/>
          </a:prstGeom>
          <a:solidFill>
            <a:schemeClr val="accent1">
              <a:alpha val="50196"/>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C881E9FD-D5A8-E658-6669-F3BD80BF9E10}"/>
              </a:ext>
            </a:extLst>
          </p:cNvPr>
          <p:cNvSpPr/>
          <p:nvPr/>
        </p:nvSpPr>
        <p:spPr>
          <a:xfrm>
            <a:off x="749245" y="1119099"/>
            <a:ext cx="10655111" cy="2309902"/>
          </a:xfrm>
          <a:prstGeom prst="rect">
            <a:avLst/>
          </a:prstGeom>
          <a:solidFill>
            <a:srgbClr val="00B6E0">
              <a:alpha val="50196"/>
            </a:srgbClr>
          </a:solidFill>
          <a:ln>
            <a:solidFill>
              <a:srgbClr val="00B6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6B04B518-559E-3E0B-9DDD-AD2808E07F62}"/>
              </a:ext>
            </a:extLst>
          </p:cNvPr>
          <p:cNvSpPr/>
          <p:nvPr/>
        </p:nvSpPr>
        <p:spPr>
          <a:xfrm>
            <a:off x="978830" y="2607943"/>
            <a:ext cx="10876698" cy="830997"/>
          </a:xfrm>
          <a:prstGeom prst="rect">
            <a:avLst/>
          </a:prstGeom>
        </p:spPr>
        <p:txBody>
          <a:bodyPr wrap="square">
            <a:spAutoFit/>
          </a:bodyPr>
          <a:lstStyle/>
          <a:p>
            <a:r>
              <a:rPr lang="en-CA" sz="1600" b="1" dirty="0" err="1"/>
              <a:t>pandemic_recovery_df</a:t>
            </a:r>
            <a:r>
              <a:rPr lang="en-CA" sz="1600" b="1" dirty="0"/>
              <a:t> </a:t>
            </a:r>
            <a:r>
              <a:rPr lang="en-CA" sz="1600" b="1" dirty="0">
                <a:solidFill>
                  <a:srgbClr val="A71D5D"/>
                </a:solidFill>
              </a:rPr>
              <a:t>= </a:t>
            </a:r>
            <a:r>
              <a:rPr lang="en-CA" sz="1600" b="1" dirty="0" err="1">
                <a:solidFill>
                  <a:srgbClr val="0086B3"/>
                </a:solidFill>
              </a:rPr>
              <a:t>business_df</a:t>
            </a:r>
            <a:r>
              <a:rPr lang="en-CA" sz="1600" b="1" dirty="0" err="1">
                <a:solidFill>
                  <a:srgbClr val="63A35C"/>
                </a:solidFill>
              </a:rPr>
              <a:t>.</a:t>
            </a:r>
            <a:r>
              <a:rPr lang="en-CA" sz="1600" b="1" dirty="0" err="1">
                <a:solidFill>
                  <a:srgbClr val="0086B3"/>
                </a:solidFill>
              </a:rPr>
              <a:t>join</a:t>
            </a:r>
            <a:r>
              <a:rPr lang="en-CA" sz="1600" b="1" dirty="0">
                <a:solidFill>
                  <a:srgbClr val="63A35C"/>
                </a:solidFill>
              </a:rPr>
              <a:t>(</a:t>
            </a:r>
            <a:r>
              <a:rPr lang="en-CA" sz="1600" b="1" dirty="0" err="1">
                <a:solidFill>
                  <a:srgbClr val="0086B3"/>
                </a:solidFill>
              </a:rPr>
              <a:t>checkin_df</a:t>
            </a:r>
            <a:r>
              <a:rPr lang="en-CA" sz="1600" b="1" dirty="0">
                <a:solidFill>
                  <a:srgbClr val="63A35C"/>
                </a:solidFill>
              </a:rPr>
              <a:t>, </a:t>
            </a:r>
            <a:r>
              <a:rPr lang="en-CA" sz="1600" b="1" dirty="0">
                <a:solidFill>
                  <a:srgbClr val="660099"/>
                </a:solidFill>
              </a:rPr>
              <a:t>on</a:t>
            </a:r>
            <a:r>
              <a:rPr lang="en-CA" sz="1600" b="1" dirty="0">
                <a:solidFill>
                  <a:srgbClr val="A71D5D"/>
                </a:solidFill>
              </a:rPr>
              <a:t>=</a:t>
            </a:r>
            <a:r>
              <a:rPr lang="en-CA" sz="1600" b="1" dirty="0">
                <a:solidFill>
                  <a:srgbClr val="183691"/>
                </a:solidFill>
              </a:rPr>
              <a:t>"</a:t>
            </a:r>
            <a:r>
              <a:rPr lang="en-CA" sz="1600" b="1" dirty="0" err="1">
                <a:solidFill>
                  <a:srgbClr val="183691"/>
                </a:solidFill>
              </a:rPr>
              <a:t>business_id</a:t>
            </a:r>
            <a:r>
              <a:rPr lang="en-CA" sz="1600" b="1" dirty="0">
                <a:solidFill>
                  <a:srgbClr val="183691"/>
                </a:solidFill>
              </a:rPr>
              <a:t>"</a:t>
            </a:r>
            <a:r>
              <a:rPr lang="en-CA" sz="1600" b="1" dirty="0">
                <a:solidFill>
                  <a:srgbClr val="63A35C"/>
                </a:solidFill>
              </a:rPr>
              <a:t>, </a:t>
            </a:r>
            <a:r>
              <a:rPr lang="en-CA" sz="1600" b="1" dirty="0">
                <a:solidFill>
                  <a:srgbClr val="660099"/>
                </a:solidFill>
              </a:rPr>
              <a:t>how</a:t>
            </a:r>
            <a:r>
              <a:rPr lang="en-CA" sz="1600" b="1" dirty="0">
                <a:solidFill>
                  <a:srgbClr val="A71D5D"/>
                </a:solidFill>
              </a:rPr>
              <a:t>=</a:t>
            </a:r>
            <a:r>
              <a:rPr lang="en-CA" sz="1600" b="1" dirty="0">
                <a:solidFill>
                  <a:srgbClr val="183691"/>
                </a:solidFill>
              </a:rPr>
              <a:t>'left'</a:t>
            </a:r>
            <a:r>
              <a:rPr lang="en-CA" sz="1600" b="1" dirty="0">
                <a:solidFill>
                  <a:srgbClr val="63A35C"/>
                </a:solidFill>
              </a:rPr>
              <a:t>).</a:t>
            </a:r>
            <a:r>
              <a:rPr lang="en-CA" sz="1600" b="1" dirty="0" err="1">
                <a:solidFill>
                  <a:srgbClr val="0086B3"/>
                </a:solidFill>
              </a:rPr>
              <a:t>fillna</a:t>
            </a:r>
            <a:r>
              <a:rPr lang="en-CA" sz="1600" b="1" dirty="0">
                <a:solidFill>
                  <a:srgbClr val="63A35C"/>
                </a:solidFill>
              </a:rPr>
              <a:t>(</a:t>
            </a:r>
            <a:r>
              <a:rPr lang="en-CA" sz="1600" b="1" dirty="0">
                <a:solidFill>
                  <a:srgbClr val="0086B3"/>
                </a:solidFill>
              </a:rPr>
              <a:t>0</a:t>
            </a:r>
            <a:r>
              <a:rPr lang="en-CA" sz="1600" b="1" dirty="0">
                <a:solidFill>
                  <a:srgbClr val="63A35C"/>
                </a:solidFill>
              </a:rPr>
              <a:t>)</a:t>
            </a:r>
            <a:br>
              <a:rPr lang="en-CA" sz="1600" b="1" dirty="0">
                <a:solidFill>
                  <a:srgbClr val="63A35C"/>
                </a:solidFill>
              </a:rPr>
            </a:br>
            <a:r>
              <a:rPr lang="en-CA" sz="1600" b="1" dirty="0" err="1"/>
              <a:t>pandemic_recovery_df</a:t>
            </a:r>
            <a:r>
              <a:rPr lang="en-CA" sz="1600" b="1" dirty="0"/>
              <a:t> </a:t>
            </a:r>
            <a:r>
              <a:rPr lang="en-CA" sz="1600" b="1" dirty="0">
                <a:solidFill>
                  <a:srgbClr val="A71D5D"/>
                </a:solidFill>
              </a:rPr>
              <a:t>= </a:t>
            </a:r>
            <a:r>
              <a:rPr lang="en-CA" sz="1600" b="1" dirty="0" err="1"/>
              <a:t>pandemic_recovery_df</a:t>
            </a:r>
            <a:r>
              <a:rPr lang="en-CA" sz="1600" b="1" dirty="0" err="1">
                <a:solidFill>
                  <a:srgbClr val="63A35C"/>
                </a:solidFill>
              </a:rPr>
              <a:t>.</a:t>
            </a:r>
            <a:r>
              <a:rPr lang="en-CA" sz="1600" b="1" dirty="0" err="1">
                <a:solidFill>
                  <a:srgbClr val="0086B3"/>
                </a:solidFill>
              </a:rPr>
              <a:t>join</a:t>
            </a:r>
            <a:r>
              <a:rPr lang="en-CA" sz="1600" b="1" dirty="0">
                <a:solidFill>
                  <a:srgbClr val="63A35C"/>
                </a:solidFill>
              </a:rPr>
              <a:t>(</a:t>
            </a:r>
            <a:r>
              <a:rPr lang="en-CA" sz="1600" b="1" dirty="0" err="1">
                <a:solidFill>
                  <a:srgbClr val="0086B3"/>
                </a:solidFill>
              </a:rPr>
              <a:t>reviews_df</a:t>
            </a:r>
            <a:r>
              <a:rPr lang="en-CA" sz="1600" b="1" dirty="0">
                <a:solidFill>
                  <a:srgbClr val="63A35C"/>
                </a:solidFill>
              </a:rPr>
              <a:t>, </a:t>
            </a:r>
            <a:r>
              <a:rPr lang="en-CA" sz="1600" b="1" dirty="0">
                <a:solidFill>
                  <a:srgbClr val="660099"/>
                </a:solidFill>
              </a:rPr>
              <a:t>on</a:t>
            </a:r>
            <a:r>
              <a:rPr lang="en-CA" sz="1600" b="1" dirty="0">
                <a:solidFill>
                  <a:srgbClr val="A71D5D"/>
                </a:solidFill>
              </a:rPr>
              <a:t>=</a:t>
            </a:r>
            <a:r>
              <a:rPr lang="en-CA" sz="1600" b="1" dirty="0">
                <a:solidFill>
                  <a:srgbClr val="183691"/>
                </a:solidFill>
              </a:rPr>
              <a:t>"</a:t>
            </a:r>
            <a:r>
              <a:rPr lang="en-CA" sz="1600" b="1" dirty="0" err="1">
                <a:solidFill>
                  <a:srgbClr val="183691"/>
                </a:solidFill>
              </a:rPr>
              <a:t>business_id</a:t>
            </a:r>
            <a:r>
              <a:rPr lang="en-CA" sz="1600" b="1" dirty="0">
                <a:solidFill>
                  <a:srgbClr val="183691"/>
                </a:solidFill>
              </a:rPr>
              <a:t>"</a:t>
            </a:r>
            <a:r>
              <a:rPr lang="en-CA" sz="1600" b="1" dirty="0">
                <a:solidFill>
                  <a:srgbClr val="63A35C"/>
                </a:solidFill>
              </a:rPr>
              <a:t>, </a:t>
            </a:r>
            <a:r>
              <a:rPr lang="en-CA" sz="1600" b="1" dirty="0">
                <a:solidFill>
                  <a:srgbClr val="660099"/>
                </a:solidFill>
              </a:rPr>
              <a:t>how</a:t>
            </a:r>
            <a:r>
              <a:rPr lang="en-CA" sz="1600" b="1" dirty="0">
                <a:solidFill>
                  <a:srgbClr val="A71D5D"/>
                </a:solidFill>
              </a:rPr>
              <a:t>=</a:t>
            </a:r>
            <a:r>
              <a:rPr lang="en-CA" sz="1600" b="1" dirty="0">
                <a:solidFill>
                  <a:srgbClr val="183691"/>
                </a:solidFill>
              </a:rPr>
              <a:t>'left'</a:t>
            </a:r>
            <a:r>
              <a:rPr lang="en-CA" sz="1600" b="1" dirty="0">
                <a:solidFill>
                  <a:srgbClr val="63A35C"/>
                </a:solidFill>
              </a:rPr>
              <a:t>).</a:t>
            </a:r>
            <a:r>
              <a:rPr lang="en-CA" sz="1600" b="1" dirty="0" err="1">
                <a:solidFill>
                  <a:srgbClr val="0086B3"/>
                </a:solidFill>
              </a:rPr>
              <a:t>fillna</a:t>
            </a:r>
            <a:r>
              <a:rPr lang="en-CA" sz="1600" b="1" dirty="0">
                <a:solidFill>
                  <a:srgbClr val="63A35C"/>
                </a:solidFill>
              </a:rPr>
              <a:t>(</a:t>
            </a:r>
            <a:r>
              <a:rPr lang="en-CA" sz="1600" b="1" dirty="0">
                <a:solidFill>
                  <a:srgbClr val="0086B3"/>
                </a:solidFill>
              </a:rPr>
              <a:t>0</a:t>
            </a:r>
            <a:r>
              <a:rPr lang="en-CA" sz="1600" b="1" dirty="0">
                <a:solidFill>
                  <a:srgbClr val="63A35C"/>
                </a:solidFill>
              </a:rPr>
              <a:t>)</a:t>
            </a:r>
            <a:br>
              <a:rPr lang="en-CA" sz="1600" b="1" dirty="0">
                <a:solidFill>
                  <a:srgbClr val="63A35C"/>
                </a:solidFill>
              </a:rPr>
            </a:br>
            <a:r>
              <a:rPr lang="en-CA" sz="1600" b="1" dirty="0" err="1"/>
              <a:t>pandemic_recovery_df</a:t>
            </a:r>
            <a:r>
              <a:rPr lang="en-CA" sz="1600" b="1" dirty="0"/>
              <a:t> </a:t>
            </a:r>
            <a:r>
              <a:rPr lang="en-CA" sz="1600" b="1" dirty="0">
                <a:solidFill>
                  <a:srgbClr val="A71D5D"/>
                </a:solidFill>
              </a:rPr>
              <a:t>= </a:t>
            </a:r>
            <a:r>
              <a:rPr lang="en-CA" sz="1600" b="1" dirty="0" err="1"/>
              <a:t>pandemic_recovery_df</a:t>
            </a:r>
            <a:r>
              <a:rPr lang="en-CA" sz="1600" b="1" dirty="0" err="1">
                <a:solidFill>
                  <a:srgbClr val="63A35C"/>
                </a:solidFill>
              </a:rPr>
              <a:t>.</a:t>
            </a:r>
            <a:r>
              <a:rPr lang="en-CA" sz="1600" b="1" dirty="0" err="1">
                <a:solidFill>
                  <a:srgbClr val="0086B3"/>
                </a:solidFill>
              </a:rPr>
              <a:t>join</a:t>
            </a:r>
            <a:r>
              <a:rPr lang="en-CA" sz="1600" b="1" dirty="0">
                <a:solidFill>
                  <a:srgbClr val="63A35C"/>
                </a:solidFill>
              </a:rPr>
              <a:t>(</a:t>
            </a:r>
            <a:r>
              <a:rPr lang="en-CA" sz="1600" b="1" dirty="0" err="1">
                <a:solidFill>
                  <a:srgbClr val="0086B3"/>
                </a:solidFill>
              </a:rPr>
              <a:t>tips_df</a:t>
            </a:r>
            <a:r>
              <a:rPr lang="en-CA" sz="1600" b="1" dirty="0">
                <a:solidFill>
                  <a:srgbClr val="63A35C"/>
                </a:solidFill>
              </a:rPr>
              <a:t>, </a:t>
            </a:r>
            <a:r>
              <a:rPr lang="en-CA" sz="1600" b="1" dirty="0">
                <a:solidFill>
                  <a:srgbClr val="660099"/>
                </a:solidFill>
              </a:rPr>
              <a:t>on</a:t>
            </a:r>
            <a:r>
              <a:rPr lang="en-CA" sz="1600" b="1" dirty="0">
                <a:solidFill>
                  <a:srgbClr val="A71D5D"/>
                </a:solidFill>
              </a:rPr>
              <a:t>=</a:t>
            </a:r>
            <a:r>
              <a:rPr lang="en-CA" sz="1600" b="1" dirty="0">
                <a:solidFill>
                  <a:srgbClr val="183691"/>
                </a:solidFill>
              </a:rPr>
              <a:t>"</a:t>
            </a:r>
            <a:r>
              <a:rPr lang="en-CA" sz="1600" b="1" dirty="0" err="1">
                <a:solidFill>
                  <a:srgbClr val="183691"/>
                </a:solidFill>
              </a:rPr>
              <a:t>business_id</a:t>
            </a:r>
            <a:r>
              <a:rPr lang="en-CA" sz="1600" b="1" dirty="0">
                <a:solidFill>
                  <a:srgbClr val="183691"/>
                </a:solidFill>
              </a:rPr>
              <a:t>"</a:t>
            </a:r>
            <a:r>
              <a:rPr lang="en-CA" sz="1600" b="1" dirty="0">
                <a:solidFill>
                  <a:srgbClr val="63A35C"/>
                </a:solidFill>
              </a:rPr>
              <a:t>, </a:t>
            </a:r>
            <a:r>
              <a:rPr lang="en-CA" sz="1600" b="1" dirty="0">
                <a:solidFill>
                  <a:srgbClr val="660099"/>
                </a:solidFill>
              </a:rPr>
              <a:t>how</a:t>
            </a:r>
            <a:r>
              <a:rPr lang="en-CA" sz="1600" b="1" dirty="0">
                <a:solidFill>
                  <a:srgbClr val="A71D5D"/>
                </a:solidFill>
              </a:rPr>
              <a:t>=</a:t>
            </a:r>
            <a:r>
              <a:rPr lang="en-CA" sz="1600" b="1" dirty="0">
                <a:solidFill>
                  <a:srgbClr val="183691"/>
                </a:solidFill>
              </a:rPr>
              <a:t>'left'</a:t>
            </a:r>
            <a:r>
              <a:rPr lang="en-CA" sz="1600" b="1" dirty="0">
                <a:solidFill>
                  <a:srgbClr val="63A35C"/>
                </a:solidFill>
              </a:rPr>
              <a:t>).</a:t>
            </a:r>
            <a:r>
              <a:rPr lang="en-CA" sz="1600" b="1" dirty="0" err="1">
                <a:solidFill>
                  <a:srgbClr val="0086B3"/>
                </a:solidFill>
              </a:rPr>
              <a:t>fillna</a:t>
            </a:r>
            <a:r>
              <a:rPr lang="en-CA" sz="1600" b="1" dirty="0">
                <a:solidFill>
                  <a:srgbClr val="63A35C"/>
                </a:solidFill>
              </a:rPr>
              <a:t>(</a:t>
            </a:r>
            <a:r>
              <a:rPr lang="en-CA" sz="1600" b="1" dirty="0">
                <a:solidFill>
                  <a:srgbClr val="0086B3"/>
                </a:solidFill>
              </a:rPr>
              <a:t>0</a:t>
            </a:r>
            <a:r>
              <a:rPr lang="en-CA" sz="1600" b="1" dirty="0">
                <a:solidFill>
                  <a:srgbClr val="63A35C"/>
                </a:solidFill>
              </a:rPr>
              <a:t>)</a:t>
            </a:r>
            <a:endParaRPr lang="en-US" sz="1600" b="1" dirty="0"/>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137</a:t>
            </a:fld>
            <a:endParaRPr/>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978830" y="3475137"/>
            <a:ext cx="9815341" cy="338554"/>
          </a:xfrm>
          <a:prstGeom prst="rect">
            <a:avLst/>
          </a:prstGeom>
          <a:ln w="38100">
            <a:noFill/>
          </a:ln>
        </p:spPr>
        <p:txBody>
          <a:bodyPr wrap="square">
            <a:spAutoFit/>
          </a:bodyPr>
          <a:lstStyle/>
          <a:p>
            <a:r>
              <a:rPr lang="en-CA" sz="1600" b="1" dirty="0" err="1">
                <a:solidFill>
                  <a:srgbClr val="0086B3"/>
                </a:solidFill>
              </a:rPr>
              <a:t>assert_inglewood_pizza_has_one_review</a:t>
            </a:r>
            <a:r>
              <a:rPr lang="en-CA" sz="1600" b="1" dirty="0">
                <a:solidFill>
                  <a:srgbClr val="63A35C"/>
                </a:solidFill>
              </a:rPr>
              <a:t>(</a:t>
            </a:r>
            <a:r>
              <a:rPr lang="en-CA" sz="1600" b="1" dirty="0" err="1"/>
              <a:t>pandemic_recovery_df</a:t>
            </a:r>
            <a:r>
              <a:rPr lang="en-CA" sz="1600" b="1" dirty="0">
                <a:solidFill>
                  <a:srgbClr val="63A35C"/>
                </a:solidFill>
              </a:rPr>
              <a:t>)</a:t>
            </a:r>
          </a:p>
        </p:txBody>
      </p:sp>
      <p:sp>
        <p:nvSpPr>
          <p:cNvPr id="13" name="!!transform_inlined">
            <a:extLst>
              <a:ext uri="{FF2B5EF4-FFF2-40B4-BE49-F238E27FC236}">
                <a16:creationId xmlns:a16="http://schemas.microsoft.com/office/drawing/2014/main" id="{21C659AC-93C4-B8E0-FB46-342C9E5917DB}"/>
              </a:ext>
            </a:extLst>
          </p:cNvPr>
          <p:cNvSpPr txBox="1"/>
          <p:nvPr/>
        </p:nvSpPr>
        <p:spPr>
          <a:xfrm>
            <a:off x="749245" y="822870"/>
            <a:ext cx="10876698" cy="1569660"/>
          </a:xfrm>
          <a:prstGeom prst="rect">
            <a:avLst/>
          </a:prstGeom>
          <a:noFill/>
          <a:ln w="38100">
            <a:noFill/>
          </a:ln>
        </p:spPr>
        <p:txBody>
          <a:bodyPr wrap="square" rtlCol="0">
            <a:spAutoFit/>
          </a:bodyPr>
          <a:lstStyle/>
          <a:p>
            <a:br>
              <a:rPr lang="en-CA" sz="1600" b="1" dirty="0">
                <a:solidFill>
                  <a:srgbClr val="A71D5D"/>
                </a:solidFill>
              </a:rPr>
            </a:br>
            <a:r>
              <a:rPr lang="en-CA" sz="1600" b="1" dirty="0">
                <a:solidFill>
                  <a:srgbClr val="A71D5D"/>
                </a:solidFill>
              </a:rPr>
              <a:t>    </a:t>
            </a:r>
            <a:r>
              <a:rPr lang="en-CA" sz="1600" b="1" dirty="0" err="1"/>
              <a:t>checkin_df</a:t>
            </a:r>
            <a:r>
              <a:rPr lang="en-CA" sz="1600" b="1" dirty="0"/>
              <a:t> </a:t>
            </a:r>
            <a:r>
              <a:rPr lang="en-CA" sz="1600" b="1" dirty="0">
                <a:solidFill>
                  <a:srgbClr val="A71D5D"/>
                </a:solidFill>
              </a:rPr>
              <a:t>= </a:t>
            </a:r>
            <a:r>
              <a:rPr lang="en-CA" sz="1600" b="1" dirty="0" err="1">
                <a:solidFill>
                  <a:srgbClr val="0086B3"/>
                </a:solidFill>
              </a:rPr>
              <a:t>create_checkin_df_with_one_date_per_row</a:t>
            </a:r>
            <a:r>
              <a:rPr lang="en-CA" sz="1600" b="1" dirty="0">
                <a:solidFill>
                  <a:srgbClr val="63A35C"/>
                </a:solidFill>
              </a:rPr>
              <a:t>(</a:t>
            </a:r>
            <a:r>
              <a:rPr lang="en-CA" sz="1600" b="1" dirty="0" err="1">
                <a:solidFill>
                  <a:srgbClr val="0086B3"/>
                </a:solidFill>
              </a:rPr>
              <a:t>checkin_df</a:t>
            </a:r>
            <a:r>
              <a:rPr lang="en-CA" sz="1600" b="1" dirty="0">
                <a:solidFill>
                  <a:srgbClr val="63A35C"/>
                </a:solidFill>
              </a:rPr>
              <a:t>)</a:t>
            </a:r>
            <a:br>
              <a:rPr lang="en-CA" sz="1600" b="1" dirty="0">
                <a:solidFill>
                  <a:srgbClr val="63A35C"/>
                </a:solidFill>
              </a:rPr>
            </a:br>
            <a:br>
              <a:rPr lang="en-CA" sz="1600" b="1" dirty="0">
                <a:solidFill>
                  <a:srgbClr val="63A35C"/>
                </a:solidFill>
              </a:rPr>
            </a:br>
            <a:r>
              <a:rPr lang="en-CA" sz="1600" b="1" dirty="0">
                <a:solidFill>
                  <a:srgbClr val="63A35C"/>
                </a:solidFill>
              </a:rPr>
              <a:t>    </a:t>
            </a:r>
            <a:r>
              <a:rPr lang="en-CA" sz="1600" b="1" dirty="0" err="1"/>
              <a:t>reviews_df</a:t>
            </a:r>
            <a:r>
              <a:rPr lang="en-CA" sz="1600" b="1" dirty="0"/>
              <a:t> </a:t>
            </a:r>
            <a:r>
              <a:rPr lang="en-CA" sz="1600" b="1" dirty="0">
                <a:solidFill>
                  <a:srgbClr val="A71D5D"/>
                </a:solidFill>
              </a:rPr>
              <a:t>= </a:t>
            </a:r>
            <a:r>
              <a:rPr lang="en-CA" sz="1600" b="1" dirty="0" err="1">
                <a:solidFill>
                  <a:srgbClr val="0086B3"/>
                </a:solidFill>
              </a:rPr>
              <a:t>count_reviews</a:t>
            </a:r>
            <a:r>
              <a:rPr lang="en-CA" sz="1600" b="1" dirty="0">
                <a:solidFill>
                  <a:srgbClr val="63A35C"/>
                </a:solidFill>
              </a:rPr>
              <a:t>(</a:t>
            </a:r>
            <a:r>
              <a:rPr lang="en-CA" sz="1600" b="1" dirty="0" err="1">
                <a:solidFill>
                  <a:srgbClr val="0086B3"/>
                </a:solidFill>
              </a:rPr>
              <a:t>checkin_df</a:t>
            </a:r>
            <a:r>
              <a:rPr lang="en-CA" sz="1600" b="1" dirty="0">
                <a:solidFill>
                  <a:srgbClr val="63A35C"/>
                </a:solidFill>
              </a:rPr>
              <a:t>, </a:t>
            </a:r>
            <a:r>
              <a:rPr lang="en-CA" sz="1600" b="1" dirty="0" err="1">
                <a:solidFill>
                  <a:srgbClr val="0086B3"/>
                </a:solidFill>
              </a:rPr>
              <a:t>mobile_reviews_df</a:t>
            </a:r>
            <a:r>
              <a:rPr lang="en-CA" sz="1600" b="1" dirty="0">
                <a:solidFill>
                  <a:srgbClr val="63A35C"/>
                </a:solidFill>
              </a:rPr>
              <a:t>, </a:t>
            </a:r>
            <a:r>
              <a:rPr lang="en-CA" sz="1600" b="1" dirty="0" err="1">
                <a:solidFill>
                  <a:srgbClr val="0086B3"/>
                </a:solidFill>
              </a:rPr>
              <a:t>browser_reviews_df</a:t>
            </a:r>
            <a:r>
              <a:rPr lang="en-CA" sz="1600" b="1" dirty="0">
                <a:solidFill>
                  <a:srgbClr val="63A35C"/>
                </a:solidFill>
              </a:rPr>
              <a:t>, </a:t>
            </a:r>
            <a:r>
              <a:rPr lang="en-CA" sz="1600" b="1" dirty="0" err="1">
                <a:solidFill>
                  <a:srgbClr val="0086B3"/>
                </a:solidFill>
              </a:rPr>
              <a:t>run_date</a:t>
            </a:r>
            <a:r>
              <a:rPr lang="en-CA" sz="1600" b="1" dirty="0">
                <a:solidFill>
                  <a:srgbClr val="63A35C"/>
                </a:solidFill>
              </a:rPr>
              <a:t>)</a:t>
            </a:r>
            <a:br>
              <a:rPr lang="en-CA" sz="1600" b="1" dirty="0">
                <a:solidFill>
                  <a:srgbClr val="63A35C"/>
                </a:solidFill>
              </a:rPr>
            </a:br>
            <a:r>
              <a:rPr lang="en-CA" sz="1600" b="1" dirty="0">
                <a:solidFill>
                  <a:srgbClr val="63A35C"/>
                </a:solidFill>
              </a:rPr>
              <a:t>    </a:t>
            </a:r>
            <a:r>
              <a:rPr lang="en-CA" sz="1600" b="1" dirty="0" err="1"/>
              <a:t>checkin_df</a:t>
            </a:r>
            <a:r>
              <a:rPr lang="en-CA" sz="1600" b="1" dirty="0"/>
              <a:t> </a:t>
            </a:r>
            <a:r>
              <a:rPr lang="en-CA" sz="1600" b="1" dirty="0">
                <a:solidFill>
                  <a:srgbClr val="A71D5D"/>
                </a:solidFill>
              </a:rPr>
              <a:t>= </a:t>
            </a:r>
            <a:r>
              <a:rPr lang="en-CA" sz="1600" b="1" dirty="0" err="1">
                <a:solidFill>
                  <a:srgbClr val="0086B3"/>
                </a:solidFill>
              </a:rPr>
              <a:t>count_checkins</a:t>
            </a:r>
            <a:r>
              <a:rPr lang="en-CA" sz="1600" b="1" dirty="0">
                <a:solidFill>
                  <a:srgbClr val="63A35C"/>
                </a:solidFill>
              </a:rPr>
              <a:t>(</a:t>
            </a:r>
            <a:r>
              <a:rPr lang="en-CA" sz="1600" b="1" dirty="0" err="1">
                <a:solidFill>
                  <a:srgbClr val="0086B3"/>
                </a:solidFill>
              </a:rPr>
              <a:t>checkin_df</a:t>
            </a:r>
            <a:r>
              <a:rPr lang="en-CA" sz="1600" b="1" dirty="0">
                <a:solidFill>
                  <a:srgbClr val="63A35C"/>
                </a:solidFill>
              </a:rPr>
              <a:t>, </a:t>
            </a:r>
            <a:r>
              <a:rPr lang="en-CA" sz="1600" b="1" dirty="0" err="1">
                <a:solidFill>
                  <a:srgbClr val="0086B3"/>
                </a:solidFill>
              </a:rPr>
              <a:t>run_date</a:t>
            </a:r>
            <a:r>
              <a:rPr lang="en-CA" sz="1600" b="1" dirty="0">
                <a:solidFill>
                  <a:srgbClr val="63A35C"/>
                </a:solidFill>
              </a:rPr>
              <a:t>)</a:t>
            </a:r>
            <a:br>
              <a:rPr lang="en-CA" sz="1600" b="1" dirty="0">
                <a:solidFill>
                  <a:srgbClr val="63A35C"/>
                </a:solidFill>
              </a:rPr>
            </a:br>
            <a:r>
              <a:rPr lang="en-CA" sz="1600" b="1" dirty="0">
                <a:solidFill>
                  <a:srgbClr val="63A35C"/>
                </a:solidFill>
              </a:rPr>
              <a:t>    </a:t>
            </a:r>
            <a:r>
              <a:rPr lang="en-CA" sz="1600" b="1" dirty="0" err="1"/>
              <a:t>tips_df</a:t>
            </a:r>
            <a:r>
              <a:rPr lang="en-CA" sz="1600" b="1" dirty="0"/>
              <a:t> </a:t>
            </a:r>
            <a:r>
              <a:rPr lang="en-CA" sz="1600" b="1" dirty="0">
                <a:solidFill>
                  <a:srgbClr val="A71D5D"/>
                </a:solidFill>
              </a:rPr>
              <a:t>= </a:t>
            </a:r>
            <a:r>
              <a:rPr lang="en-CA" sz="1600" b="1" dirty="0" err="1">
                <a:solidFill>
                  <a:srgbClr val="0086B3"/>
                </a:solidFill>
              </a:rPr>
              <a:t>count_tips</a:t>
            </a:r>
            <a:r>
              <a:rPr lang="en-CA" sz="1600" b="1" dirty="0">
                <a:solidFill>
                  <a:srgbClr val="63A35C"/>
                </a:solidFill>
              </a:rPr>
              <a:t>(</a:t>
            </a:r>
            <a:r>
              <a:rPr lang="en-CA" sz="1600" b="1" dirty="0" err="1">
                <a:solidFill>
                  <a:srgbClr val="0086B3"/>
                </a:solidFill>
              </a:rPr>
              <a:t>tips_df</a:t>
            </a:r>
            <a:r>
              <a:rPr lang="en-CA" sz="1600" b="1" dirty="0">
                <a:solidFill>
                  <a:srgbClr val="63A35C"/>
                </a:solidFill>
              </a:rPr>
              <a:t>, </a:t>
            </a:r>
            <a:r>
              <a:rPr lang="en-CA" sz="1600" b="1" dirty="0" err="1">
                <a:solidFill>
                  <a:srgbClr val="0086B3"/>
                </a:solidFill>
              </a:rPr>
              <a:t>run_date</a:t>
            </a:r>
            <a:r>
              <a:rPr lang="en-CA" sz="1600" b="1" dirty="0">
                <a:solidFill>
                  <a:srgbClr val="63A35C"/>
                </a:solidFill>
              </a:rPr>
              <a:t>)</a:t>
            </a:r>
            <a:endParaRPr lang="en-US" b="1" dirty="0"/>
          </a:p>
        </p:txBody>
      </p:sp>
      <p:sp>
        <p:nvSpPr>
          <p:cNvPr id="4" name="Rectangle 3">
            <a:extLst>
              <a:ext uri="{FF2B5EF4-FFF2-40B4-BE49-F238E27FC236}">
                <a16:creationId xmlns:a16="http://schemas.microsoft.com/office/drawing/2014/main" id="{6C888EC9-383A-3268-F11D-42819802AC85}"/>
              </a:ext>
            </a:extLst>
          </p:cNvPr>
          <p:cNvSpPr/>
          <p:nvPr/>
        </p:nvSpPr>
        <p:spPr>
          <a:xfrm>
            <a:off x="978830" y="3874276"/>
            <a:ext cx="10425526" cy="1077218"/>
          </a:xfrm>
          <a:prstGeom prst="rect">
            <a:avLst/>
          </a:prstGeom>
        </p:spPr>
        <p:txBody>
          <a:bodyPr wrap="square">
            <a:spAutoFit/>
          </a:bodyPr>
          <a:lstStyle/>
          <a:p>
            <a:r>
              <a:rPr lang="en-CA" sz="1600" b="1" dirty="0" err="1"/>
              <a:t>pandemic_recovery_df</a:t>
            </a:r>
            <a:r>
              <a:rPr lang="en-CA" sz="1600" b="1" dirty="0"/>
              <a:t> </a:t>
            </a:r>
            <a:r>
              <a:rPr lang="en-CA" sz="1600" b="1" dirty="0">
                <a:solidFill>
                  <a:srgbClr val="A71D5D"/>
                </a:solidFill>
              </a:rPr>
              <a:t>= </a:t>
            </a:r>
            <a:r>
              <a:rPr lang="en-CA" sz="1600" b="1" dirty="0" err="1"/>
              <a:t>pandemic_recovery_df</a:t>
            </a:r>
            <a:r>
              <a:rPr lang="en-CA" sz="1600" b="1" dirty="0" err="1">
                <a:solidFill>
                  <a:srgbClr val="63A35C"/>
                </a:solidFill>
              </a:rPr>
              <a:t>.</a:t>
            </a:r>
            <a:r>
              <a:rPr lang="en-CA" sz="1600" b="1" dirty="0" err="1">
                <a:solidFill>
                  <a:srgbClr val="0086B3"/>
                </a:solidFill>
              </a:rPr>
              <a:t>withColumn</a:t>
            </a:r>
            <a:r>
              <a:rPr lang="en-CA" sz="1600" b="1" dirty="0">
                <a:solidFill>
                  <a:srgbClr val="63A35C"/>
                </a:solidFill>
              </a:rPr>
              <a:t>(</a:t>
            </a:r>
            <a:r>
              <a:rPr lang="en-CA" sz="1600" b="1" dirty="0">
                <a:solidFill>
                  <a:srgbClr val="183691"/>
                </a:solidFill>
              </a:rPr>
              <a:t>"</a:t>
            </a:r>
            <a:r>
              <a:rPr lang="en-CA" sz="1600" b="1" dirty="0" err="1">
                <a:solidFill>
                  <a:srgbClr val="183691"/>
                </a:solidFill>
              </a:rPr>
              <a:t>num_interactions</a:t>
            </a:r>
            <a:r>
              <a:rPr lang="en-CA" sz="1600" b="1" dirty="0">
                <a:solidFill>
                  <a:srgbClr val="183691"/>
                </a:solidFill>
              </a:rPr>
              <a:t>"</a:t>
            </a:r>
            <a:r>
              <a:rPr lang="en-CA" sz="1600" b="1" dirty="0">
                <a:solidFill>
                  <a:srgbClr val="63A35C"/>
                </a:solidFill>
              </a:rPr>
              <a:t>,</a:t>
            </a:r>
            <a:br>
              <a:rPr lang="en-CA" sz="1600" b="1" dirty="0">
                <a:solidFill>
                  <a:srgbClr val="63A35C"/>
                </a:solidFill>
              </a:rPr>
            </a:br>
            <a:r>
              <a:rPr lang="en-CA" sz="1600" b="1" dirty="0">
                <a:solidFill>
                  <a:srgbClr val="63A35C"/>
                </a:solidFill>
              </a:rPr>
              <a:t>                                                       </a:t>
            </a:r>
            <a:r>
              <a:rPr lang="en-CA" sz="1600" b="1" dirty="0" err="1"/>
              <a:t>pandemic_recovery_df</a:t>
            </a:r>
            <a:r>
              <a:rPr lang="en-CA" sz="1600" b="1" dirty="0" err="1">
                <a:solidFill>
                  <a:srgbClr val="63A35C"/>
                </a:solidFill>
              </a:rPr>
              <a:t>.</a:t>
            </a:r>
            <a:r>
              <a:rPr lang="en-CA" sz="1600" b="1" dirty="0" err="1"/>
              <a:t>num_reviews</a:t>
            </a:r>
            <a:r>
              <a:rPr lang="en-CA" sz="1600" b="1" dirty="0"/>
              <a:t> </a:t>
            </a:r>
            <a:r>
              <a:rPr lang="en-CA" sz="1600" b="1" dirty="0">
                <a:solidFill>
                  <a:srgbClr val="A71D5D"/>
                </a:solidFill>
              </a:rPr>
              <a:t>+</a:t>
            </a:r>
            <a:br>
              <a:rPr lang="en-CA" sz="1600" b="1" dirty="0">
                <a:solidFill>
                  <a:srgbClr val="A71D5D"/>
                </a:solidFill>
              </a:rPr>
            </a:br>
            <a:r>
              <a:rPr lang="en-CA" sz="1600" b="1" dirty="0">
                <a:solidFill>
                  <a:srgbClr val="A71D5D"/>
                </a:solidFill>
              </a:rPr>
              <a:t>                                                       </a:t>
            </a:r>
            <a:r>
              <a:rPr lang="en-CA" sz="1600" b="1" dirty="0" err="1"/>
              <a:t>pandemic_recovery_df</a:t>
            </a:r>
            <a:r>
              <a:rPr lang="en-CA" sz="1600" b="1" dirty="0" err="1">
                <a:solidFill>
                  <a:srgbClr val="63A35C"/>
                </a:solidFill>
              </a:rPr>
              <a:t>.</a:t>
            </a:r>
            <a:r>
              <a:rPr lang="en-CA" sz="1600" b="1" dirty="0" err="1"/>
              <a:t>num_tips</a:t>
            </a:r>
            <a:r>
              <a:rPr lang="en-CA" sz="1600" b="1" dirty="0"/>
              <a:t> </a:t>
            </a:r>
            <a:r>
              <a:rPr lang="en-CA" sz="1600" b="1" dirty="0">
                <a:solidFill>
                  <a:srgbClr val="A71D5D"/>
                </a:solidFill>
              </a:rPr>
              <a:t>+</a:t>
            </a:r>
            <a:br>
              <a:rPr lang="en-CA" sz="1600" b="1" dirty="0">
                <a:solidFill>
                  <a:srgbClr val="A71D5D"/>
                </a:solidFill>
              </a:rPr>
            </a:br>
            <a:r>
              <a:rPr lang="en-CA" sz="1600" b="1" dirty="0">
                <a:solidFill>
                  <a:srgbClr val="A71D5D"/>
                </a:solidFill>
              </a:rPr>
              <a:t>                                                       </a:t>
            </a:r>
            <a:r>
              <a:rPr lang="en-CA" sz="1600" b="1" dirty="0" err="1"/>
              <a:t>pandemic_recovery_df</a:t>
            </a:r>
            <a:r>
              <a:rPr lang="en-CA" sz="1600" b="1" dirty="0" err="1">
                <a:solidFill>
                  <a:srgbClr val="63A35C"/>
                </a:solidFill>
              </a:rPr>
              <a:t>.</a:t>
            </a:r>
            <a:r>
              <a:rPr lang="en-CA" sz="1600" b="1" dirty="0" err="1"/>
              <a:t>num_checkins</a:t>
            </a:r>
            <a:r>
              <a:rPr lang="en-CA" sz="1600" b="1" dirty="0">
                <a:solidFill>
                  <a:srgbClr val="63A35C"/>
                </a:solidFill>
              </a:rPr>
              <a:t>)</a:t>
            </a:r>
            <a:endParaRPr lang="en-US" sz="1600" dirty="0"/>
          </a:p>
        </p:txBody>
      </p:sp>
    </p:spTree>
    <p:extLst>
      <p:ext uri="{BB962C8B-B14F-4D97-AF65-F5344CB8AC3E}">
        <p14:creationId xmlns:p14="http://schemas.microsoft.com/office/powerpoint/2010/main" val="1694078158"/>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8" name="Rectangle 17">
            <a:extLst>
              <a:ext uri="{FF2B5EF4-FFF2-40B4-BE49-F238E27FC236}">
                <a16:creationId xmlns:a16="http://schemas.microsoft.com/office/drawing/2014/main" id="{25ECB3B8-FAEA-C7A8-A6D1-9AC4D9974B58}"/>
              </a:ext>
            </a:extLst>
          </p:cNvPr>
          <p:cNvSpPr/>
          <p:nvPr/>
        </p:nvSpPr>
        <p:spPr>
          <a:xfrm>
            <a:off x="745055" y="3548430"/>
            <a:ext cx="10659301" cy="240853"/>
          </a:xfrm>
          <a:prstGeom prst="rect">
            <a:avLst/>
          </a:prstGeom>
          <a:solidFill>
            <a:schemeClr val="accent1">
              <a:alpha val="50196"/>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C881E9FD-D5A8-E658-6669-F3BD80BF9E10}"/>
              </a:ext>
            </a:extLst>
          </p:cNvPr>
          <p:cNvSpPr/>
          <p:nvPr/>
        </p:nvSpPr>
        <p:spPr>
          <a:xfrm>
            <a:off x="749245" y="1119099"/>
            <a:ext cx="10655111" cy="2309902"/>
          </a:xfrm>
          <a:prstGeom prst="rect">
            <a:avLst/>
          </a:prstGeom>
          <a:solidFill>
            <a:srgbClr val="00B6E0">
              <a:alpha val="50196"/>
            </a:srgbClr>
          </a:solidFill>
          <a:ln>
            <a:solidFill>
              <a:srgbClr val="00B6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6B04B518-559E-3E0B-9DDD-AD2808E07F62}"/>
              </a:ext>
            </a:extLst>
          </p:cNvPr>
          <p:cNvSpPr/>
          <p:nvPr/>
        </p:nvSpPr>
        <p:spPr>
          <a:xfrm>
            <a:off x="978830" y="2607943"/>
            <a:ext cx="10876698" cy="830997"/>
          </a:xfrm>
          <a:prstGeom prst="rect">
            <a:avLst/>
          </a:prstGeom>
        </p:spPr>
        <p:txBody>
          <a:bodyPr wrap="square">
            <a:spAutoFit/>
          </a:bodyPr>
          <a:lstStyle/>
          <a:p>
            <a:r>
              <a:rPr lang="en-CA" sz="1600" b="1" dirty="0" err="1"/>
              <a:t>pandemic_recovery_df</a:t>
            </a:r>
            <a:r>
              <a:rPr lang="en-CA" sz="1600" b="1" dirty="0"/>
              <a:t> </a:t>
            </a:r>
            <a:r>
              <a:rPr lang="en-CA" sz="1600" b="1" dirty="0">
                <a:solidFill>
                  <a:srgbClr val="A71D5D"/>
                </a:solidFill>
              </a:rPr>
              <a:t>= </a:t>
            </a:r>
            <a:r>
              <a:rPr lang="en-CA" sz="1600" b="1" dirty="0" err="1">
                <a:solidFill>
                  <a:srgbClr val="0086B3"/>
                </a:solidFill>
              </a:rPr>
              <a:t>business_df</a:t>
            </a:r>
            <a:r>
              <a:rPr lang="en-CA" sz="1600" b="1" dirty="0" err="1">
                <a:solidFill>
                  <a:srgbClr val="63A35C"/>
                </a:solidFill>
              </a:rPr>
              <a:t>.</a:t>
            </a:r>
            <a:r>
              <a:rPr lang="en-CA" sz="1600" b="1" dirty="0" err="1">
                <a:solidFill>
                  <a:srgbClr val="0086B3"/>
                </a:solidFill>
              </a:rPr>
              <a:t>join</a:t>
            </a:r>
            <a:r>
              <a:rPr lang="en-CA" sz="1600" b="1" dirty="0">
                <a:solidFill>
                  <a:srgbClr val="63A35C"/>
                </a:solidFill>
              </a:rPr>
              <a:t>(</a:t>
            </a:r>
            <a:r>
              <a:rPr lang="en-CA" sz="1600" b="1" dirty="0" err="1">
                <a:solidFill>
                  <a:srgbClr val="0086B3"/>
                </a:solidFill>
              </a:rPr>
              <a:t>checkin_df</a:t>
            </a:r>
            <a:r>
              <a:rPr lang="en-CA" sz="1600" b="1" dirty="0">
                <a:solidFill>
                  <a:srgbClr val="63A35C"/>
                </a:solidFill>
              </a:rPr>
              <a:t>, </a:t>
            </a:r>
            <a:r>
              <a:rPr lang="en-CA" sz="1600" b="1" dirty="0">
                <a:solidFill>
                  <a:srgbClr val="660099"/>
                </a:solidFill>
              </a:rPr>
              <a:t>on</a:t>
            </a:r>
            <a:r>
              <a:rPr lang="en-CA" sz="1600" b="1" dirty="0">
                <a:solidFill>
                  <a:srgbClr val="A71D5D"/>
                </a:solidFill>
              </a:rPr>
              <a:t>=</a:t>
            </a:r>
            <a:r>
              <a:rPr lang="en-CA" sz="1600" b="1" dirty="0">
                <a:solidFill>
                  <a:srgbClr val="183691"/>
                </a:solidFill>
              </a:rPr>
              <a:t>"</a:t>
            </a:r>
            <a:r>
              <a:rPr lang="en-CA" sz="1600" b="1" dirty="0" err="1">
                <a:solidFill>
                  <a:srgbClr val="183691"/>
                </a:solidFill>
              </a:rPr>
              <a:t>business_id</a:t>
            </a:r>
            <a:r>
              <a:rPr lang="en-CA" sz="1600" b="1" dirty="0">
                <a:solidFill>
                  <a:srgbClr val="183691"/>
                </a:solidFill>
              </a:rPr>
              <a:t>"</a:t>
            </a:r>
            <a:r>
              <a:rPr lang="en-CA" sz="1600" b="1" dirty="0">
                <a:solidFill>
                  <a:srgbClr val="63A35C"/>
                </a:solidFill>
              </a:rPr>
              <a:t>, </a:t>
            </a:r>
            <a:r>
              <a:rPr lang="en-CA" sz="1600" b="1" dirty="0">
                <a:solidFill>
                  <a:srgbClr val="660099"/>
                </a:solidFill>
              </a:rPr>
              <a:t>how</a:t>
            </a:r>
            <a:r>
              <a:rPr lang="en-CA" sz="1600" b="1" dirty="0">
                <a:solidFill>
                  <a:srgbClr val="A71D5D"/>
                </a:solidFill>
              </a:rPr>
              <a:t>=</a:t>
            </a:r>
            <a:r>
              <a:rPr lang="en-CA" sz="1600" b="1" dirty="0">
                <a:solidFill>
                  <a:srgbClr val="183691"/>
                </a:solidFill>
              </a:rPr>
              <a:t>'left'</a:t>
            </a:r>
            <a:r>
              <a:rPr lang="en-CA" sz="1600" b="1" dirty="0">
                <a:solidFill>
                  <a:srgbClr val="63A35C"/>
                </a:solidFill>
              </a:rPr>
              <a:t>).</a:t>
            </a:r>
            <a:r>
              <a:rPr lang="en-CA" sz="1600" b="1" dirty="0" err="1">
                <a:solidFill>
                  <a:srgbClr val="0086B3"/>
                </a:solidFill>
              </a:rPr>
              <a:t>fillna</a:t>
            </a:r>
            <a:r>
              <a:rPr lang="en-CA" sz="1600" b="1" dirty="0">
                <a:solidFill>
                  <a:srgbClr val="63A35C"/>
                </a:solidFill>
              </a:rPr>
              <a:t>(</a:t>
            </a:r>
            <a:r>
              <a:rPr lang="en-CA" sz="1600" b="1" dirty="0">
                <a:solidFill>
                  <a:srgbClr val="0086B3"/>
                </a:solidFill>
              </a:rPr>
              <a:t>0</a:t>
            </a:r>
            <a:r>
              <a:rPr lang="en-CA" sz="1600" b="1" dirty="0">
                <a:solidFill>
                  <a:srgbClr val="63A35C"/>
                </a:solidFill>
              </a:rPr>
              <a:t>)</a:t>
            </a:r>
            <a:br>
              <a:rPr lang="en-CA" sz="1600" b="1" dirty="0">
                <a:solidFill>
                  <a:srgbClr val="63A35C"/>
                </a:solidFill>
              </a:rPr>
            </a:br>
            <a:r>
              <a:rPr lang="en-CA" sz="1600" b="1" dirty="0" err="1"/>
              <a:t>pandemic_recovery_df</a:t>
            </a:r>
            <a:r>
              <a:rPr lang="en-CA" sz="1600" b="1" dirty="0"/>
              <a:t> </a:t>
            </a:r>
            <a:r>
              <a:rPr lang="en-CA" sz="1600" b="1" dirty="0">
                <a:solidFill>
                  <a:srgbClr val="A71D5D"/>
                </a:solidFill>
              </a:rPr>
              <a:t>= </a:t>
            </a:r>
            <a:r>
              <a:rPr lang="en-CA" sz="1600" b="1" dirty="0" err="1"/>
              <a:t>pandemic_recovery_df</a:t>
            </a:r>
            <a:r>
              <a:rPr lang="en-CA" sz="1600" b="1" dirty="0" err="1">
                <a:solidFill>
                  <a:srgbClr val="63A35C"/>
                </a:solidFill>
              </a:rPr>
              <a:t>.</a:t>
            </a:r>
            <a:r>
              <a:rPr lang="en-CA" sz="1600" b="1" dirty="0" err="1">
                <a:solidFill>
                  <a:srgbClr val="0086B3"/>
                </a:solidFill>
              </a:rPr>
              <a:t>join</a:t>
            </a:r>
            <a:r>
              <a:rPr lang="en-CA" sz="1600" b="1" dirty="0">
                <a:solidFill>
                  <a:srgbClr val="63A35C"/>
                </a:solidFill>
              </a:rPr>
              <a:t>(</a:t>
            </a:r>
            <a:r>
              <a:rPr lang="en-CA" sz="1600" b="1" dirty="0" err="1">
                <a:solidFill>
                  <a:srgbClr val="0086B3"/>
                </a:solidFill>
              </a:rPr>
              <a:t>reviews_df</a:t>
            </a:r>
            <a:r>
              <a:rPr lang="en-CA" sz="1600" b="1" dirty="0">
                <a:solidFill>
                  <a:srgbClr val="63A35C"/>
                </a:solidFill>
              </a:rPr>
              <a:t>, </a:t>
            </a:r>
            <a:r>
              <a:rPr lang="en-CA" sz="1600" b="1" dirty="0">
                <a:solidFill>
                  <a:srgbClr val="660099"/>
                </a:solidFill>
              </a:rPr>
              <a:t>on</a:t>
            </a:r>
            <a:r>
              <a:rPr lang="en-CA" sz="1600" b="1" dirty="0">
                <a:solidFill>
                  <a:srgbClr val="A71D5D"/>
                </a:solidFill>
              </a:rPr>
              <a:t>=</a:t>
            </a:r>
            <a:r>
              <a:rPr lang="en-CA" sz="1600" b="1" dirty="0">
                <a:solidFill>
                  <a:srgbClr val="183691"/>
                </a:solidFill>
              </a:rPr>
              <a:t>"</a:t>
            </a:r>
            <a:r>
              <a:rPr lang="en-CA" sz="1600" b="1" dirty="0" err="1">
                <a:solidFill>
                  <a:srgbClr val="183691"/>
                </a:solidFill>
              </a:rPr>
              <a:t>business_id</a:t>
            </a:r>
            <a:r>
              <a:rPr lang="en-CA" sz="1600" b="1" dirty="0">
                <a:solidFill>
                  <a:srgbClr val="183691"/>
                </a:solidFill>
              </a:rPr>
              <a:t>"</a:t>
            </a:r>
            <a:r>
              <a:rPr lang="en-CA" sz="1600" b="1" dirty="0">
                <a:solidFill>
                  <a:srgbClr val="63A35C"/>
                </a:solidFill>
              </a:rPr>
              <a:t>, </a:t>
            </a:r>
            <a:r>
              <a:rPr lang="en-CA" sz="1600" b="1" dirty="0">
                <a:solidFill>
                  <a:srgbClr val="660099"/>
                </a:solidFill>
              </a:rPr>
              <a:t>how</a:t>
            </a:r>
            <a:r>
              <a:rPr lang="en-CA" sz="1600" b="1" dirty="0">
                <a:solidFill>
                  <a:srgbClr val="A71D5D"/>
                </a:solidFill>
              </a:rPr>
              <a:t>=</a:t>
            </a:r>
            <a:r>
              <a:rPr lang="en-CA" sz="1600" b="1" dirty="0">
                <a:solidFill>
                  <a:srgbClr val="183691"/>
                </a:solidFill>
              </a:rPr>
              <a:t>'left'</a:t>
            </a:r>
            <a:r>
              <a:rPr lang="en-CA" sz="1600" b="1" dirty="0">
                <a:solidFill>
                  <a:srgbClr val="63A35C"/>
                </a:solidFill>
              </a:rPr>
              <a:t>).</a:t>
            </a:r>
            <a:r>
              <a:rPr lang="en-CA" sz="1600" b="1" dirty="0" err="1">
                <a:solidFill>
                  <a:srgbClr val="0086B3"/>
                </a:solidFill>
              </a:rPr>
              <a:t>fillna</a:t>
            </a:r>
            <a:r>
              <a:rPr lang="en-CA" sz="1600" b="1" dirty="0">
                <a:solidFill>
                  <a:srgbClr val="63A35C"/>
                </a:solidFill>
              </a:rPr>
              <a:t>(</a:t>
            </a:r>
            <a:r>
              <a:rPr lang="en-CA" sz="1600" b="1" dirty="0">
                <a:solidFill>
                  <a:srgbClr val="0086B3"/>
                </a:solidFill>
              </a:rPr>
              <a:t>0</a:t>
            </a:r>
            <a:r>
              <a:rPr lang="en-CA" sz="1600" b="1" dirty="0">
                <a:solidFill>
                  <a:srgbClr val="63A35C"/>
                </a:solidFill>
              </a:rPr>
              <a:t>)</a:t>
            </a:r>
            <a:br>
              <a:rPr lang="en-CA" sz="1600" b="1" dirty="0">
                <a:solidFill>
                  <a:srgbClr val="63A35C"/>
                </a:solidFill>
              </a:rPr>
            </a:br>
            <a:r>
              <a:rPr lang="en-CA" sz="1600" b="1" dirty="0" err="1"/>
              <a:t>pandemic_recovery_df</a:t>
            </a:r>
            <a:r>
              <a:rPr lang="en-CA" sz="1600" b="1" dirty="0"/>
              <a:t> </a:t>
            </a:r>
            <a:r>
              <a:rPr lang="en-CA" sz="1600" b="1" dirty="0">
                <a:solidFill>
                  <a:srgbClr val="A71D5D"/>
                </a:solidFill>
              </a:rPr>
              <a:t>= </a:t>
            </a:r>
            <a:r>
              <a:rPr lang="en-CA" sz="1600" b="1" dirty="0" err="1"/>
              <a:t>pandemic_recovery_df</a:t>
            </a:r>
            <a:r>
              <a:rPr lang="en-CA" sz="1600" b="1" dirty="0" err="1">
                <a:solidFill>
                  <a:srgbClr val="63A35C"/>
                </a:solidFill>
              </a:rPr>
              <a:t>.</a:t>
            </a:r>
            <a:r>
              <a:rPr lang="en-CA" sz="1600" b="1" dirty="0" err="1">
                <a:solidFill>
                  <a:srgbClr val="0086B3"/>
                </a:solidFill>
              </a:rPr>
              <a:t>join</a:t>
            </a:r>
            <a:r>
              <a:rPr lang="en-CA" sz="1600" b="1" dirty="0">
                <a:solidFill>
                  <a:srgbClr val="63A35C"/>
                </a:solidFill>
              </a:rPr>
              <a:t>(</a:t>
            </a:r>
            <a:r>
              <a:rPr lang="en-CA" sz="1600" b="1" dirty="0" err="1">
                <a:solidFill>
                  <a:srgbClr val="0086B3"/>
                </a:solidFill>
              </a:rPr>
              <a:t>tips_df</a:t>
            </a:r>
            <a:r>
              <a:rPr lang="en-CA" sz="1600" b="1" dirty="0">
                <a:solidFill>
                  <a:srgbClr val="63A35C"/>
                </a:solidFill>
              </a:rPr>
              <a:t>, </a:t>
            </a:r>
            <a:r>
              <a:rPr lang="en-CA" sz="1600" b="1" dirty="0">
                <a:solidFill>
                  <a:srgbClr val="660099"/>
                </a:solidFill>
              </a:rPr>
              <a:t>on</a:t>
            </a:r>
            <a:r>
              <a:rPr lang="en-CA" sz="1600" b="1" dirty="0">
                <a:solidFill>
                  <a:srgbClr val="A71D5D"/>
                </a:solidFill>
              </a:rPr>
              <a:t>=</a:t>
            </a:r>
            <a:r>
              <a:rPr lang="en-CA" sz="1600" b="1" dirty="0">
                <a:solidFill>
                  <a:srgbClr val="183691"/>
                </a:solidFill>
              </a:rPr>
              <a:t>"</a:t>
            </a:r>
            <a:r>
              <a:rPr lang="en-CA" sz="1600" b="1" dirty="0" err="1">
                <a:solidFill>
                  <a:srgbClr val="183691"/>
                </a:solidFill>
              </a:rPr>
              <a:t>business_id</a:t>
            </a:r>
            <a:r>
              <a:rPr lang="en-CA" sz="1600" b="1" dirty="0">
                <a:solidFill>
                  <a:srgbClr val="183691"/>
                </a:solidFill>
              </a:rPr>
              <a:t>"</a:t>
            </a:r>
            <a:r>
              <a:rPr lang="en-CA" sz="1600" b="1" dirty="0">
                <a:solidFill>
                  <a:srgbClr val="63A35C"/>
                </a:solidFill>
              </a:rPr>
              <a:t>, </a:t>
            </a:r>
            <a:r>
              <a:rPr lang="en-CA" sz="1600" b="1" dirty="0">
                <a:solidFill>
                  <a:srgbClr val="660099"/>
                </a:solidFill>
              </a:rPr>
              <a:t>how</a:t>
            </a:r>
            <a:r>
              <a:rPr lang="en-CA" sz="1600" b="1" dirty="0">
                <a:solidFill>
                  <a:srgbClr val="A71D5D"/>
                </a:solidFill>
              </a:rPr>
              <a:t>=</a:t>
            </a:r>
            <a:r>
              <a:rPr lang="en-CA" sz="1600" b="1" dirty="0">
                <a:solidFill>
                  <a:srgbClr val="183691"/>
                </a:solidFill>
              </a:rPr>
              <a:t>'left'</a:t>
            </a:r>
            <a:r>
              <a:rPr lang="en-CA" sz="1600" b="1" dirty="0">
                <a:solidFill>
                  <a:srgbClr val="63A35C"/>
                </a:solidFill>
              </a:rPr>
              <a:t>).</a:t>
            </a:r>
            <a:r>
              <a:rPr lang="en-CA" sz="1600" b="1" dirty="0" err="1">
                <a:solidFill>
                  <a:srgbClr val="0086B3"/>
                </a:solidFill>
              </a:rPr>
              <a:t>fillna</a:t>
            </a:r>
            <a:r>
              <a:rPr lang="en-CA" sz="1600" b="1" dirty="0">
                <a:solidFill>
                  <a:srgbClr val="63A35C"/>
                </a:solidFill>
              </a:rPr>
              <a:t>(</a:t>
            </a:r>
            <a:r>
              <a:rPr lang="en-CA" sz="1600" b="1" dirty="0">
                <a:solidFill>
                  <a:srgbClr val="0086B3"/>
                </a:solidFill>
              </a:rPr>
              <a:t>0</a:t>
            </a:r>
            <a:r>
              <a:rPr lang="en-CA" sz="1600" b="1" dirty="0">
                <a:solidFill>
                  <a:srgbClr val="63A35C"/>
                </a:solidFill>
              </a:rPr>
              <a:t>)</a:t>
            </a:r>
            <a:endParaRPr lang="en-US" sz="1600" b="1" dirty="0"/>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138</a:t>
            </a:fld>
            <a:endParaRPr/>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978830" y="3475137"/>
            <a:ext cx="9815341" cy="338554"/>
          </a:xfrm>
          <a:prstGeom prst="rect">
            <a:avLst/>
          </a:prstGeom>
          <a:ln w="38100">
            <a:noFill/>
          </a:ln>
        </p:spPr>
        <p:txBody>
          <a:bodyPr wrap="square">
            <a:spAutoFit/>
          </a:bodyPr>
          <a:lstStyle/>
          <a:p>
            <a:r>
              <a:rPr lang="en-CA" sz="1600" b="1" dirty="0" err="1">
                <a:solidFill>
                  <a:srgbClr val="0086B3"/>
                </a:solidFill>
              </a:rPr>
              <a:t>assert_inglewood_pizza_has_one_review</a:t>
            </a:r>
            <a:r>
              <a:rPr lang="en-CA" sz="1600" b="1" dirty="0">
                <a:solidFill>
                  <a:srgbClr val="63A35C"/>
                </a:solidFill>
              </a:rPr>
              <a:t>(</a:t>
            </a:r>
            <a:r>
              <a:rPr lang="en-CA" sz="1600" b="1" dirty="0" err="1"/>
              <a:t>pandemic_recovery_df</a:t>
            </a:r>
            <a:r>
              <a:rPr lang="en-CA" sz="1600" b="1" dirty="0">
                <a:solidFill>
                  <a:srgbClr val="63A35C"/>
                </a:solidFill>
              </a:rPr>
              <a:t>)</a:t>
            </a:r>
          </a:p>
        </p:txBody>
      </p:sp>
      <p:sp>
        <p:nvSpPr>
          <p:cNvPr id="13" name="!!transform_inlined">
            <a:extLst>
              <a:ext uri="{FF2B5EF4-FFF2-40B4-BE49-F238E27FC236}">
                <a16:creationId xmlns:a16="http://schemas.microsoft.com/office/drawing/2014/main" id="{21C659AC-93C4-B8E0-FB46-342C9E5917DB}"/>
              </a:ext>
            </a:extLst>
          </p:cNvPr>
          <p:cNvSpPr txBox="1"/>
          <p:nvPr/>
        </p:nvSpPr>
        <p:spPr>
          <a:xfrm>
            <a:off x="749245" y="822870"/>
            <a:ext cx="10876698" cy="1569660"/>
          </a:xfrm>
          <a:prstGeom prst="rect">
            <a:avLst/>
          </a:prstGeom>
          <a:noFill/>
          <a:ln w="38100">
            <a:noFill/>
          </a:ln>
        </p:spPr>
        <p:txBody>
          <a:bodyPr wrap="square" rtlCol="0">
            <a:spAutoFit/>
          </a:bodyPr>
          <a:lstStyle/>
          <a:p>
            <a:br>
              <a:rPr lang="en-CA" sz="1600" b="1" dirty="0">
                <a:solidFill>
                  <a:srgbClr val="A71D5D"/>
                </a:solidFill>
              </a:rPr>
            </a:br>
            <a:r>
              <a:rPr lang="en-CA" sz="1600" b="1" dirty="0">
                <a:solidFill>
                  <a:srgbClr val="A71D5D"/>
                </a:solidFill>
              </a:rPr>
              <a:t>    </a:t>
            </a:r>
            <a:r>
              <a:rPr lang="en-CA" sz="1600" b="1" dirty="0" err="1"/>
              <a:t>checkin_df</a:t>
            </a:r>
            <a:r>
              <a:rPr lang="en-CA" sz="1600" b="1" dirty="0"/>
              <a:t> </a:t>
            </a:r>
            <a:r>
              <a:rPr lang="en-CA" sz="1600" b="1" dirty="0">
                <a:solidFill>
                  <a:srgbClr val="A71D5D"/>
                </a:solidFill>
              </a:rPr>
              <a:t>= </a:t>
            </a:r>
            <a:r>
              <a:rPr lang="en-CA" sz="1600" b="1" dirty="0" err="1">
                <a:solidFill>
                  <a:srgbClr val="0086B3"/>
                </a:solidFill>
              </a:rPr>
              <a:t>create_checkin_df_with_one_date_per_row</a:t>
            </a:r>
            <a:r>
              <a:rPr lang="en-CA" sz="1600" b="1" dirty="0">
                <a:solidFill>
                  <a:srgbClr val="63A35C"/>
                </a:solidFill>
              </a:rPr>
              <a:t>(</a:t>
            </a:r>
            <a:r>
              <a:rPr lang="en-CA" sz="1600" b="1" dirty="0" err="1">
                <a:solidFill>
                  <a:srgbClr val="0086B3"/>
                </a:solidFill>
              </a:rPr>
              <a:t>checkin_df</a:t>
            </a:r>
            <a:r>
              <a:rPr lang="en-CA" sz="1600" b="1" dirty="0">
                <a:solidFill>
                  <a:srgbClr val="63A35C"/>
                </a:solidFill>
              </a:rPr>
              <a:t>)</a:t>
            </a:r>
            <a:br>
              <a:rPr lang="en-CA" sz="1600" b="1" dirty="0">
                <a:solidFill>
                  <a:srgbClr val="63A35C"/>
                </a:solidFill>
              </a:rPr>
            </a:br>
            <a:br>
              <a:rPr lang="en-CA" sz="1600" b="1" dirty="0">
                <a:solidFill>
                  <a:srgbClr val="63A35C"/>
                </a:solidFill>
              </a:rPr>
            </a:br>
            <a:r>
              <a:rPr lang="en-CA" sz="1600" b="1" dirty="0">
                <a:solidFill>
                  <a:srgbClr val="63A35C"/>
                </a:solidFill>
              </a:rPr>
              <a:t>    </a:t>
            </a:r>
            <a:r>
              <a:rPr lang="en-CA" sz="1600" b="1" dirty="0" err="1"/>
              <a:t>reviews_df</a:t>
            </a:r>
            <a:r>
              <a:rPr lang="en-CA" sz="1600" b="1" dirty="0"/>
              <a:t> </a:t>
            </a:r>
            <a:r>
              <a:rPr lang="en-CA" sz="1600" b="1" dirty="0">
                <a:solidFill>
                  <a:srgbClr val="A71D5D"/>
                </a:solidFill>
              </a:rPr>
              <a:t>= </a:t>
            </a:r>
            <a:r>
              <a:rPr lang="en-CA" sz="1600" b="1" dirty="0" err="1">
                <a:solidFill>
                  <a:srgbClr val="0086B3"/>
                </a:solidFill>
              </a:rPr>
              <a:t>count_reviews</a:t>
            </a:r>
            <a:r>
              <a:rPr lang="en-CA" sz="1600" b="1" dirty="0">
                <a:solidFill>
                  <a:srgbClr val="63A35C"/>
                </a:solidFill>
              </a:rPr>
              <a:t>(</a:t>
            </a:r>
            <a:r>
              <a:rPr lang="en-CA" sz="1600" b="1" dirty="0" err="1">
                <a:solidFill>
                  <a:srgbClr val="0086B3"/>
                </a:solidFill>
              </a:rPr>
              <a:t>checkin_df</a:t>
            </a:r>
            <a:r>
              <a:rPr lang="en-CA" sz="1600" b="1" dirty="0">
                <a:solidFill>
                  <a:srgbClr val="63A35C"/>
                </a:solidFill>
              </a:rPr>
              <a:t>, </a:t>
            </a:r>
            <a:r>
              <a:rPr lang="en-CA" sz="1600" b="1" dirty="0" err="1">
                <a:solidFill>
                  <a:srgbClr val="0086B3"/>
                </a:solidFill>
              </a:rPr>
              <a:t>mobile_reviews_df</a:t>
            </a:r>
            <a:r>
              <a:rPr lang="en-CA" sz="1600" b="1" dirty="0">
                <a:solidFill>
                  <a:srgbClr val="63A35C"/>
                </a:solidFill>
              </a:rPr>
              <a:t>, </a:t>
            </a:r>
            <a:r>
              <a:rPr lang="en-CA" sz="1600" b="1" dirty="0" err="1">
                <a:solidFill>
                  <a:srgbClr val="0086B3"/>
                </a:solidFill>
              </a:rPr>
              <a:t>browser_reviews_df</a:t>
            </a:r>
            <a:r>
              <a:rPr lang="en-CA" sz="1600" b="1" dirty="0">
                <a:solidFill>
                  <a:srgbClr val="63A35C"/>
                </a:solidFill>
              </a:rPr>
              <a:t>, </a:t>
            </a:r>
            <a:r>
              <a:rPr lang="en-CA" sz="1600" b="1" dirty="0" err="1">
                <a:solidFill>
                  <a:srgbClr val="0086B3"/>
                </a:solidFill>
              </a:rPr>
              <a:t>run_date</a:t>
            </a:r>
            <a:r>
              <a:rPr lang="en-CA" sz="1600" b="1" dirty="0">
                <a:solidFill>
                  <a:srgbClr val="63A35C"/>
                </a:solidFill>
              </a:rPr>
              <a:t>)</a:t>
            </a:r>
            <a:br>
              <a:rPr lang="en-CA" sz="1600" b="1" dirty="0">
                <a:solidFill>
                  <a:srgbClr val="63A35C"/>
                </a:solidFill>
              </a:rPr>
            </a:br>
            <a:r>
              <a:rPr lang="en-CA" sz="1600" b="1" dirty="0">
                <a:solidFill>
                  <a:srgbClr val="63A35C"/>
                </a:solidFill>
              </a:rPr>
              <a:t>    </a:t>
            </a:r>
            <a:r>
              <a:rPr lang="en-CA" sz="1600" b="1" dirty="0" err="1"/>
              <a:t>checkin_df</a:t>
            </a:r>
            <a:r>
              <a:rPr lang="en-CA" sz="1600" b="1" dirty="0"/>
              <a:t> </a:t>
            </a:r>
            <a:r>
              <a:rPr lang="en-CA" sz="1600" b="1" dirty="0">
                <a:solidFill>
                  <a:srgbClr val="A71D5D"/>
                </a:solidFill>
              </a:rPr>
              <a:t>= </a:t>
            </a:r>
            <a:r>
              <a:rPr lang="en-CA" sz="1600" b="1" dirty="0" err="1">
                <a:solidFill>
                  <a:srgbClr val="0086B3"/>
                </a:solidFill>
              </a:rPr>
              <a:t>count_checkins</a:t>
            </a:r>
            <a:r>
              <a:rPr lang="en-CA" sz="1600" b="1" dirty="0">
                <a:solidFill>
                  <a:srgbClr val="63A35C"/>
                </a:solidFill>
              </a:rPr>
              <a:t>(</a:t>
            </a:r>
            <a:r>
              <a:rPr lang="en-CA" sz="1600" b="1" dirty="0" err="1">
                <a:solidFill>
                  <a:srgbClr val="0086B3"/>
                </a:solidFill>
              </a:rPr>
              <a:t>checkin_df</a:t>
            </a:r>
            <a:r>
              <a:rPr lang="en-CA" sz="1600" b="1" dirty="0">
                <a:solidFill>
                  <a:srgbClr val="63A35C"/>
                </a:solidFill>
              </a:rPr>
              <a:t>, </a:t>
            </a:r>
            <a:r>
              <a:rPr lang="en-CA" sz="1600" b="1" dirty="0" err="1">
                <a:solidFill>
                  <a:srgbClr val="0086B3"/>
                </a:solidFill>
              </a:rPr>
              <a:t>run_date</a:t>
            </a:r>
            <a:r>
              <a:rPr lang="en-CA" sz="1600" b="1" dirty="0">
                <a:solidFill>
                  <a:srgbClr val="63A35C"/>
                </a:solidFill>
              </a:rPr>
              <a:t>)</a:t>
            </a:r>
            <a:br>
              <a:rPr lang="en-CA" sz="1600" b="1" dirty="0">
                <a:solidFill>
                  <a:srgbClr val="63A35C"/>
                </a:solidFill>
              </a:rPr>
            </a:br>
            <a:r>
              <a:rPr lang="en-CA" sz="1600" b="1" dirty="0">
                <a:solidFill>
                  <a:srgbClr val="63A35C"/>
                </a:solidFill>
              </a:rPr>
              <a:t>    </a:t>
            </a:r>
            <a:r>
              <a:rPr lang="en-CA" sz="1600" b="1" dirty="0" err="1"/>
              <a:t>tips_df</a:t>
            </a:r>
            <a:r>
              <a:rPr lang="en-CA" sz="1600" b="1" dirty="0"/>
              <a:t> </a:t>
            </a:r>
            <a:r>
              <a:rPr lang="en-CA" sz="1600" b="1" dirty="0">
                <a:solidFill>
                  <a:srgbClr val="A71D5D"/>
                </a:solidFill>
              </a:rPr>
              <a:t>= </a:t>
            </a:r>
            <a:r>
              <a:rPr lang="en-CA" sz="1600" b="1" dirty="0" err="1">
                <a:solidFill>
                  <a:srgbClr val="0086B3"/>
                </a:solidFill>
              </a:rPr>
              <a:t>count_tips</a:t>
            </a:r>
            <a:r>
              <a:rPr lang="en-CA" sz="1600" b="1" dirty="0">
                <a:solidFill>
                  <a:srgbClr val="63A35C"/>
                </a:solidFill>
              </a:rPr>
              <a:t>(</a:t>
            </a:r>
            <a:r>
              <a:rPr lang="en-CA" sz="1600" b="1" dirty="0" err="1">
                <a:solidFill>
                  <a:srgbClr val="0086B3"/>
                </a:solidFill>
              </a:rPr>
              <a:t>tips_df</a:t>
            </a:r>
            <a:r>
              <a:rPr lang="en-CA" sz="1600" b="1" dirty="0">
                <a:solidFill>
                  <a:srgbClr val="63A35C"/>
                </a:solidFill>
              </a:rPr>
              <a:t>, </a:t>
            </a:r>
            <a:r>
              <a:rPr lang="en-CA" sz="1600" b="1" dirty="0" err="1">
                <a:solidFill>
                  <a:srgbClr val="0086B3"/>
                </a:solidFill>
              </a:rPr>
              <a:t>run_date</a:t>
            </a:r>
            <a:r>
              <a:rPr lang="en-CA" sz="1600" b="1" dirty="0">
                <a:solidFill>
                  <a:srgbClr val="63A35C"/>
                </a:solidFill>
              </a:rPr>
              <a:t>)</a:t>
            </a:r>
            <a:endParaRPr lang="en-US" b="1" dirty="0"/>
          </a:p>
        </p:txBody>
      </p:sp>
    </p:spTree>
    <p:extLst>
      <p:ext uri="{BB962C8B-B14F-4D97-AF65-F5344CB8AC3E}">
        <p14:creationId xmlns:p14="http://schemas.microsoft.com/office/powerpoint/2010/main" val="193093327"/>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8" name="Rectangle 17">
            <a:extLst>
              <a:ext uri="{FF2B5EF4-FFF2-40B4-BE49-F238E27FC236}">
                <a16:creationId xmlns:a16="http://schemas.microsoft.com/office/drawing/2014/main" id="{25ECB3B8-FAEA-C7A8-A6D1-9AC4D9974B58}"/>
              </a:ext>
            </a:extLst>
          </p:cNvPr>
          <p:cNvSpPr/>
          <p:nvPr/>
        </p:nvSpPr>
        <p:spPr>
          <a:xfrm>
            <a:off x="745055" y="3223654"/>
            <a:ext cx="10659301" cy="240853"/>
          </a:xfrm>
          <a:prstGeom prst="rect">
            <a:avLst/>
          </a:prstGeom>
          <a:solidFill>
            <a:schemeClr val="accent1">
              <a:alpha val="50196"/>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C881E9FD-D5A8-E658-6669-F3BD80BF9E10}"/>
              </a:ext>
            </a:extLst>
          </p:cNvPr>
          <p:cNvSpPr/>
          <p:nvPr/>
        </p:nvSpPr>
        <p:spPr>
          <a:xfrm>
            <a:off x="749245" y="1119099"/>
            <a:ext cx="10655111" cy="2015987"/>
          </a:xfrm>
          <a:prstGeom prst="rect">
            <a:avLst/>
          </a:prstGeom>
          <a:solidFill>
            <a:srgbClr val="00B6E0">
              <a:alpha val="50196"/>
            </a:srgbClr>
          </a:solidFill>
          <a:ln>
            <a:solidFill>
              <a:srgbClr val="00B6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6B04B518-559E-3E0B-9DDD-AD2808E07F62}"/>
              </a:ext>
            </a:extLst>
          </p:cNvPr>
          <p:cNvSpPr/>
          <p:nvPr/>
        </p:nvSpPr>
        <p:spPr>
          <a:xfrm>
            <a:off x="978830" y="2607943"/>
            <a:ext cx="10876698" cy="584775"/>
          </a:xfrm>
          <a:prstGeom prst="rect">
            <a:avLst/>
          </a:prstGeom>
        </p:spPr>
        <p:txBody>
          <a:bodyPr wrap="square">
            <a:spAutoFit/>
          </a:bodyPr>
          <a:lstStyle/>
          <a:p>
            <a:r>
              <a:rPr lang="en-CA" sz="1600" b="1" dirty="0" err="1"/>
              <a:t>pandemic_recovery_df</a:t>
            </a:r>
            <a:r>
              <a:rPr lang="en-CA" sz="1600" b="1" dirty="0"/>
              <a:t> </a:t>
            </a:r>
            <a:r>
              <a:rPr lang="en-CA" sz="1600" b="1" dirty="0">
                <a:solidFill>
                  <a:srgbClr val="A71D5D"/>
                </a:solidFill>
              </a:rPr>
              <a:t>= </a:t>
            </a:r>
            <a:r>
              <a:rPr lang="en-CA" sz="1600" b="1" dirty="0" err="1">
                <a:solidFill>
                  <a:srgbClr val="0086B3"/>
                </a:solidFill>
              </a:rPr>
              <a:t>business_df</a:t>
            </a:r>
            <a:r>
              <a:rPr lang="en-CA" sz="1600" b="1" dirty="0" err="1">
                <a:solidFill>
                  <a:srgbClr val="63A35C"/>
                </a:solidFill>
              </a:rPr>
              <a:t>.</a:t>
            </a:r>
            <a:r>
              <a:rPr lang="en-CA" sz="1600" b="1" dirty="0" err="1">
                <a:solidFill>
                  <a:srgbClr val="0086B3"/>
                </a:solidFill>
              </a:rPr>
              <a:t>join</a:t>
            </a:r>
            <a:r>
              <a:rPr lang="en-CA" sz="1600" b="1" dirty="0">
                <a:solidFill>
                  <a:srgbClr val="63A35C"/>
                </a:solidFill>
              </a:rPr>
              <a:t>(</a:t>
            </a:r>
            <a:r>
              <a:rPr lang="en-CA" sz="1600" b="1" dirty="0" err="1">
                <a:solidFill>
                  <a:srgbClr val="0086B3"/>
                </a:solidFill>
              </a:rPr>
              <a:t>checkin_df</a:t>
            </a:r>
            <a:r>
              <a:rPr lang="en-CA" sz="1600" b="1" dirty="0">
                <a:solidFill>
                  <a:srgbClr val="63A35C"/>
                </a:solidFill>
              </a:rPr>
              <a:t>, </a:t>
            </a:r>
            <a:r>
              <a:rPr lang="en-CA" sz="1600" b="1" dirty="0">
                <a:solidFill>
                  <a:srgbClr val="660099"/>
                </a:solidFill>
              </a:rPr>
              <a:t>on</a:t>
            </a:r>
            <a:r>
              <a:rPr lang="en-CA" sz="1600" b="1" dirty="0">
                <a:solidFill>
                  <a:srgbClr val="A71D5D"/>
                </a:solidFill>
              </a:rPr>
              <a:t>=</a:t>
            </a:r>
            <a:r>
              <a:rPr lang="en-CA" sz="1600" b="1" dirty="0">
                <a:solidFill>
                  <a:srgbClr val="183691"/>
                </a:solidFill>
              </a:rPr>
              <a:t>"</a:t>
            </a:r>
            <a:r>
              <a:rPr lang="en-CA" sz="1600" b="1" dirty="0" err="1">
                <a:solidFill>
                  <a:srgbClr val="183691"/>
                </a:solidFill>
              </a:rPr>
              <a:t>business_id</a:t>
            </a:r>
            <a:r>
              <a:rPr lang="en-CA" sz="1600" b="1" dirty="0">
                <a:solidFill>
                  <a:srgbClr val="183691"/>
                </a:solidFill>
              </a:rPr>
              <a:t>"</a:t>
            </a:r>
            <a:r>
              <a:rPr lang="en-CA" sz="1600" b="1" dirty="0">
                <a:solidFill>
                  <a:srgbClr val="63A35C"/>
                </a:solidFill>
              </a:rPr>
              <a:t>, </a:t>
            </a:r>
            <a:r>
              <a:rPr lang="en-CA" sz="1600" b="1" dirty="0">
                <a:solidFill>
                  <a:srgbClr val="660099"/>
                </a:solidFill>
              </a:rPr>
              <a:t>how</a:t>
            </a:r>
            <a:r>
              <a:rPr lang="en-CA" sz="1600" b="1" dirty="0">
                <a:solidFill>
                  <a:srgbClr val="A71D5D"/>
                </a:solidFill>
              </a:rPr>
              <a:t>=</a:t>
            </a:r>
            <a:r>
              <a:rPr lang="en-CA" sz="1600" b="1" dirty="0">
                <a:solidFill>
                  <a:srgbClr val="183691"/>
                </a:solidFill>
              </a:rPr>
              <a:t>'left'</a:t>
            </a:r>
            <a:r>
              <a:rPr lang="en-CA" sz="1600" b="1" dirty="0">
                <a:solidFill>
                  <a:srgbClr val="63A35C"/>
                </a:solidFill>
              </a:rPr>
              <a:t>).</a:t>
            </a:r>
            <a:r>
              <a:rPr lang="en-CA" sz="1600" b="1" dirty="0" err="1">
                <a:solidFill>
                  <a:srgbClr val="0086B3"/>
                </a:solidFill>
              </a:rPr>
              <a:t>fillna</a:t>
            </a:r>
            <a:r>
              <a:rPr lang="en-CA" sz="1600" b="1" dirty="0">
                <a:solidFill>
                  <a:srgbClr val="63A35C"/>
                </a:solidFill>
              </a:rPr>
              <a:t>(</a:t>
            </a:r>
            <a:r>
              <a:rPr lang="en-CA" sz="1600" b="1" dirty="0">
                <a:solidFill>
                  <a:srgbClr val="0086B3"/>
                </a:solidFill>
              </a:rPr>
              <a:t>0</a:t>
            </a:r>
            <a:r>
              <a:rPr lang="en-CA" sz="1600" b="1" dirty="0">
                <a:solidFill>
                  <a:srgbClr val="63A35C"/>
                </a:solidFill>
              </a:rPr>
              <a:t>)</a:t>
            </a:r>
            <a:br>
              <a:rPr lang="en-CA" sz="1600" b="1" dirty="0">
                <a:solidFill>
                  <a:srgbClr val="63A35C"/>
                </a:solidFill>
              </a:rPr>
            </a:br>
            <a:r>
              <a:rPr lang="en-CA" sz="1600" b="1" dirty="0" err="1"/>
              <a:t>pandemic_recovery_df</a:t>
            </a:r>
            <a:r>
              <a:rPr lang="en-CA" sz="1600" b="1" dirty="0"/>
              <a:t> </a:t>
            </a:r>
            <a:r>
              <a:rPr lang="en-CA" sz="1600" b="1" dirty="0">
                <a:solidFill>
                  <a:srgbClr val="A71D5D"/>
                </a:solidFill>
              </a:rPr>
              <a:t>= </a:t>
            </a:r>
            <a:r>
              <a:rPr lang="en-CA" sz="1600" b="1" dirty="0" err="1"/>
              <a:t>pandemic_recovery_df</a:t>
            </a:r>
            <a:r>
              <a:rPr lang="en-CA" sz="1600" b="1" dirty="0" err="1">
                <a:solidFill>
                  <a:srgbClr val="63A35C"/>
                </a:solidFill>
              </a:rPr>
              <a:t>.</a:t>
            </a:r>
            <a:r>
              <a:rPr lang="en-CA" sz="1600" b="1" dirty="0" err="1">
                <a:solidFill>
                  <a:srgbClr val="0086B3"/>
                </a:solidFill>
              </a:rPr>
              <a:t>join</a:t>
            </a:r>
            <a:r>
              <a:rPr lang="en-CA" sz="1600" b="1" dirty="0">
                <a:solidFill>
                  <a:srgbClr val="63A35C"/>
                </a:solidFill>
              </a:rPr>
              <a:t>(</a:t>
            </a:r>
            <a:r>
              <a:rPr lang="en-CA" sz="1600" b="1" dirty="0" err="1">
                <a:solidFill>
                  <a:srgbClr val="0086B3"/>
                </a:solidFill>
              </a:rPr>
              <a:t>reviews_df</a:t>
            </a:r>
            <a:r>
              <a:rPr lang="en-CA" sz="1600" b="1" dirty="0">
                <a:solidFill>
                  <a:srgbClr val="63A35C"/>
                </a:solidFill>
              </a:rPr>
              <a:t>, </a:t>
            </a:r>
            <a:r>
              <a:rPr lang="en-CA" sz="1600" b="1" dirty="0">
                <a:solidFill>
                  <a:srgbClr val="660099"/>
                </a:solidFill>
              </a:rPr>
              <a:t>on</a:t>
            </a:r>
            <a:r>
              <a:rPr lang="en-CA" sz="1600" b="1" dirty="0">
                <a:solidFill>
                  <a:srgbClr val="A71D5D"/>
                </a:solidFill>
              </a:rPr>
              <a:t>=</a:t>
            </a:r>
            <a:r>
              <a:rPr lang="en-CA" sz="1600" b="1" dirty="0">
                <a:solidFill>
                  <a:srgbClr val="183691"/>
                </a:solidFill>
              </a:rPr>
              <a:t>"</a:t>
            </a:r>
            <a:r>
              <a:rPr lang="en-CA" sz="1600" b="1" dirty="0" err="1">
                <a:solidFill>
                  <a:srgbClr val="183691"/>
                </a:solidFill>
              </a:rPr>
              <a:t>business_id</a:t>
            </a:r>
            <a:r>
              <a:rPr lang="en-CA" sz="1600" b="1" dirty="0">
                <a:solidFill>
                  <a:srgbClr val="183691"/>
                </a:solidFill>
              </a:rPr>
              <a:t>"</a:t>
            </a:r>
            <a:r>
              <a:rPr lang="en-CA" sz="1600" b="1" dirty="0">
                <a:solidFill>
                  <a:srgbClr val="63A35C"/>
                </a:solidFill>
              </a:rPr>
              <a:t>, </a:t>
            </a:r>
            <a:r>
              <a:rPr lang="en-CA" sz="1600" b="1" dirty="0">
                <a:solidFill>
                  <a:srgbClr val="660099"/>
                </a:solidFill>
              </a:rPr>
              <a:t>how</a:t>
            </a:r>
            <a:r>
              <a:rPr lang="en-CA" sz="1600" b="1" dirty="0">
                <a:solidFill>
                  <a:srgbClr val="A71D5D"/>
                </a:solidFill>
              </a:rPr>
              <a:t>=</a:t>
            </a:r>
            <a:r>
              <a:rPr lang="en-CA" sz="1600" b="1" dirty="0">
                <a:solidFill>
                  <a:srgbClr val="183691"/>
                </a:solidFill>
              </a:rPr>
              <a:t>'left'</a:t>
            </a:r>
            <a:r>
              <a:rPr lang="en-CA" sz="1600" b="1" dirty="0">
                <a:solidFill>
                  <a:srgbClr val="63A35C"/>
                </a:solidFill>
              </a:rPr>
              <a:t>).</a:t>
            </a:r>
            <a:r>
              <a:rPr lang="en-CA" sz="1600" b="1" dirty="0" err="1">
                <a:solidFill>
                  <a:srgbClr val="0086B3"/>
                </a:solidFill>
              </a:rPr>
              <a:t>fillna</a:t>
            </a:r>
            <a:r>
              <a:rPr lang="en-CA" sz="1600" b="1" dirty="0">
                <a:solidFill>
                  <a:srgbClr val="63A35C"/>
                </a:solidFill>
              </a:rPr>
              <a:t>(</a:t>
            </a:r>
            <a:r>
              <a:rPr lang="en-CA" sz="1600" b="1" dirty="0">
                <a:solidFill>
                  <a:srgbClr val="0086B3"/>
                </a:solidFill>
              </a:rPr>
              <a:t>0</a:t>
            </a:r>
            <a:r>
              <a:rPr lang="en-CA" sz="1600" b="1" dirty="0">
                <a:solidFill>
                  <a:srgbClr val="63A35C"/>
                </a:solidFill>
              </a:rPr>
              <a:t>)</a:t>
            </a:r>
            <a:endParaRPr lang="en-US" sz="1600" b="1" dirty="0"/>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139</a:t>
            </a:fld>
            <a:endParaRPr/>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978830" y="3181222"/>
            <a:ext cx="9815341" cy="338554"/>
          </a:xfrm>
          <a:prstGeom prst="rect">
            <a:avLst/>
          </a:prstGeom>
          <a:ln w="38100">
            <a:noFill/>
          </a:ln>
        </p:spPr>
        <p:txBody>
          <a:bodyPr wrap="square">
            <a:spAutoFit/>
          </a:bodyPr>
          <a:lstStyle/>
          <a:p>
            <a:r>
              <a:rPr lang="en-CA" sz="1600" b="1" dirty="0" err="1">
                <a:solidFill>
                  <a:srgbClr val="0086B3"/>
                </a:solidFill>
              </a:rPr>
              <a:t>assert_inglewood_pizza_has_one_review</a:t>
            </a:r>
            <a:r>
              <a:rPr lang="en-CA" sz="1600" b="1" dirty="0">
                <a:solidFill>
                  <a:srgbClr val="63A35C"/>
                </a:solidFill>
              </a:rPr>
              <a:t>(</a:t>
            </a:r>
            <a:r>
              <a:rPr lang="en-CA" sz="1600" b="1" dirty="0" err="1"/>
              <a:t>pandemic_recovery_df</a:t>
            </a:r>
            <a:r>
              <a:rPr lang="en-CA" sz="1600" b="1" dirty="0">
                <a:solidFill>
                  <a:srgbClr val="63A35C"/>
                </a:solidFill>
              </a:rPr>
              <a:t>)</a:t>
            </a:r>
          </a:p>
        </p:txBody>
      </p:sp>
      <p:sp>
        <p:nvSpPr>
          <p:cNvPr id="13" name="!!transform_inlined">
            <a:extLst>
              <a:ext uri="{FF2B5EF4-FFF2-40B4-BE49-F238E27FC236}">
                <a16:creationId xmlns:a16="http://schemas.microsoft.com/office/drawing/2014/main" id="{21C659AC-93C4-B8E0-FB46-342C9E5917DB}"/>
              </a:ext>
            </a:extLst>
          </p:cNvPr>
          <p:cNvSpPr txBox="1"/>
          <p:nvPr/>
        </p:nvSpPr>
        <p:spPr>
          <a:xfrm>
            <a:off x="749245" y="822870"/>
            <a:ext cx="10876698" cy="1569660"/>
          </a:xfrm>
          <a:prstGeom prst="rect">
            <a:avLst/>
          </a:prstGeom>
          <a:noFill/>
          <a:ln w="38100">
            <a:noFill/>
          </a:ln>
        </p:spPr>
        <p:txBody>
          <a:bodyPr wrap="square" rtlCol="0">
            <a:spAutoFit/>
          </a:bodyPr>
          <a:lstStyle/>
          <a:p>
            <a:br>
              <a:rPr lang="en-CA" sz="1600" b="1" dirty="0">
                <a:solidFill>
                  <a:srgbClr val="A71D5D"/>
                </a:solidFill>
              </a:rPr>
            </a:br>
            <a:r>
              <a:rPr lang="en-CA" sz="1600" b="1" dirty="0">
                <a:solidFill>
                  <a:srgbClr val="A71D5D"/>
                </a:solidFill>
              </a:rPr>
              <a:t>    </a:t>
            </a:r>
            <a:r>
              <a:rPr lang="en-CA" sz="1600" b="1" dirty="0" err="1"/>
              <a:t>checkin_df</a:t>
            </a:r>
            <a:r>
              <a:rPr lang="en-CA" sz="1600" b="1" dirty="0"/>
              <a:t> </a:t>
            </a:r>
            <a:r>
              <a:rPr lang="en-CA" sz="1600" b="1" dirty="0">
                <a:solidFill>
                  <a:srgbClr val="A71D5D"/>
                </a:solidFill>
              </a:rPr>
              <a:t>= </a:t>
            </a:r>
            <a:r>
              <a:rPr lang="en-CA" sz="1600" b="1" dirty="0" err="1">
                <a:solidFill>
                  <a:srgbClr val="0086B3"/>
                </a:solidFill>
              </a:rPr>
              <a:t>create_checkin_df_with_one_date_per_row</a:t>
            </a:r>
            <a:r>
              <a:rPr lang="en-CA" sz="1600" b="1" dirty="0">
                <a:solidFill>
                  <a:srgbClr val="63A35C"/>
                </a:solidFill>
              </a:rPr>
              <a:t>(</a:t>
            </a:r>
            <a:r>
              <a:rPr lang="en-CA" sz="1600" b="1" dirty="0" err="1">
                <a:solidFill>
                  <a:srgbClr val="0086B3"/>
                </a:solidFill>
              </a:rPr>
              <a:t>checkin_df</a:t>
            </a:r>
            <a:r>
              <a:rPr lang="en-CA" sz="1600" b="1" dirty="0">
                <a:solidFill>
                  <a:srgbClr val="63A35C"/>
                </a:solidFill>
              </a:rPr>
              <a:t>)</a:t>
            </a:r>
            <a:br>
              <a:rPr lang="en-CA" sz="1600" b="1" dirty="0">
                <a:solidFill>
                  <a:srgbClr val="63A35C"/>
                </a:solidFill>
              </a:rPr>
            </a:br>
            <a:br>
              <a:rPr lang="en-CA" sz="1600" b="1" dirty="0">
                <a:solidFill>
                  <a:srgbClr val="63A35C"/>
                </a:solidFill>
              </a:rPr>
            </a:br>
            <a:r>
              <a:rPr lang="en-CA" sz="1600" b="1" dirty="0">
                <a:solidFill>
                  <a:srgbClr val="63A35C"/>
                </a:solidFill>
              </a:rPr>
              <a:t>    </a:t>
            </a:r>
            <a:r>
              <a:rPr lang="en-CA" sz="1600" b="1" dirty="0" err="1"/>
              <a:t>reviews_df</a:t>
            </a:r>
            <a:r>
              <a:rPr lang="en-CA" sz="1600" b="1" dirty="0"/>
              <a:t> </a:t>
            </a:r>
            <a:r>
              <a:rPr lang="en-CA" sz="1600" b="1" dirty="0">
                <a:solidFill>
                  <a:srgbClr val="A71D5D"/>
                </a:solidFill>
              </a:rPr>
              <a:t>= </a:t>
            </a:r>
            <a:r>
              <a:rPr lang="en-CA" sz="1600" b="1" dirty="0" err="1">
                <a:solidFill>
                  <a:srgbClr val="0086B3"/>
                </a:solidFill>
              </a:rPr>
              <a:t>count_reviews</a:t>
            </a:r>
            <a:r>
              <a:rPr lang="en-CA" sz="1600" b="1" dirty="0">
                <a:solidFill>
                  <a:srgbClr val="63A35C"/>
                </a:solidFill>
              </a:rPr>
              <a:t>(</a:t>
            </a:r>
            <a:r>
              <a:rPr lang="en-CA" sz="1600" b="1" dirty="0" err="1">
                <a:solidFill>
                  <a:srgbClr val="0086B3"/>
                </a:solidFill>
              </a:rPr>
              <a:t>checkin_df</a:t>
            </a:r>
            <a:r>
              <a:rPr lang="en-CA" sz="1600" b="1" dirty="0">
                <a:solidFill>
                  <a:srgbClr val="63A35C"/>
                </a:solidFill>
              </a:rPr>
              <a:t>, </a:t>
            </a:r>
            <a:r>
              <a:rPr lang="en-CA" sz="1600" b="1" dirty="0" err="1">
                <a:solidFill>
                  <a:srgbClr val="0086B3"/>
                </a:solidFill>
              </a:rPr>
              <a:t>mobile_reviews_df</a:t>
            </a:r>
            <a:r>
              <a:rPr lang="en-CA" sz="1600" b="1" dirty="0">
                <a:solidFill>
                  <a:srgbClr val="63A35C"/>
                </a:solidFill>
              </a:rPr>
              <a:t>, </a:t>
            </a:r>
            <a:r>
              <a:rPr lang="en-CA" sz="1600" b="1" dirty="0" err="1">
                <a:solidFill>
                  <a:srgbClr val="0086B3"/>
                </a:solidFill>
              </a:rPr>
              <a:t>browser_reviews_df</a:t>
            </a:r>
            <a:r>
              <a:rPr lang="en-CA" sz="1600" b="1" dirty="0">
                <a:solidFill>
                  <a:srgbClr val="63A35C"/>
                </a:solidFill>
              </a:rPr>
              <a:t>, </a:t>
            </a:r>
            <a:r>
              <a:rPr lang="en-CA" sz="1600" b="1" dirty="0" err="1">
                <a:solidFill>
                  <a:srgbClr val="0086B3"/>
                </a:solidFill>
              </a:rPr>
              <a:t>run_date</a:t>
            </a:r>
            <a:r>
              <a:rPr lang="en-CA" sz="1600" b="1" dirty="0">
                <a:solidFill>
                  <a:srgbClr val="63A35C"/>
                </a:solidFill>
              </a:rPr>
              <a:t>)</a:t>
            </a:r>
            <a:br>
              <a:rPr lang="en-CA" sz="1600" b="1" dirty="0">
                <a:solidFill>
                  <a:srgbClr val="63A35C"/>
                </a:solidFill>
              </a:rPr>
            </a:br>
            <a:r>
              <a:rPr lang="en-CA" sz="1600" b="1" dirty="0">
                <a:solidFill>
                  <a:srgbClr val="63A35C"/>
                </a:solidFill>
              </a:rPr>
              <a:t>    </a:t>
            </a:r>
            <a:r>
              <a:rPr lang="en-CA" sz="1600" b="1" dirty="0" err="1"/>
              <a:t>checkin_df</a:t>
            </a:r>
            <a:r>
              <a:rPr lang="en-CA" sz="1600" b="1" dirty="0"/>
              <a:t> </a:t>
            </a:r>
            <a:r>
              <a:rPr lang="en-CA" sz="1600" b="1" dirty="0">
                <a:solidFill>
                  <a:srgbClr val="A71D5D"/>
                </a:solidFill>
              </a:rPr>
              <a:t>= </a:t>
            </a:r>
            <a:r>
              <a:rPr lang="en-CA" sz="1600" b="1" dirty="0" err="1">
                <a:solidFill>
                  <a:srgbClr val="0086B3"/>
                </a:solidFill>
              </a:rPr>
              <a:t>count_checkins</a:t>
            </a:r>
            <a:r>
              <a:rPr lang="en-CA" sz="1600" b="1" dirty="0">
                <a:solidFill>
                  <a:srgbClr val="63A35C"/>
                </a:solidFill>
              </a:rPr>
              <a:t>(</a:t>
            </a:r>
            <a:r>
              <a:rPr lang="en-CA" sz="1600" b="1" dirty="0" err="1">
                <a:solidFill>
                  <a:srgbClr val="0086B3"/>
                </a:solidFill>
              </a:rPr>
              <a:t>checkin_df</a:t>
            </a:r>
            <a:r>
              <a:rPr lang="en-CA" sz="1600" b="1" dirty="0">
                <a:solidFill>
                  <a:srgbClr val="63A35C"/>
                </a:solidFill>
              </a:rPr>
              <a:t>, </a:t>
            </a:r>
            <a:r>
              <a:rPr lang="en-CA" sz="1600" b="1" dirty="0" err="1">
                <a:solidFill>
                  <a:srgbClr val="0086B3"/>
                </a:solidFill>
              </a:rPr>
              <a:t>run_date</a:t>
            </a:r>
            <a:r>
              <a:rPr lang="en-CA" sz="1600" b="1" dirty="0">
                <a:solidFill>
                  <a:srgbClr val="63A35C"/>
                </a:solidFill>
              </a:rPr>
              <a:t>)</a:t>
            </a:r>
            <a:br>
              <a:rPr lang="en-CA" sz="1600" b="1" dirty="0">
                <a:solidFill>
                  <a:srgbClr val="63A35C"/>
                </a:solidFill>
              </a:rPr>
            </a:br>
            <a:r>
              <a:rPr lang="en-CA" sz="1600" b="1" dirty="0">
                <a:solidFill>
                  <a:srgbClr val="63A35C"/>
                </a:solidFill>
              </a:rPr>
              <a:t>    </a:t>
            </a:r>
            <a:r>
              <a:rPr lang="en-CA" sz="1600" b="1" dirty="0" err="1"/>
              <a:t>tips_df</a:t>
            </a:r>
            <a:r>
              <a:rPr lang="en-CA" sz="1600" b="1" dirty="0"/>
              <a:t> </a:t>
            </a:r>
            <a:r>
              <a:rPr lang="en-CA" sz="1600" b="1" dirty="0">
                <a:solidFill>
                  <a:srgbClr val="A71D5D"/>
                </a:solidFill>
              </a:rPr>
              <a:t>= </a:t>
            </a:r>
            <a:r>
              <a:rPr lang="en-CA" sz="1600" b="1" dirty="0" err="1">
                <a:solidFill>
                  <a:srgbClr val="0086B3"/>
                </a:solidFill>
              </a:rPr>
              <a:t>count_tips</a:t>
            </a:r>
            <a:r>
              <a:rPr lang="en-CA" sz="1600" b="1" dirty="0">
                <a:solidFill>
                  <a:srgbClr val="63A35C"/>
                </a:solidFill>
              </a:rPr>
              <a:t>(</a:t>
            </a:r>
            <a:r>
              <a:rPr lang="en-CA" sz="1600" b="1" dirty="0" err="1">
                <a:solidFill>
                  <a:srgbClr val="0086B3"/>
                </a:solidFill>
              </a:rPr>
              <a:t>tips_df</a:t>
            </a:r>
            <a:r>
              <a:rPr lang="en-CA" sz="1600" b="1" dirty="0">
                <a:solidFill>
                  <a:srgbClr val="63A35C"/>
                </a:solidFill>
              </a:rPr>
              <a:t>, </a:t>
            </a:r>
            <a:r>
              <a:rPr lang="en-CA" sz="1600" b="1" dirty="0" err="1">
                <a:solidFill>
                  <a:srgbClr val="0086B3"/>
                </a:solidFill>
              </a:rPr>
              <a:t>run_date</a:t>
            </a:r>
            <a:r>
              <a:rPr lang="en-CA" sz="1600" b="1" dirty="0">
                <a:solidFill>
                  <a:srgbClr val="63A35C"/>
                </a:solidFill>
              </a:rPr>
              <a:t>)</a:t>
            </a:r>
            <a:endParaRPr lang="en-US" b="1" dirty="0"/>
          </a:p>
        </p:txBody>
      </p:sp>
      <p:sp>
        <p:nvSpPr>
          <p:cNvPr id="2" name="Rectangle 1">
            <a:extLst>
              <a:ext uri="{FF2B5EF4-FFF2-40B4-BE49-F238E27FC236}">
                <a16:creationId xmlns:a16="http://schemas.microsoft.com/office/drawing/2014/main" id="{EB79543C-16F0-0EE1-BC49-9FBDFBFFB775}"/>
              </a:ext>
            </a:extLst>
          </p:cNvPr>
          <p:cNvSpPr/>
          <p:nvPr/>
        </p:nvSpPr>
        <p:spPr>
          <a:xfrm>
            <a:off x="978830" y="3509601"/>
            <a:ext cx="10118839" cy="338554"/>
          </a:xfrm>
          <a:prstGeom prst="rect">
            <a:avLst/>
          </a:prstGeom>
        </p:spPr>
        <p:txBody>
          <a:bodyPr wrap="square">
            <a:spAutoFit/>
          </a:bodyPr>
          <a:lstStyle/>
          <a:p>
            <a:r>
              <a:rPr lang="en-CA" sz="1600" b="1" dirty="0" err="1"/>
              <a:t>pandemic_recovery_df</a:t>
            </a:r>
            <a:r>
              <a:rPr lang="en-CA" sz="1600" b="1" dirty="0"/>
              <a:t> </a:t>
            </a:r>
            <a:r>
              <a:rPr lang="en-CA" sz="1600" b="1" dirty="0">
                <a:solidFill>
                  <a:srgbClr val="A71D5D"/>
                </a:solidFill>
              </a:rPr>
              <a:t>= </a:t>
            </a:r>
            <a:r>
              <a:rPr lang="en-CA" sz="1600" b="1" dirty="0" err="1"/>
              <a:t>pandemic_recovery_df</a:t>
            </a:r>
            <a:r>
              <a:rPr lang="en-CA" sz="1600" b="1" dirty="0" err="1">
                <a:solidFill>
                  <a:srgbClr val="63A35C"/>
                </a:solidFill>
              </a:rPr>
              <a:t>.</a:t>
            </a:r>
            <a:r>
              <a:rPr lang="en-CA" sz="1600" b="1" dirty="0" err="1">
                <a:solidFill>
                  <a:srgbClr val="0086B3"/>
                </a:solidFill>
              </a:rPr>
              <a:t>join</a:t>
            </a:r>
            <a:r>
              <a:rPr lang="en-CA" sz="1600" b="1" dirty="0">
                <a:solidFill>
                  <a:srgbClr val="63A35C"/>
                </a:solidFill>
              </a:rPr>
              <a:t>(</a:t>
            </a:r>
            <a:r>
              <a:rPr lang="en-CA" sz="1600" b="1" dirty="0" err="1">
                <a:solidFill>
                  <a:srgbClr val="0086B3"/>
                </a:solidFill>
              </a:rPr>
              <a:t>tips_df</a:t>
            </a:r>
            <a:r>
              <a:rPr lang="en-CA" sz="1600" b="1" dirty="0">
                <a:solidFill>
                  <a:srgbClr val="63A35C"/>
                </a:solidFill>
              </a:rPr>
              <a:t>, </a:t>
            </a:r>
            <a:r>
              <a:rPr lang="en-CA" sz="1600" b="1" dirty="0">
                <a:solidFill>
                  <a:srgbClr val="660099"/>
                </a:solidFill>
              </a:rPr>
              <a:t>on</a:t>
            </a:r>
            <a:r>
              <a:rPr lang="en-CA" sz="1600" b="1" dirty="0">
                <a:solidFill>
                  <a:srgbClr val="A71D5D"/>
                </a:solidFill>
              </a:rPr>
              <a:t>=</a:t>
            </a:r>
            <a:r>
              <a:rPr lang="en-CA" sz="1600" b="1" dirty="0">
                <a:solidFill>
                  <a:srgbClr val="183691"/>
                </a:solidFill>
              </a:rPr>
              <a:t>"</a:t>
            </a:r>
            <a:r>
              <a:rPr lang="en-CA" sz="1600" b="1" dirty="0" err="1">
                <a:solidFill>
                  <a:srgbClr val="183691"/>
                </a:solidFill>
              </a:rPr>
              <a:t>business_id</a:t>
            </a:r>
            <a:r>
              <a:rPr lang="en-CA" sz="1600" b="1" dirty="0">
                <a:solidFill>
                  <a:srgbClr val="183691"/>
                </a:solidFill>
              </a:rPr>
              <a:t>"</a:t>
            </a:r>
            <a:r>
              <a:rPr lang="en-CA" sz="1600" b="1" dirty="0">
                <a:solidFill>
                  <a:srgbClr val="63A35C"/>
                </a:solidFill>
              </a:rPr>
              <a:t>, </a:t>
            </a:r>
            <a:r>
              <a:rPr lang="en-CA" sz="1600" b="1" dirty="0">
                <a:solidFill>
                  <a:srgbClr val="660099"/>
                </a:solidFill>
              </a:rPr>
              <a:t>how</a:t>
            </a:r>
            <a:r>
              <a:rPr lang="en-CA" sz="1600" b="1" dirty="0">
                <a:solidFill>
                  <a:srgbClr val="A71D5D"/>
                </a:solidFill>
              </a:rPr>
              <a:t>=</a:t>
            </a:r>
            <a:r>
              <a:rPr lang="en-CA" sz="1600" b="1" dirty="0">
                <a:solidFill>
                  <a:srgbClr val="183691"/>
                </a:solidFill>
              </a:rPr>
              <a:t>'left'</a:t>
            </a:r>
            <a:r>
              <a:rPr lang="en-CA" sz="1600" b="1" dirty="0">
                <a:solidFill>
                  <a:srgbClr val="63A35C"/>
                </a:solidFill>
              </a:rPr>
              <a:t>).</a:t>
            </a:r>
            <a:r>
              <a:rPr lang="en-CA" sz="1600" b="1" dirty="0" err="1">
                <a:solidFill>
                  <a:srgbClr val="0086B3"/>
                </a:solidFill>
              </a:rPr>
              <a:t>fillna</a:t>
            </a:r>
            <a:r>
              <a:rPr lang="en-CA" sz="1600" b="1" dirty="0">
                <a:solidFill>
                  <a:srgbClr val="63A35C"/>
                </a:solidFill>
              </a:rPr>
              <a:t>(</a:t>
            </a:r>
            <a:r>
              <a:rPr lang="en-CA" sz="1600" b="1" dirty="0">
                <a:solidFill>
                  <a:srgbClr val="0086B3"/>
                </a:solidFill>
              </a:rPr>
              <a:t>0</a:t>
            </a:r>
            <a:r>
              <a:rPr lang="en-CA" sz="1600" b="1" dirty="0">
                <a:solidFill>
                  <a:srgbClr val="63A35C"/>
                </a:solidFill>
              </a:rPr>
              <a:t>)</a:t>
            </a:r>
            <a:endParaRPr lang="en-US" sz="1600" dirty="0"/>
          </a:p>
        </p:txBody>
      </p:sp>
    </p:spTree>
    <p:extLst>
      <p:ext uri="{BB962C8B-B14F-4D97-AF65-F5344CB8AC3E}">
        <p14:creationId xmlns:p14="http://schemas.microsoft.com/office/powerpoint/2010/main" val="3994209965"/>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92"/>
        <p:cNvGrpSpPr/>
        <p:nvPr/>
      </p:nvGrpSpPr>
      <p:grpSpPr>
        <a:xfrm>
          <a:off x="0" y="0"/>
          <a:ext cx="0" cy="0"/>
          <a:chOff x="0" y="0"/>
          <a:chExt cx="0" cy="0"/>
        </a:xfrm>
      </p:grpSpPr>
      <p:sp>
        <p:nvSpPr>
          <p:cNvPr id="493" name="Google Shape;493;p6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14</a:t>
            </a:fld>
            <a:endParaRPr/>
          </a:p>
        </p:txBody>
      </p:sp>
      <p:sp>
        <p:nvSpPr>
          <p:cNvPr id="494" name="Google Shape;494;p61"/>
          <p:cNvSpPr txBox="1">
            <a:spLocks noGrp="1"/>
          </p:cNvSpPr>
          <p:nvPr>
            <p:ph type="title"/>
          </p:nvPr>
        </p:nvSpPr>
        <p:spPr>
          <a:xfrm>
            <a:off x="761775" y="184675"/>
            <a:ext cx="9751200" cy="57129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4000" dirty="0"/>
              <a:t>“The number of interactions in the </a:t>
            </a:r>
            <a:r>
              <a:rPr lang="en" sz="4000" dirty="0" err="1">
                <a:latin typeface="Courier New"/>
                <a:ea typeface="Courier New"/>
                <a:cs typeface="Courier New"/>
                <a:sym typeface="Courier New"/>
              </a:rPr>
              <a:t>pandemic_recovery</a:t>
            </a:r>
            <a:r>
              <a:rPr lang="en" sz="4000" dirty="0"/>
              <a:t> table doesn’t look right”</a:t>
            </a:r>
            <a:endParaRPr sz="4000" dirty="0"/>
          </a:p>
        </p:txBody>
      </p:sp>
      <p:pic>
        <p:nvPicPr>
          <p:cNvPr id="495" name="Google Shape;495;p61"/>
          <p:cNvPicPr preferRelativeResize="0"/>
          <p:nvPr/>
        </p:nvPicPr>
        <p:blipFill>
          <a:blip r:embed="rId3">
            <a:alphaModFix/>
          </a:blip>
          <a:stretch>
            <a:fillRect/>
          </a:stretch>
        </p:blipFill>
        <p:spPr>
          <a:xfrm rot="1182370">
            <a:off x="7651650" y="3977750"/>
            <a:ext cx="3764051" cy="2931851"/>
          </a:xfrm>
          <a:prstGeom prst="rect">
            <a:avLst/>
          </a:prstGeom>
          <a:noFill/>
          <a:ln>
            <a:noFill/>
          </a:ln>
        </p:spPr>
      </p:pic>
      <p:sp>
        <p:nvSpPr>
          <p:cNvPr id="496" name="Google Shape;496;p61"/>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434343"/>
                </a:solidFill>
                <a:latin typeface="Impact"/>
                <a:ea typeface="Impact"/>
                <a:cs typeface="Impact"/>
                <a:sym typeface="Impact"/>
              </a:rPr>
              <a:t>@jmasonlee</a:t>
            </a:r>
            <a:endParaRPr sz="4000">
              <a:solidFill>
                <a:srgbClr val="434343"/>
              </a:solidFill>
              <a:latin typeface="Impact"/>
              <a:ea typeface="Impact"/>
              <a:cs typeface="Impact"/>
              <a:sym typeface="Impact"/>
            </a:endParaRPr>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8" name="Rectangle 17">
            <a:extLst>
              <a:ext uri="{FF2B5EF4-FFF2-40B4-BE49-F238E27FC236}">
                <a16:creationId xmlns:a16="http://schemas.microsoft.com/office/drawing/2014/main" id="{25ECB3B8-FAEA-C7A8-A6D1-9AC4D9974B58}"/>
              </a:ext>
            </a:extLst>
          </p:cNvPr>
          <p:cNvSpPr/>
          <p:nvPr/>
        </p:nvSpPr>
        <p:spPr>
          <a:xfrm>
            <a:off x="745055" y="3223654"/>
            <a:ext cx="10659301" cy="240853"/>
          </a:xfrm>
          <a:prstGeom prst="rect">
            <a:avLst/>
          </a:prstGeom>
          <a:solidFill>
            <a:schemeClr val="accent1">
              <a:alpha val="50196"/>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C881E9FD-D5A8-E658-6669-F3BD80BF9E10}"/>
              </a:ext>
            </a:extLst>
          </p:cNvPr>
          <p:cNvSpPr/>
          <p:nvPr/>
        </p:nvSpPr>
        <p:spPr>
          <a:xfrm>
            <a:off x="749245" y="1119099"/>
            <a:ext cx="10655111" cy="2015987"/>
          </a:xfrm>
          <a:prstGeom prst="rect">
            <a:avLst/>
          </a:prstGeom>
          <a:solidFill>
            <a:srgbClr val="00B6E0">
              <a:alpha val="50196"/>
            </a:srgbClr>
          </a:solidFill>
          <a:ln>
            <a:solidFill>
              <a:srgbClr val="00B6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6B04B518-559E-3E0B-9DDD-AD2808E07F62}"/>
              </a:ext>
            </a:extLst>
          </p:cNvPr>
          <p:cNvSpPr/>
          <p:nvPr/>
        </p:nvSpPr>
        <p:spPr>
          <a:xfrm>
            <a:off x="978830" y="2607943"/>
            <a:ext cx="10876698" cy="584775"/>
          </a:xfrm>
          <a:prstGeom prst="rect">
            <a:avLst/>
          </a:prstGeom>
        </p:spPr>
        <p:txBody>
          <a:bodyPr wrap="square">
            <a:spAutoFit/>
          </a:bodyPr>
          <a:lstStyle/>
          <a:p>
            <a:r>
              <a:rPr lang="en-CA" sz="1600" b="1" dirty="0" err="1">
                <a:latin typeface="Arial" panose="020B0604020202020204" pitchFamily="34" charset="0"/>
                <a:cs typeface="Arial" panose="020B0604020202020204" pitchFamily="34" charset="0"/>
              </a:rPr>
              <a:t>pandemic_recovery_df</a:t>
            </a:r>
            <a:r>
              <a:rPr lang="en-CA" sz="1600" b="1" dirty="0">
                <a:latin typeface="Arial" panose="020B0604020202020204" pitchFamily="34" charset="0"/>
                <a:cs typeface="Arial" panose="020B0604020202020204" pitchFamily="34" charset="0"/>
              </a:rPr>
              <a:t> </a:t>
            </a:r>
            <a:r>
              <a:rPr lang="en-CA" sz="1600" b="1" dirty="0">
                <a:solidFill>
                  <a:srgbClr val="A71D5D"/>
                </a:solidFill>
                <a:latin typeface="Arial" panose="020B0604020202020204" pitchFamily="34" charset="0"/>
                <a:cs typeface="Arial" panose="020B0604020202020204" pitchFamily="34" charset="0"/>
              </a:rPr>
              <a:t>= </a:t>
            </a:r>
            <a:r>
              <a:rPr lang="en-CA" sz="1600" b="1" dirty="0" err="1">
                <a:solidFill>
                  <a:srgbClr val="0086B3"/>
                </a:solidFill>
                <a:latin typeface="Arial" panose="020B0604020202020204" pitchFamily="34" charset="0"/>
                <a:cs typeface="Arial" panose="020B0604020202020204" pitchFamily="34" charset="0"/>
              </a:rPr>
              <a:t>business_df</a:t>
            </a:r>
            <a:r>
              <a:rPr lang="en-CA" sz="1600" b="1" dirty="0" err="1">
                <a:solidFill>
                  <a:srgbClr val="63A35C"/>
                </a:solidFill>
                <a:latin typeface="Arial" panose="020B0604020202020204" pitchFamily="34" charset="0"/>
                <a:cs typeface="Arial" panose="020B0604020202020204" pitchFamily="34" charset="0"/>
              </a:rPr>
              <a:t>.</a:t>
            </a:r>
            <a:r>
              <a:rPr lang="en-CA" sz="1600" b="1" dirty="0" err="1">
                <a:solidFill>
                  <a:srgbClr val="0086B3"/>
                </a:solidFill>
                <a:latin typeface="Arial" panose="020B0604020202020204" pitchFamily="34" charset="0"/>
                <a:cs typeface="Arial" panose="020B0604020202020204" pitchFamily="34" charset="0"/>
              </a:rPr>
              <a:t>join</a:t>
            </a:r>
            <a:r>
              <a:rPr lang="en-CA" sz="1600" b="1" dirty="0">
                <a:solidFill>
                  <a:srgbClr val="63A35C"/>
                </a:solidFill>
                <a:latin typeface="Arial" panose="020B0604020202020204" pitchFamily="34" charset="0"/>
                <a:cs typeface="Arial" panose="020B0604020202020204" pitchFamily="34" charset="0"/>
              </a:rPr>
              <a:t>(</a:t>
            </a:r>
            <a:r>
              <a:rPr lang="en-CA" sz="1600" b="1" dirty="0" err="1">
                <a:solidFill>
                  <a:srgbClr val="0086B3"/>
                </a:solidFill>
                <a:latin typeface="Arial" panose="020B0604020202020204" pitchFamily="34" charset="0"/>
                <a:cs typeface="Arial" panose="020B0604020202020204" pitchFamily="34" charset="0"/>
              </a:rPr>
              <a:t>checkin_df</a:t>
            </a:r>
            <a:r>
              <a:rPr lang="en-CA" sz="1600" b="1" dirty="0">
                <a:solidFill>
                  <a:srgbClr val="63A35C"/>
                </a:solidFill>
                <a:latin typeface="Arial" panose="020B0604020202020204" pitchFamily="34" charset="0"/>
                <a:cs typeface="Arial" panose="020B0604020202020204" pitchFamily="34" charset="0"/>
              </a:rPr>
              <a:t>, </a:t>
            </a:r>
            <a:r>
              <a:rPr lang="en-CA" sz="1600" b="1" dirty="0">
                <a:solidFill>
                  <a:srgbClr val="660099"/>
                </a:solidFill>
                <a:latin typeface="Arial" panose="020B0604020202020204" pitchFamily="34" charset="0"/>
                <a:cs typeface="Arial" panose="020B0604020202020204" pitchFamily="34" charset="0"/>
              </a:rPr>
              <a:t>on</a:t>
            </a:r>
            <a:r>
              <a:rPr lang="en-CA" sz="1600" b="1" dirty="0">
                <a:solidFill>
                  <a:srgbClr val="A71D5D"/>
                </a:solidFill>
                <a:latin typeface="Arial" panose="020B0604020202020204" pitchFamily="34" charset="0"/>
                <a:cs typeface="Arial" panose="020B0604020202020204" pitchFamily="34" charset="0"/>
              </a:rPr>
              <a:t>=</a:t>
            </a:r>
            <a:r>
              <a:rPr lang="en-CA" sz="1600" b="1" dirty="0">
                <a:solidFill>
                  <a:srgbClr val="183691"/>
                </a:solidFill>
                <a:latin typeface="Arial" panose="020B0604020202020204" pitchFamily="34" charset="0"/>
                <a:cs typeface="Arial" panose="020B0604020202020204" pitchFamily="34" charset="0"/>
              </a:rPr>
              <a:t>"</a:t>
            </a:r>
            <a:r>
              <a:rPr lang="en-CA" sz="1600" b="1" dirty="0" err="1">
                <a:solidFill>
                  <a:srgbClr val="183691"/>
                </a:solidFill>
                <a:latin typeface="Arial" panose="020B0604020202020204" pitchFamily="34" charset="0"/>
                <a:cs typeface="Arial" panose="020B0604020202020204" pitchFamily="34" charset="0"/>
              </a:rPr>
              <a:t>business_id</a:t>
            </a:r>
            <a:r>
              <a:rPr lang="en-CA" sz="1600" b="1" dirty="0">
                <a:solidFill>
                  <a:srgbClr val="183691"/>
                </a:solidFill>
                <a:latin typeface="Arial" panose="020B0604020202020204" pitchFamily="34" charset="0"/>
                <a:cs typeface="Arial" panose="020B0604020202020204" pitchFamily="34" charset="0"/>
              </a:rPr>
              <a:t>"</a:t>
            </a:r>
            <a:r>
              <a:rPr lang="en-CA" sz="1600" b="1" dirty="0">
                <a:solidFill>
                  <a:srgbClr val="63A35C"/>
                </a:solidFill>
                <a:latin typeface="Arial" panose="020B0604020202020204" pitchFamily="34" charset="0"/>
                <a:cs typeface="Arial" panose="020B0604020202020204" pitchFamily="34" charset="0"/>
              </a:rPr>
              <a:t>, </a:t>
            </a:r>
            <a:r>
              <a:rPr lang="en-CA" sz="1600" b="1" dirty="0">
                <a:solidFill>
                  <a:srgbClr val="660099"/>
                </a:solidFill>
                <a:latin typeface="Arial" panose="020B0604020202020204" pitchFamily="34" charset="0"/>
                <a:cs typeface="Arial" panose="020B0604020202020204" pitchFamily="34" charset="0"/>
              </a:rPr>
              <a:t>how</a:t>
            </a:r>
            <a:r>
              <a:rPr lang="en-CA" sz="1600" b="1" dirty="0">
                <a:solidFill>
                  <a:srgbClr val="A71D5D"/>
                </a:solidFill>
                <a:latin typeface="Arial" panose="020B0604020202020204" pitchFamily="34" charset="0"/>
                <a:cs typeface="Arial" panose="020B0604020202020204" pitchFamily="34" charset="0"/>
              </a:rPr>
              <a:t>=</a:t>
            </a:r>
            <a:r>
              <a:rPr lang="en-CA" sz="1600" b="1" dirty="0">
                <a:solidFill>
                  <a:srgbClr val="183691"/>
                </a:solidFill>
                <a:latin typeface="Arial" panose="020B0604020202020204" pitchFamily="34" charset="0"/>
                <a:cs typeface="Arial" panose="020B0604020202020204" pitchFamily="34" charset="0"/>
              </a:rPr>
              <a:t>'left'</a:t>
            </a:r>
            <a:r>
              <a:rPr lang="en-CA" sz="1600" b="1" dirty="0">
                <a:solidFill>
                  <a:srgbClr val="63A35C"/>
                </a:solidFill>
                <a:latin typeface="Arial" panose="020B0604020202020204" pitchFamily="34" charset="0"/>
                <a:cs typeface="Arial" panose="020B0604020202020204" pitchFamily="34" charset="0"/>
              </a:rPr>
              <a:t>).</a:t>
            </a:r>
            <a:r>
              <a:rPr lang="en-CA" sz="1600" b="1" dirty="0" err="1">
                <a:solidFill>
                  <a:srgbClr val="0086B3"/>
                </a:solidFill>
                <a:latin typeface="Arial" panose="020B0604020202020204" pitchFamily="34" charset="0"/>
                <a:cs typeface="Arial" panose="020B0604020202020204" pitchFamily="34" charset="0"/>
              </a:rPr>
              <a:t>fillna</a:t>
            </a:r>
            <a:r>
              <a:rPr lang="en-CA" sz="1600" b="1" dirty="0">
                <a:solidFill>
                  <a:srgbClr val="63A35C"/>
                </a:solidFill>
                <a:latin typeface="Arial" panose="020B0604020202020204" pitchFamily="34" charset="0"/>
                <a:cs typeface="Arial" panose="020B0604020202020204" pitchFamily="34" charset="0"/>
              </a:rPr>
              <a:t>(</a:t>
            </a:r>
            <a:r>
              <a:rPr lang="en-CA" sz="1600" b="1" dirty="0">
                <a:solidFill>
                  <a:srgbClr val="0086B3"/>
                </a:solidFill>
                <a:latin typeface="Arial" panose="020B0604020202020204" pitchFamily="34" charset="0"/>
                <a:cs typeface="Arial" panose="020B0604020202020204" pitchFamily="34" charset="0"/>
              </a:rPr>
              <a:t>0</a:t>
            </a:r>
            <a:r>
              <a:rPr lang="en-CA" sz="1600" b="1" dirty="0">
                <a:solidFill>
                  <a:srgbClr val="63A35C"/>
                </a:solidFill>
                <a:latin typeface="Arial" panose="020B0604020202020204" pitchFamily="34" charset="0"/>
                <a:cs typeface="Arial" panose="020B0604020202020204" pitchFamily="34" charset="0"/>
              </a:rPr>
              <a:t>)</a:t>
            </a:r>
            <a:br>
              <a:rPr lang="en-CA" sz="1600" b="1" dirty="0">
                <a:solidFill>
                  <a:srgbClr val="63A35C"/>
                </a:solidFill>
                <a:latin typeface="DM Mono" panose="020B0509040201040103" pitchFamily="49" charset="77"/>
              </a:rPr>
            </a:br>
            <a:r>
              <a:rPr lang="en-CA" sz="1600" b="1" dirty="0" err="1">
                <a:latin typeface="Arial" panose="020B0604020202020204" pitchFamily="34" charset="0"/>
                <a:cs typeface="Arial" panose="020B0604020202020204" pitchFamily="34" charset="0"/>
              </a:rPr>
              <a:t>pandemic_recovery_df</a:t>
            </a:r>
            <a:r>
              <a:rPr lang="en-CA" sz="1600" b="1" dirty="0">
                <a:latin typeface="Arial" panose="020B0604020202020204" pitchFamily="34" charset="0"/>
                <a:cs typeface="Arial" panose="020B0604020202020204" pitchFamily="34" charset="0"/>
              </a:rPr>
              <a:t> </a:t>
            </a:r>
            <a:r>
              <a:rPr lang="en-CA" sz="1600" b="1" dirty="0">
                <a:solidFill>
                  <a:srgbClr val="A71D5D"/>
                </a:solidFill>
                <a:latin typeface="Arial" panose="020B0604020202020204" pitchFamily="34" charset="0"/>
                <a:cs typeface="Arial" panose="020B0604020202020204" pitchFamily="34" charset="0"/>
              </a:rPr>
              <a:t>= </a:t>
            </a:r>
            <a:r>
              <a:rPr lang="en-CA" sz="1600" b="1" dirty="0" err="1">
                <a:latin typeface="Arial" panose="020B0604020202020204" pitchFamily="34" charset="0"/>
                <a:cs typeface="Arial" panose="020B0604020202020204" pitchFamily="34" charset="0"/>
              </a:rPr>
              <a:t>pandemic_recovery_df</a:t>
            </a:r>
            <a:r>
              <a:rPr lang="en-CA" sz="1600" b="1" dirty="0" err="1">
                <a:solidFill>
                  <a:srgbClr val="63A35C"/>
                </a:solidFill>
                <a:latin typeface="Arial" panose="020B0604020202020204" pitchFamily="34" charset="0"/>
                <a:cs typeface="Arial" panose="020B0604020202020204" pitchFamily="34" charset="0"/>
              </a:rPr>
              <a:t>.</a:t>
            </a:r>
            <a:r>
              <a:rPr lang="en-CA" sz="1600" b="1" dirty="0" err="1">
                <a:solidFill>
                  <a:srgbClr val="0086B3"/>
                </a:solidFill>
                <a:latin typeface="Arial" panose="020B0604020202020204" pitchFamily="34" charset="0"/>
                <a:cs typeface="Arial" panose="020B0604020202020204" pitchFamily="34" charset="0"/>
              </a:rPr>
              <a:t>join</a:t>
            </a:r>
            <a:r>
              <a:rPr lang="en-CA" sz="1600" b="1" dirty="0">
                <a:solidFill>
                  <a:srgbClr val="63A35C"/>
                </a:solidFill>
                <a:latin typeface="Arial" panose="020B0604020202020204" pitchFamily="34" charset="0"/>
                <a:cs typeface="Arial" panose="020B0604020202020204" pitchFamily="34" charset="0"/>
              </a:rPr>
              <a:t>(</a:t>
            </a:r>
            <a:r>
              <a:rPr lang="en-CA" sz="1600" b="1" dirty="0" err="1">
                <a:solidFill>
                  <a:srgbClr val="0086B3"/>
                </a:solidFill>
                <a:latin typeface="Arial" panose="020B0604020202020204" pitchFamily="34" charset="0"/>
                <a:cs typeface="Arial" panose="020B0604020202020204" pitchFamily="34" charset="0"/>
              </a:rPr>
              <a:t>reviews_df</a:t>
            </a:r>
            <a:r>
              <a:rPr lang="en-CA" sz="1600" b="1" dirty="0">
                <a:solidFill>
                  <a:srgbClr val="63A35C"/>
                </a:solidFill>
                <a:latin typeface="Arial" panose="020B0604020202020204" pitchFamily="34" charset="0"/>
                <a:cs typeface="Arial" panose="020B0604020202020204" pitchFamily="34" charset="0"/>
              </a:rPr>
              <a:t>, </a:t>
            </a:r>
            <a:r>
              <a:rPr lang="en-CA" sz="1600" b="1" dirty="0">
                <a:solidFill>
                  <a:srgbClr val="660099"/>
                </a:solidFill>
                <a:latin typeface="Arial" panose="020B0604020202020204" pitchFamily="34" charset="0"/>
                <a:cs typeface="Arial" panose="020B0604020202020204" pitchFamily="34" charset="0"/>
              </a:rPr>
              <a:t>on</a:t>
            </a:r>
            <a:r>
              <a:rPr lang="en-CA" sz="1600" b="1" dirty="0">
                <a:solidFill>
                  <a:srgbClr val="A71D5D"/>
                </a:solidFill>
                <a:latin typeface="Arial" panose="020B0604020202020204" pitchFamily="34" charset="0"/>
                <a:cs typeface="Arial" panose="020B0604020202020204" pitchFamily="34" charset="0"/>
              </a:rPr>
              <a:t>=</a:t>
            </a:r>
            <a:r>
              <a:rPr lang="en-CA" sz="1600" b="1" dirty="0">
                <a:solidFill>
                  <a:srgbClr val="183691"/>
                </a:solidFill>
                <a:latin typeface="Arial" panose="020B0604020202020204" pitchFamily="34" charset="0"/>
                <a:cs typeface="Arial" panose="020B0604020202020204" pitchFamily="34" charset="0"/>
              </a:rPr>
              <a:t>"</a:t>
            </a:r>
            <a:r>
              <a:rPr lang="en-CA" sz="1600" b="1" dirty="0" err="1">
                <a:solidFill>
                  <a:srgbClr val="183691"/>
                </a:solidFill>
                <a:latin typeface="Arial" panose="020B0604020202020204" pitchFamily="34" charset="0"/>
                <a:cs typeface="Arial" panose="020B0604020202020204" pitchFamily="34" charset="0"/>
              </a:rPr>
              <a:t>business_id</a:t>
            </a:r>
            <a:r>
              <a:rPr lang="en-CA" sz="1600" b="1" dirty="0">
                <a:solidFill>
                  <a:srgbClr val="183691"/>
                </a:solidFill>
                <a:latin typeface="Arial" panose="020B0604020202020204" pitchFamily="34" charset="0"/>
                <a:cs typeface="Arial" panose="020B0604020202020204" pitchFamily="34" charset="0"/>
              </a:rPr>
              <a:t>"</a:t>
            </a:r>
            <a:r>
              <a:rPr lang="en-CA" sz="1600" b="1" dirty="0">
                <a:solidFill>
                  <a:srgbClr val="63A35C"/>
                </a:solidFill>
                <a:latin typeface="Arial" panose="020B0604020202020204" pitchFamily="34" charset="0"/>
                <a:cs typeface="Arial" panose="020B0604020202020204" pitchFamily="34" charset="0"/>
              </a:rPr>
              <a:t>, </a:t>
            </a:r>
            <a:r>
              <a:rPr lang="en-CA" sz="1600" b="1" dirty="0">
                <a:solidFill>
                  <a:srgbClr val="660099"/>
                </a:solidFill>
                <a:latin typeface="Arial" panose="020B0604020202020204" pitchFamily="34" charset="0"/>
                <a:cs typeface="Arial" panose="020B0604020202020204" pitchFamily="34" charset="0"/>
              </a:rPr>
              <a:t>how</a:t>
            </a:r>
            <a:r>
              <a:rPr lang="en-CA" sz="1600" b="1" dirty="0">
                <a:solidFill>
                  <a:srgbClr val="A71D5D"/>
                </a:solidFill>
                <a:latin typeface="Arial" panose="020B0604020202020204" pitchFamily="34" charset="0"/>
                <a:cs typeface="Arial" panose="020B0604020202020204" pitchFamily="34" charset="0"/>
              </a:rPr>
              <a:t>=</a:t>
            </a:r>
            <a:r>
              <a:rPr lang="en-CA" sz="1600" b="1" dirty="0">
                <a:solidFill>
                  <a:srgbClr val="183691"/>
                </a:solidFill>
                <a:latin typeface="Arial" panose="020B0604020202020204" pitchFamily="34" charset="0"/>
                <a:cs typeface="Arial" panose="020B0604020202020204" pitchFamily="34" charset="0"/>
              </a:rPr>
              <a:t>'left'</a:t>
            </a:r>
            <a:r>
              <a:rPr lang="en-CA" sz="1600" b="1" dirty="0">
                <a:solidFill>
                  <a:srgbClr val="63A35C"/>
                </a:solidFill>
                <a:latin typeface="Arial" panose="020B0604020202020204" pitchFamily="34" charset="0"/>
                <a:cs typeface="Arial" panose="020B0604020202020204" pitchFamily="34" charset="0"/>
              </a:rPr>
              <a:t>).</a:t>
            </a:r>
            <a:r>
              <a:rPr lang="en-CA" sz="1600" b="1" dirty="0" err="1">
                <a:solidFill>
                  <a:srgbClr val="0086B3"/>
                </a:solidFill>
                <a:latin typeface="Arial" panose="020B0604020202020204" pitchFamily="34" charset="0"/>
                <a:cs typeface="Arial" panose="020B0604020202020204" pitchFamily="34" charset="0"/>
              </a:rPr>
              <a:t>fillna</a:t>
            </a:r>
            <a:r>
              <a:rPr lang="en-CA" sz="1600" b="1" dirty="0">
                <a:solidFill>
                  <a:srgbClr val="63A35C"/>
                </a:solidFill>
                <a:latin typeface="Arial" panose="020B0604020202020204" pitchFamily="34" charset="0"/>
                <a:cs typeface="Arial" panose="020B0604020202020204" pitchFamily="34" charset="0"/>
              </a:rPr>
              <a:t>(</a:t>
            </a:r>
            <a:r>
              <a:rPr lang="en-CA" sz="1600" b="1" dirty="0">
                <a:solidFill>
                  <a:srgbClr val="0086B3"/>
                </a:solidFill>
                <a:latin typeface="Arial" panose="020B0604020202020204" pitchFamily="34" charset="0"/>
                <a:cs typeface="Arial" panose="020B0604020202020204" pitchFamily="34" charset="0"/>
              </a:rPr>
              <a:t>0</a:t>
            </a:r>
            <a:r>
              <a:rPr lang="en-CA" sz="1600" b="1" dirty="0">
                <a:solidFill>
                  <a:srgbClr val="63A35C"/>
                </a:solidFill>
                <a:latin typeface="Arial" panose="020B0604020202020204" pitchFamily="34" charset="0"/>
                <a:cs typeface="Arial" panose="020B0604020202020204" pitchFamily="34" charset="0"/>
              </a:rPr>
              <a:t>)</a:t>
            </a:r>
            <a:endParaRPr lang="en-US" sz="1600" b="1" dirty="0">
              <a:latin typeface="Arial" panose="020B0604020202020204" pitchFamily="34" charset="0"/>
              <a:cs typeface="Arial" panose="020B0604020202020204" pitchFamily="34" charset="0"/>
            </a:endParaRPr>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140</a:t>
            </a:fld>
            <a:endParaRPr/>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978830" y="3181222"/>
            <a:ext cx="9815341" cy="338554"/>
          </a:xfrm>
          <a:prstGeom prst="rect">
            <a:avLst/>
          </a:prstGeom>
          <a:ln w="38100">
            <a:noFill/>
          </a:ln>
        </p:spPr>
        <p:txBody>
          <a:bodyPr wrap="square">
            <a:spAutoFit/>
          </a:bodyPr>
          <a:lstStyle/>
          <a:p>
            <a:r>
              <a:rPr lang="en-CA" sz="1600" b="1" dirty="0" err="1">
                <a:solidFill>
                  <a:srgbClr val="0086B3"/>
                </a:solidFill>
              </a:rPr>
              <a:t>assert_inglewood_pizza_has_one_review</a:t>
            </a:r>
            <a:r>
              <a:rPr lang="en-CA" sz="1600" b="1" dirty="0">
                <a:solidFill>
                  <a:srgbClr val="63A35C"/>
                </a:solidFill>
              </a:rPr>
              <a:t>(</a:t>
            </a:r>
            <a:r>
              <a:rPr lang="en-CA" sz="1600" b="1" dirty="0" err="1"/>
              <a:t>pandemic_recovery_df</a:t>
            </a:r>
            <a:r>
              <a:rPr lang="en-CA" sz="1600" b="1" dirty="0">
                <a:solidFill>
                  <a:srgbClr val="63A35C"/>
                </a:solidFill>
              </a:rPr>
              <a:t>)</a:t>
            </a:r>
          </a:p>
        </p:txBody>
      </p:sp>
      <p:sp>
        <p:nvSpPr>
          <p:cNvPr id="13" name="!!transform_inlined">
            <a:extLst>
              <a:ext uri="{FF2B5EF4-FFF2-40B4-BE49-F238E27FC236}">
                <a16:creationId xmlns:a16="http://schemas.microsoft.com/office/drawing/2014/main" id="{21C659AC-93C4-B8E0-FB46-342C9E5917DB}"/>
              </a:ext>
            </a:extLst>
          </p:cNvPr>
          <p:cNvSpPr txBox="1"/>
          <p:nvPr/>
        </p:nvSpPr>
        <p:spPr>
          <a:xfrm>
            <a:off x="749245" y="822870"/>
            <a:ext cx="10876698" cy="1569660"/>
          </a:xfrm>
          <a:prstGeom prst="rect">
            <a:avLst/>
          </a:prstGeom>
          <a:noFill/>
          <a:ln w="38100">
            <a:noFill/>
          </a:ln>
        </p:spPr>
        <p:txBody>
          <a:bodyPr wrap="square" rtlCol="0">
            <a:spAutoFit/>
          </a:bodyPr>
          <a:lstStyle/>
          <a:p>
            <a:br>
              <a:rPr lang="en-CA" sz="1600" b="1" dirty="0">
                <a:solidFill>
                  <a:srgbClr val="A71D5D"/>
                </a:solidFill>
              </a:rPr>
            </a:br>
            <a:r>
              <a:rPr lang="en-CA" sz="1600" b="1" dirty="0">
                <a:solidFill>
                  <a:srgbClr val="A71D5D"/>
                </a:solidFill>
              </a:rPr>
              <a:t>    </a:t>
            </a:r>
            <a:r>
              <a:rPr lang="en-CA" sz="1600" b="1" dirty="0" err="1"/>
              <a:t>checkin_df</a:t>
            </a:r>
            <a:r>
              <a:rPr lang="en-CA" sz="1600" b="1" dirty="0"/>
              <a:t> </a:t>
            </a:r>
            <a:r>
              <a:rPr lang="en-CA" sz="1600" b="1" dirty="0">
                <a:solidFill>
                  <a:srgbClr val="A71D5D"/>
                </a:solidFill>
              </a:rPr>
              <a:t>= </a:t>
            </a:r>
            <a:r>
              <a:rPr lang="en-CA" sz="1600" b="1" dirty="0" err="1">
                <a:solidFill>
                  <a:srgbClr val="0086B3"/>
                </a:solidFill>
              </a:rPr>
              <a:t>create_checkin_df_with_one_date_per_row</a:t>
            </a:r>
            <a:r>
              <a:rPr lang="en-CA" sz="1600" b="1" dirty="0">
                <a:solidFill>
                  <a:srgbClr val="63A35C"/>
                </a:solidFill>
              </a:rPr>
              <a:t>(</a:t>
            </a:r>
            <a:r>
              <a:rPr lang="en-CA" sz="1600" b="1" dirty="0" err="1">
                <a:solidFill>
                  <a:srgbClr val="0086B3"/>
                </a:solidFill>
              </a:rPr>
              <a:t>checkin_df</a:t>
            </a:r>
            <a:r>
              <a:rPr lang="en-CA" sz="1600" b="1" dirty="0">
                <a:solidFill>
                  <a:srgbClr val="63A35C"/>
                </a:solidFill>
              </a:rPr>
              <a:t>)</a:t>
            </a:r>
            <a:br>
              <a:rPr lang="en-CA" sz="1600" b="1" dirty="0">
                <a:solidFill>
                  <a:srgbClr val="63A35C"/>
                </a:solidFill>
              </a:rPr>
            </a:br>
            <a:br>
              <a:rPr lang="en-CA" sz="1600" b="1" dirty="0">
                <a:solidFill>
                  <a:srgbClr val="63A35C"/>
                </a:solidFill>
              </a:rPr>
            </a:br>
            <a:r>
              <a:rPr lang="en-CA" sz="1600" b="1" dirty="0">
                <a:solidFill>
                  <a:srgbClr val="63A35C"/>
                </a:solidFill>
              </a:rPr>
              <a:t>    </a:t>
            </a:r>
            <a:r>
              <a:rPr lang="en-CA" sz="1600" b="1" dirty="0" err="1"/>
              <a:t>reviews_df</a:t>
            </a:r>
            <a:r>
              <a:rPr lang="en-CA" sz="1600" b="1" dirty="0"/>
              <a:t> </a:t>
            </a:r>
            <a:r>
              <a:rPr lang="en-CA" sz="1600" b="1" dirty="0">
                <a:solidFill>
                  <a:srgbClr val="A71D5D"/>
                </a:solidFill>
              </a:rPr>
              <a:t>= </a:t>
            </a:r>
            <a:r>
              <a:rPr lang="en-CA" sz="1600" b="1" dirty="0" err="1">
                <a:solidFill>
                  <a:srgbClr val="0086B3"/>
                </a:solidFill>
              </a:rPr>
              <a:t>count_reviews</a:t>
            </a:r>
            <a:r>
              <a:rPr lang="en-CA" sz="1600" b="1" dirty="0">
                <a:solidFill>
                  <a:srgbClr val="63A35C"/>
                </a:solidFill>
              </a:rPr>
              <a:t>(</a:t>
            </a:r>
            <a:r>
              <a:rPr lang="en-CA" sz="1600" b="1" dirty="0" err="1">
                <a:solidFill>
                  <a:srgbClr val="0086B3"/>
                </a:solidFill>
              </a:rPr>
              <a:t>checkin_df</a:t>
            </a:r>
            <a:r>
              <a:rPr lang="en-CA" sz="1600" b="1" dirty="0">
                <a:solidFill>
                  <a:srgbClr val="63A35C"/>
                </a:solidFill>
              </a:rPr>
              <a:t>, </a:t>
            </a:r>
            <a:r>
              <a:rPr lang="en-CA" sz="1600" b="1" dirty="0" err="1">
                <a:solidFill>
                  <a:srgbClr val="0086B3"/>
                </a:solidFill>
              </a:rPr>
              <a:t>mobile_reviews_df</a:t>
            </a:r>
            <a:r>
              <a:rPr lang="en-CA" sz="1600" b="1" dirty="0">
                <a:solidFill>
                  <a:srgbClr val="63A35C"/>
                </a:solidFill>
              </a:rPr>
              <a:t>, </a:t>
            </a:r>
            <a:r>
              <a:rPr lang="en-CA" sz="1600" b="1" dirty="0" err="1">
                <a:solidFill>
                  <a:srgbClr val="0086B3"/>
                </a:solidFill>
              </a:rPr>
              <a:t>browser_reviews_df</a:t>
            </a:r>
            <a:r>
              <a:rPr lang="en-CA" sz="1600" b="1" dirty="0">
                <a:solidFill>
                  <a:srgbClr val="63A35C"/>
                </a:solidFill>
              </a:rPr>
              <a:t>, </a:t>
            </a:r>
            <a:r>
              <a:rPr lang="en-CA" sz="1600" b="1" dirty="0" err="1">
                <a:solidFill>
                  <a:srgbClr val="0086B3"/>
                </a:solidFill>
              </a:rPr>
              <a:t>run_date</a:t>
            </a:r>
            <a:r>
              <a:rPr lang="en-CA" sz="1600" b="1" dirty="0">
                <a:solidFill>
                  <a:srgbClr val="63A35C"/>
                </a:solidFill>
              </a:rPr>
              <a:t>)</a:t>
            </a:r>
            <a:br>
              <a:rPr lang="en-CA" sz="1600" b="1" dirty="0">
                <a:solidFill>
                  <a:srgbClr val="63A35C"/>
                </a:solidFill>
              </a:rPr>
            </a:br>
            <a:r>
              <a:rPr lang="en-CA" sz="1600" b="1" dirty="0">
                <a:solidFill>
                  <a:srgbClr val="63A35C"/>
                </a:solidFill>
              </a:rPr>
              <a:t>    </a:t>
            </a:r>
            <a:r>
              <a:rPr lang="en-CA" sz="1600" b="1" dirty="0" err="1"/>
              <a:t>checkin_df</a:t>
            </a:r>
            <a:r>
              <a:rPr lang="en-CA" sz="1600" b="1" dirty="0"/>
              <a:t> </a:t>
            </a:r>
            <a:r>
              <a:rPr lang="en-CA" sz="1600" b="1" dirty="0">
                <a:solidFill>
                  <a:srgbClr val="A71D5D"/>
                </a:solidFill>
              </a:rPr>
              <a:t>= </a:t>
            </a:r>
            <a:r>
              <a:rPr lang="en-CA" sz="1600" b="1" dirty="0" err="1">
                <a:solidFill>
                  <a:srgbClr val="0086B3"/>
                </a:solidFill>
              </a:rPr>
              <a:t>count_checkins</a:t>
            </a:r>
            <a:r>
              <a:rPr lang="en-CA" sz="1600" b="1" dirty="0">
                <a:solidFill>
                  <a:srgbClr val="63A35C"/>
                </a:solidFill>
              </a:rPr>
              <a:t>(</a:t>
            </a:r>
            <a:r>
              <a:rPr lang="en-CA" sz="1600" b="1" dirty="0" err="1">
                <a:solidFill>
                  <a:srgbClr val="0086B3"/>
                </a:solidFill>
              </a:rPr>
              <a:t>checkin_df</a:t>
            </a:r>
            <a:r>
              <a:rPr lang="en-CA" sz="1600" b="1" dirty="0">
                <a:solidFill>
                  <a:srgbClr val="63A35C"/>
                </a:solidFill>
              </a:rPr>
              <a:t>, </a:t>
            </a:r>
            <a:r>
              <a:rPr lang="en-CA" sz="1600" b="1" dirty="0" err="1">
                <a:solidFill>
                  <a:srgbClr val="0086B3"/>
                </a:solidFill>
              </a:rPr>
              <a:t>run_date</a:t>
            </a:r>
            <a:r>
              <a:rPr lang="en-CA" sz="1600" b="1" dirty="0">
                <a:solidFill>
                  <a:srgbClr val="63A35C"/>
                </a:solidFill>
              </a:rPr>
              <a:t>)</a:t>
            </a:r>
            <a:br>
              <a:rPr lang="en-CA" sz="1600" b="1" dirty="0">
                <a:solidFill>
                  <a:srgbClr val="63A35C"/>
                </a:solidFill>
              </a:rPr>
            </a:br>
            <a:r>
              <a:rPr lang="en-CA" sz="1600" b="1" dirty="0">
                <a:solidFill>
                  <a:srgbClr val="63A35C"/>
                </a:solidFill>
              </a:rPr>
              <a:t>    </a:t>
            </a:r>
            <a:r>
              <a:rPr lang="en-CA" sz="1600" b="1" dirty="0" err="1"/>
              <a:t>tips_df</a:t>
            </a:r>
            <a:r>
              <a:rPr lang="en-CA" sz="1600" b="1" dirty="0"/>
              <a:t> </a:t>
            </a:r>
            <a:r>
              <a:rPr lang="en-CA" sz="1600" b="1" dirty="0">
                <a:solidFill>
                  <a:srgbClr val="A71D5D"/>
                </a:solidFill>
              </a:rPr>
              <a:t>= </a:t>
            </a:r>
            <a:r>
              <a:rPr lang="en-CA" sz="1600" b="1" dirty="0" err="1">
                <a:solidFill>
                  <a:srgbClr val="0086B3"/>
                </a:solidFill>
              </a:rPr>
              <a:t>count_tips</a:t>
            </a:r>
            <a:r>
              <a:rPr lang="en-CA" sz="1600" b="1" dirty="0">
                <a:solidFill>
                  <a:srgbClr val="63A35C"/>
                </a:solidFill>
              </a:rPr>
              <a:t>(</a:t>
            </a:r>
            <a:r>
              <a:rPr lang="en-CA" sz="1600" b="1" dirty="0" err="1">
                <a:solidFill>
                  <a:srgbClr val="0086B3"/>
                </a:solidFill>
              </a:rPr>
              <a:t>tips_df</a:t>
            </a:r>
            <a:r>
              <a:rPr lang="en-CA" sz="1600" b="1" dirty="0">
                <a:solidFill>
                  <a:srgbClr val="63A35C"/>
                </a:solidFill>
              </a:rPr>
              <a:t>, </a:t>
            </a:r>
            <a:r>
              <a:rPr lang="en-CA" sz="1600" b="1" dirty="0" err="1">
                <a:solidFill>
                  <a:srgbClr val="0086B3"/>
                </a:solidFill>
              </a:rPr>
              <a:t>run_date</a:t>
            </a:r>
            <a:r>
              <a:rPr lang="en-CA" sz="1600" b="1" dirty="0">
                <a:solidFill>
                  <a:srgbClr val="63A35C"/>
                </a:solidFill>
              </a:rPr>
              <a:t>)</a:t>
            </a:r>
            <a:endParaRPr lang="en-US" b="1" dirty="0"/>
          </a:p>
        </p:txBody>
      </p:sp>
    </p:spTree>
    <p:extLst>
      <p:ext uri="{BB962C8B-B14F-4D97-AF65-F5344CB8AC3E}">
        <p14:creationId xmlns:p14="http://schemas.microsoft.com/office/powerpoint/2010/main" val="2554881508"/>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8" name="Rectangle 17">
            <a:extLst>
              <a:ext uri="{FF2B5EF4-FFF2-40B4-BE49-F238E27FC236}">
                <a16:creationId xmlns:a16="http://schemas.microsoft.com/office/drawing/2014/main" id="{25ECB3B8-FAEA-C7A8-A6D1-9AC4D9974B58}"/>
              </a:ext>
            </a:extLst>
          </p:cNvPr>
          <p:cNvSpPr/>
          <p:nvPr/>
        </p:nvSpPr>
        <p:spPr>
          <a:xfrm>
            <a:off x="745055" y="3041482"/>
            <a:ext cx="10659301" cy="240853"/>
          </a:xfrm>
          <a:prstGeom prst="rect">
            <a:avLst/>
          </a:prstGeom>
          <a:solidFill>
            <a:schemeClr val="accent1">
              <a:alpha val="50196"/>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C881E9FD-D5A8-E658-6669-F3BD80BF9E10}"/>
              </a:ext>
            </a:extLst>
          </p:cNvPr>
          <p:cNvSpPr/>
          <p:nvPr/>
        </p:nvSpPr>
        <p:spPr>
          <a:xfrm>
            <a:off x="749245" y="1119099"/>
            <a:ext cx="10655111" cy="1827397"/>
          </a:xfrm>
          <a:prstGeom prst="rect">
            <a:avLst/>
          </a:prstGeom>
          <a:solidFill>
            <a:srgbClr val="00B6E0">
              <a:alpha val="50196"/>
            </a:srgbClr>
          </a:solidFill>
          <a:ln>
            <a:solidFill>
              <a:srgbClr val="00B6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6B04B518-559E-3E0B-9DDD-AD2808E07F62}"/>
              </a:ext>
            </a:extLst>
          </p:cNvPr>
          <p:cNvSpPr/>
          <p:nvPr/>
        </p:nvSpPr>
        <p:spPr>
          <a:xfrm>
            <a:off x="978830" y="2607943"/>
            <a:ext cx="10876698" cy="338554"/>
          </a:xfrm>
          <a:prstGeom prst="rect">
            <a:avLst/>
          </a:prstGeom>
        </p:spPr>
        <p:txBody>
          <a:bodyPr wrap="square">
            <a:spAutoFit/>
          </a:bodyPr>
          <a:lstStyle/>
          <a:p>
            <a:r>
              <a:rPr lang="en-CA" sz="1600" b="1" dirty="0" err="1"/>
              <a:t>pandemic_recovery_df</a:t>
            </a:r>
            <a:r>
              <a:rPr lang="en-CA" sz="1600" b="1" dirty="0"/>
              <a:t> </a:t>
            </a:r>
            <a:r>
              <a:rPr lang="en-CA" sz="1600" b="1" dirty="0">
                <a:solidFill>
                  <a:srgbClr val="A71D5D"/>
                </a:solidFill>
              </a:rPr>
              <a:t>= </a:t>
            </a:r>
            <a:r>
              <a:rPr lang="en-CA" sz="1600" b="1" dirty="0" err="1">
                <a:solidFill>
                  <a:srgbClr val="0086B3"/>
                </a:solidFill>
              </a:rPr>
              <a:t>business_df</a:t>
            </a:r>
            <a:r>
              <a:rPr lang="en-CA" sz="1600" b="1" dirty="0" err="1">
                <a:solidFill>
                  <a:srgbClr val="63A35C"/>
                </a:solidFill>
              </a:rPr>
              <a:t>.</a:t>
            </a:r>
            <a:r>
              <a:rPr lang="en-CA" sz="1600" b="1" dirty="0" err="1">
                <a:solidFill>
                  <a:srgbClr val="0086B3"/>
                </a:solidFill>
              </a:rPr>
              <a:t>join</a:t>
            </a:r>
            <a:r>
              <a:rPr lang="en-CA" sz="1600" b="1" dirty="0">
                <a:solidFill>
                  <a:srgbClr val="63A35C"/>
                </a:solidFill>
              </a:rPr>
              <a:t>(</a:t>
            </a:r>
            <a:r>
              <a:rPr lang="en-CA" sz="1600" b="1" dirty="0" err="1">
                <a:solidFill>
                  <a:srgbClr val="0086B3"/>
                </a:solidFill>
              </a:rPr>
              <a:t>checkin_df</a:t>
            </a:r>
            <a:r>
              <a:rPr lang="en-CA" sz="1600" b="1" dirty="0">
                <a:solidFill>
                  <a:srgbClr val="63A35C"/>
                </a:solidFill>
              </a:rPr>
              <a:t>, </a:t>
            </a:r>
            <a:r>
              <a:rPr lang="en-CA" sz="1600" b="1" dirty="0">
                <a:solidFill>
                  <a:srgbClr val="660099"/>
                </a:solidFill>
              </a:rPr>
              <a:t>on</a:t>
            </a:r>
            <a:r>
              <a:rPr lang="en-CA" sz="1600" b="1" dirty="0">
                <a:solidFill>
                  <a:srgbClr val="A71D5D"/>
                </a:solidFill>
              </a:rPr>
              <a:t>=</a:t>
            </a:r>
            <a:r>
              <a:rPr lang="en-CA" sz="1600" b="1" dirty="0">
                <a:solidFill>
                  <a:srgbClr val="183691"/>
                </a:solidFill>
              </a:rPr>
              <a:t>"</a:t>
            </a:r>
            <a:r>
              <a:rPr lang="en-CA" sz="1600" b="1" dirty="0" err="1">
                <a:solidFill>
                  <a:srgbClr val="183691"/>
                </a:solidFill>
              </a:rPr>
              <a:t>business_id</a:t>
            </a:r>
            <a:r>
              <a:rPr lang="en-CA" sz="1600" b="1" dirty="0">
                <a:solidFill>
                  <a:srgbClr val="183691"/>
                </a:solidFill>
              </a:rPr>
              <a:t>"</a:t>
            </a:r>
            <a:r>
              <a:rPr lang="en-CA" sz="1600" b="1" dirty="0">
                <a:solidFill>
                  <a:srgbClr val="63A35C"/>
                </a:solidFill>
              </a:rPr>
              <a:t>, </a:t>
            </a:r>
            <a:r>
              <a:rPr lang="en-CA" sz="1600" b="1" dirty="0">
                <a:solidFill>
                  <a:srgbClr val="660099"/>
                </a:solidFill>
              </a:rPr>
              <a:t>how</a:t>
            </a:r>
            <a:r>
              <a:rPr lang="en-CA" sz="1600" b="1" dirty="0">
                <a:solidFill>
                  <a:srgbClr val="A71D5D"/>
                </a:solidFill>
              </a:rPr>
              <a:t>=</a:t>
            </a:r>
            <a:r>
              <a:rPr lang="en-CA" sz="1600" b="1" dirty="0">
                <a:solidFill>
                  <a:srgbClr val="183691"/>
                </a:solidFill>
              </a:rPr>
              <a:t>'left'</a:t>
            </a:r>
            <a:r>
              <a:rPr lang="en-CA" sz="1600" b="1" dirty="0">
                <a:solidFill>
                  <a:srgbClr val="63A35C"/>
                </a:solidFill>
              </a:rPr>
              <a:t>).</a:t>
            </a:r>
            <a:r>
              <a:rPr lang="en-CA" sz="1600" b="1" dirty="0" err="1">
                <a:solidFill>
                  <a:srgbClr val="0086B3"/>
                </a:solidFill>
              </a:rPr>
              <a:t>fillna</a:t>
            </a:r>
            <a:r>
              <a:rPr lang="en-CA" sz="1600" b="1" dirty="0">
                <a:solidFill>
                  <a:srgbClr val="63A35C"/>
                </a:solidFill>
              </a:rPr>
              <a:t>(</a:t>
            </a:r>
            <a:r>
              <a:rPr lang="en-CA" sz="1600" b="1" dirty="0">
                <a:solidFill>
                  <a:srgbClr val="0086B3"/>
                </a:solidFill>
              </a:rPr>
              <a:t>0</a:t>
            </a:r>
            <a:r>
              <a:rPr lang="en-CA" sz="1600" b="1" dirty="0">
                <a:solidFill>
                  <a:srgbClr val="63A35C"/>
                </a:solidFill>
              </a:rPr>
              <a:t>)</a:t>
            </a:r>
            <a:endParaRPr lang="en-US" sz="1600" b="1" dirty="0"/>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141</a:t>
            </a:fld>
            <a:endParaRPr/>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978830" y="2992631"/>
            <a:ext cx="9815341" cy="338554"/>
          </a:xfrm>
          <a:prstGeom prst="rect">
            <a:avLst/>
          </a:prstGeom>
          <a:ln w="38100">
            <a:noFill/>
          </a:ln>
        </p:spPr>
        <p:txBody>
          <a:bodyPr wrap="square">
            <a:spAutoFit/>
          </a:bodyPr>
          <a:lstStyle/>
          <a:p>
            <a:r>
              <a:rPr lang="en-CA" sz="1600" b="1" dirty="0" err="1">
                <a:solidFill>
                  <a:srgbClr val="0086B3"/>
                </a:solidFill>
              </a:rPr>
              <a:t>assert_inglewood_pizza_has_one_review</a:t>
            </a:r>
            <a:r>
              <a:rPr lang="en-CA" sz="1600" b="1" dirty="0">
                <a:solidFill>
                  <a:srgbClr val="63A35C"/>
                </a:solidFill>
              </a:rPr>
              <a:t>(</a:t>
            </a:r>
            <a:r>
              <a:rPr lang="en-CA" sz="1600" b="1" dirty="0" err="1"/>
              <a:t>pandemic_recovery_df</a:t>
            </a:r>
            <a:r>
              <a:rPr lang="en-CA" sz="1600" b="1" dirty="0">
                <a:solidFill>
                  <a:srgbClr val="63A35C"/>
                </a:solidFill>
              </a:rPr>
              <a:t>)</a:t>
            </a:r>
          </a:p>
        </p:txBody>
      </p:sp>
      <p:sp>
        <p:nvSpPr>
          <p:cNvPr id="13" name="!!transform_inlined">
            <a:extLst>
              <a:ext uri="{FF2B5EF4-FFF2-40B4-BE49-F238E27FC236}">
                <a16:creationId xmlns:a16="http://schemas.microsoft.com/office/drawing/2014/main" id="{21C659AC-93C4-B8E0-FB46-342C9E5917DB}"/>
              </a:ext>
            </a:extLst>
          </p:cNvPr>
          <p:cNvSpPr txBox="1"/>
          <p:nvPr/>
        </p:nvSpPr>
        <p:spPr>
          <a:xfrm>
            <a:off x="749245" y="822870"/>
            <a:ext cx="10876698" cy="1569660"/>
          </a:xfrm>
          <a:prstGeom prst="rect">
            <a:avLst/>
          </a:prstGeom>
          <a:noFill/>
          <a:ln w="38100">
            <a:noFill/>
          </a:ln>
        </p:spPr>
        <p:txBody>
          <a:bodyPr wrap="square" rtlCol="0">
            <a:spAutoFit/>
          </a:bodyPr>
          <a:lstStyle/>
          <a:p>
            <a:br>
              <a:rPr lang="en-CA" sz="1600" b="1" dirty="0">
                <a:solidFill>
                  <a:srgbClr val="A71D5D"/>
                </a:solidFill>
              </a:rPr>
            </a:br>
            <a:r>
              <a:rPr lang="en-CA" sz="1600" b="1" dirty="0">
                <a:solidFill>
                  <a:srgbClr val="A71D5D"/>
                </a:solidFill>
              </a:rPr>
              <a:t>    </a:t>
            </a:r>
            <a:r>
              <a:rPr lang="en-CA" sz="1600" b="1" dirty="0" err="1"/>
              <a:t>checkin_df</a:t>
            </a:r>
            <a:r>
              <a:rPr lang="en-CA" sz="1600" b="1" dirty="0"/>
              <a:t> </a:t>
            </a:r>
            <a:r>
              <a:rPr lang="en-CA" sz="1600" b="1" dirty="0">
                <a:solidFill>
                  <a:srgbClr val="A71D5D"/>
                </a:solidFill>
              </a:rPr>
              <a:t>= </a:t>
            </a:r>
            <a:r>
              <a:rPr lang="en-CA" sz="1600" b="1" dirty="0" err="1">
                <a:solidFill>
                  <a:srgbClr val="0086B3"/>
                </a:solidFill>
              </a:rPr>
              <a:t>create_checkin_df_with_one_date_per_row</a:t>
            </a:r>
            <a:r>
              <a:rPr lang="en-CA" sz="1600" b="1" dirty="0">
                <a:solidFill>
                  <a:srgbClr val="63A35C"/>
                </a:solidFill>
              </a:rPr>
              <a:t>(</a:t>
            </a:r>
            <a:r>
              <a:rPr lang="en-CA" sz="1600" b="1" dirty="0" err="1">
                <a:solidFill>
                  <a:srgbClr val="0086B3"/>
                </a:solidFill>
              </a:rPr>
              <a:t>checkin_df</a:t>
            </a:r>
            <a:r>
              <a:rPr lang="en-CA" sz="1600" b="1" dirty="0">
                <a:solidFill>
                  <a:srgbClr val="63A35C"/>
                </a:solidFill>
              </a:rPr>
              <a:t>)</a:t>
            </a:r>
            <a:br>
              <a:rPr lang="en-CA" sz="1600" b="1" dirty="0">
                <a:solidFill>
                  <a:srgbClr val="63A35C"/>
                </a:solidFill>
              </a:rPr>
            </a:br>
            <a:br>
              <a:rPr lang="en-CA" sz="1600" b="1" dirty="0">
                <a:solidFill>
                  <a:srgbClr val="63A35C"/>
                </a:solidFill>
              </a:rPr>
            </a:br>
            <a:r>
              <a:rPr lang="en-CA" sz="1600" b="1" dirty="0">
                <a:solidFill>
                  <a:srgbClr val="63A35C"/>
                </a:solidFill>
              </a:rPr>
              <a:t>    </a:t>
            </a:r>
            <a:r>
              <a:rPr lang="en-CA" sz="1600" b="1" dirty="0" err="1"/>
              <a:t>reviews_df</a:t>
            </a:r>
            <a:r>
              <a:rPr lang="en-CA" sz="1600" b="1" dirty="0"/>
              <a:t> </a:t>
            </a:r>
            <a:r>
              <a:rPr lang="en-CA" sz="1600" b="1" dirty="0">
                <a:solidFill>
                  <a:srgbClr val="A71D5D"/>
                </a:solidFill>
              </a:rPr>
              <a:t>= </a:t>
            </a:r>
            <a:r>
              <a:rPr lang="en-CA" sz="1600" b="1" dirty="0" err="1">
                <a:solidFill>
                  <a:srgbClr val="0086B3"/>
                </a:solidFill>
              </a:rPr>
              <a:t>count_reviews</a:t>
            </a:r>
            <a:r>
              <a:rPr lang="en-CA" sz="1600" b="1" dirty="0">
                <a:solidFill>
                  <a:srgbClr val="63A35C"/>
                </a:solidFill>
              </a:rPr>
              <a:t>(</a:t>
            </a:r>
            <a:r>
              <a:rPr lang="en-CA" sz="1600" b="1" dirty="0" err="1">
                <a:solidFill>
                  <a:srgbClr val="0086B3"/>
                </a:solidFill>
              </a:rPr>
              <a:t>checkin_df</a:t>
            </a:r>
            <a:r>
              <a:rPr lang="en-CA" sz="1600" b="1" dirty="0">
                <a:solidFill>
                  <a:srgbClr val="63A35C"/>
                </a:solidFill>
              </a:rPr>
              <a:t>, </a:t>
            </a:r>
            <a:r>
              <a:rPr lang="en-CA" sz="1600" b="1" dirty="0" err="1">
                <a:solidFill>
                  <a:srgbClr val="0086B3"/>
                </a:solidFill>
              </a:rPr>
              <a:t>mobile_reviews_df</a:t>
            </a:r>
            <a:r>
              <a:rPr lang="en-CA" sz="1600" b="1" dirty="0">
                <a:solidFill>
                  <a:srgbClr val="63A35C"/>
                </a:solidFill>
              </a:rPr>
              <a:t>, </a:t>
            </a:r>
            <a:r>
              <a:rPr lang="en-CA" sz="1600" b="1" dirty="0" err="1">
                <a:solidFill>
                  <a:srgbClr val="0086B3"/>
                </a:solidFill>
              </a:rPr>
              <a:t>browser_reviews_df</a:t>
            </a:r>
            <a:r>
              <a:rPr lang="en-CA" sz="1600" b="1" dirty="0">
                <a:solidFill>
                  <a:srgbClr val="63A35C"/>
                </a:solidFill>
              </a:rPr>
              <a:t>, </a:t>
            </a:r>
            <a:r>
              <a:rPr lang="en-CA" sz="1600" b="1" dirty="0" err="1">
                <a:solidFill>
                  <a:srgbClr val="0086B3"/>
                </a:solidFill>
              </a:rPr>
              <a:t>run_date</a:t>
            </a:r>
            <a:r>
              <a:rPr lang="en-CA" sz="1600" b="1" dirty="0">
                <a:solidFill>
                  <a:srgbClr val="63A35C"/>
                </a:solidFill>
              </a:rPr>
              <a:t>)</a:t>
            </a:r>
            <a:br>
              <a:rPr lang="en-CA" sz="1600" b="1" dirty="0">
                <a:solidFill>
                  <a:srgbClr val="63A35C"/>
                </a:solidFill>
              </a:rPr>
            </a:br>
            <a:r>
              <a:rPr lang="en-CA" sz="1600" b="1" dirty="0">
                <a:solidFill>
                  <a:srgbClr val="63A35C"/>
                </a:solidFill>
              </a:rPr>
              <a:t>    </a:t>
            </a:r>
            <a:r>
              <a:rPr lang="en-CA" sz="1600" b="1" dirty="0" err="1"/>
              <a:t>checkin_df</a:t>
            </a:r>
            <a:r>
              <a:rPr lang="en-CA" sz="1600" b="1" dirty="0"/>
              <a:t> </a:t>
            </a:r>
            <a:r>
              <a:rPr lang="en-CA" sz="1600" b="1" dirty="0">
                <a:solidFill>
                  <a:srgbClr val="A71D5D"/>
                </a:solidFill>
              </a:rPr>
              <a:t>= </a:t>
            </a:r>
            <a:r>
              <a:rPr lang="en-CA" sz="1600" b="1" dirty="0" err="1">
                <a:solidFill>
                  <a:srgbClr val="0086B3"/>
                </a:solidFill>
              </a:rPr>
              <a:t>count_checkins</a:t>
            </a:r>
            <a:r>
              <a:rPr lang="en-CA" sz="1600" b="1" dirty="0">
                <a:solidFill>
                  <a:srgbClr val="63A35C"/>
                </a:solidFill>
              </a:rPr>
              <a:t>(</a:t>
            </a:r>
            <a:r>
              <a:rPr lang="en-CA" sz="1600" b="1" dirty="0" err="1">
                <a:solidFill>
                  <a:srgbClr val="0086B3"/>
                </a:solidFill>
              </a:rPr>
              <a:t>checkin_df</a:t>
            </a:r>
            <a:r>
              <a:rPr lang="en-CA" sz="1600" b="1" dirty="0">
                <a:solidFill>
                  <a:srgbClr val="63A35C"/>
                </a:solidFill>
              </a:rPr>
              <a:t>, </a:t>
            </a:r>
            <a:r>
              <a:rPr lang="en-CA" sz="1600" b="1" dirty="0" err="1">
                <a:solidFill>
                  <a:srgbClr val="0086B3"/>
                </a:solidFill>
              </a:rPr>
              <a:t>run_date</a:t>
            </a:r>
            <a:r>
              <a:rPr lang="en-CA" sz="1600" b="1" dirty="0">
                <a:solidFill>
                  <a:srgbClr val="63A35C"/>
                </a:solidFill>
              </a:rPr>
              <a:t>)</a:t>
            </a:r>
            <a:br>
              <a:rPr lang="en-CA" sz="1600" b="1" dirty="0">
                <a:solidFill>
                  <a:srgbClr val="63A35C"/>
                </a:solidFill>
              </a:rPr>
            </a:br>
            <a:r>
              <a:rPr lang="en-CA" sz="1600" b="1" dirty="0">
                <a:solidFill>
                  <a:srgbClr val="63A35C"/>
                </a:solidFill>
              </a:rPr>
              <a:t>    </a:t>
            </a:r>
            <a:r>
              <a:rPr lang="en-CA" sz="1600" b="1" dirty="0" err="1"/>
              <a:t>tips_df</a:t>
            </a:r>
            <a:r>
              <a:rPr lang="en-CA" sz="1600" b="1" dirty="0"/>
              <a:t> </a:t>
            </a:r>
            <a:r>
              <a:rPr lang="en-CA" sz="1600" b="1" dirty="0">
                <a:solidFill>
                  <a:srgbClr val="A71D5D"/>
                </a:solidFill>
              </a:rPr>
              <a:t>= </a:t>
            </a:r>
            <a:r>
              <a:rPr lang="en-CA" sz="1600" b="1" dirty="0" err="1">
                <a:solidFill>
                  <a:srgbClr val="0086B3"/>
                </a:solidFill>
              </a:rPr>
              <a:t>count_tips</a:t>
            </a:r>
            <a:r>
              <a:rPr lang="en-CA" sz="1600" b="1" dirty="0">
                <a:solidFill>
                  <a:srgbClr val="63A35C"/>
                </a:solidFill>
              </a:rPr>
              <a:t>(</a:t>
            </a:r>
            <a:r>
              <a:rPr lang="en-CA" sz="1600" b="1" dirty="0" err="1">
                <a:solidFill>
                  <a:srgbClr val="0086B3"/>
                </a:solidFill>
              </a:rPr>
              <a:t>tips_df</a:t>
            </a:r>
            <a:r>
              <a:rPr lang="en-CA" sz="1600" b="1" dirty="0">
                <a:solidFill>
                  <a:srgbClr val="63A35C"/>
                </a:solidFill>
              </a:rPr>
              <a:t>, </a:t>
            </a:r>
            <a:r>
              <a:rPr lang="en-CA" sz="1600" b="1" dirty="0" err="1">
                <a:solidFill>
                  <a:srgbClr val="0086B3"/>
                </a:solidFill>
              </a:rPr>
              <a:t>run_date</a:t>
            </a:r>
            <a:r>
              <a:rPr lang="en-CA" sz="1600" b="1" dirty="0">
                <a:solidFill>
                  <a:srgbClr val="63A35C"/>
                </a:solidFill>
              </a:rPr>
              <a:t>)</a:t>
            </a:r>
            <a:endParaRPr lang="en-US" b="1" dirty="0"/>
          </a:p>
        </p:txBody>
      </p:sp>
      <p:sp>
        <p:nvSpPr>
          <p:cNvPr id="4" name="Rectangle 3">
            <a:extLst>
              <a:ext uri="{FF2B5EF4-FFF2-40B4-BE49-F238E27FC236}">
                <a16:creationId xmlns:a16="http://schemas.microsoft.com/office/drawing/2014/main" id="{5F5CC4F3-5E63-03D9-9E26-0463FEB0B2E1}"/>
              </a:ext>
            </a:extLst>
          </p:cNvPr>
          <p:cNvSpPr/>
          <p:nvPr/>
        </p:nvSpPr>
        <p:spPr>
          <a:xfrm>
            <a:off x="745055" y="3314056"/>
            <a:ext cx="10676914" cy="1323439"/>
          </a:xfrm>
          <a:prstGeom prst="rect">
            <a:avLst/>
          </a:prstGeom>
        </p:spPr>
        <p:txBody>
          <a:bodyPr wrap="square">
            <a:spAutoFit/>
          </a:bodyPr>
          <a:lstStyle/>
          <a:p>
            <a:r>
              <a:rPr lang="en-CA" sz="1600" b="1" dirty="0" err="1">
                <a:latin typeface="DM Mono" panose="020B0509040201040103" pitchFamily="49" charset="77"/>
              </a:rPr>
              <a:t>pandemic_recovery_df</a:t>
            </a:r>
            <a:r>
              <a:rPr lang="en-CA" sz="1600" b="1" dirty="0">
                <a:latin typeface="DM Mono" panose="020B0509040201040103" pitchFamily="49" charset="77"/>
              </a:rPr>
              <a:t> </a:t>
            </a:r>
            <a:r>
              <a:rPr lang="en-CA" sz="1600" b="1" dirty="0">
                <a:solidFill>
                  <a:srgbClr val="A71D5D"/>
                </a:solidFill>
                <a:latin typeface="DM Mono" panose="020B0509040201040103" pitchFamily="49" charset="77"/>
              </a:rPr>
              <a:t>= (</a:t>
            </a:r>
          </a:p>
          <a:p>
            <a:r>
              <a:rPr lang="en-CA" sz="1600" b="1" dirty="0">
                <a:solidFill>
                  <a:srgbClr val="A71D5D"/>
                </a:solidFill>
                <a:latin typeface="DM Mono" panose="020B0509040201040103" pitchFamily="49" charset="77"/>
              </a:rPr>
              <a:t>	</a:t>
            </a:r>
            <a:r>
              <a:rPr lang="en-CA" sz="1600" b="1" dirty="0" err="1">
                <a:latin typeface="DM Mono" panose="020B0509040201040103" pitchFamily="49" charset="77"/>
              </a:rPr>
              <a:t>pandemic_recovery_df</a:t>
            </a:r>
            <a:endParaRPr lang="en-CA" sz="1600" b="1" dirty="0">
              <a:latin typeface="DM Mono" panose="020B0509040201040103" pitchFamily="49" charset="77"/>
            </a:endParaRPr>
          </a:p>
          <a:p>
            <a:r>
              <a:rPr lang="en-CA" sz="1600" b="1" dirty="0">
                <a:solidFill>
                  <a:srgbClr val="63A35C"/>
                </a:solidFill>
                <a:latin typeface="DM Mono" panose="020B0509040201040103" pitchFamily="49" charset="77"/>
              </a:rPr>
              <a:t>	.</a:t>
            </a:r>
            <a:r>
              <a:rPr lang="en-CA" sz="1600" b="1" dirty="0">
                <a:solidFill>
                  <a:srgbClr val="0086B3"/>
                </a:solidFill>
                <a:latin typeface="DM Mono" panose="020B0509040201040103" pitchFamily="49" charset="77"/>
              </a:rPr>
              <a:t>join</a:t>
            </a:r>
            <a:r>
              <a:rPr lang="en-CA" sz="1600" b="1" dirty="0">
                <a:solidFill>
                  <a:srgbClr val="63A35C"/>
                </a:solidFill>
                <a:latin typeface="DM Mono" panose="020B0509040201040103" pitchFamily="49" charset="77"/>
              </a:rPr>
              <a:t>(</a:t>
            </a:r>
            <a:r>
              <a:rPr lang="en-CA" sz="1600" b="1" dirty="0" err="1">
                <a:solidFill>
                  <a:srgbClr val="0086B3"/>
                </a:solidFill>
                <a:latin typeface="DM Mono" panose="020B0509040201040103" pitchFamily="49" charset="77"/>
              </a:rPr>
              <a:t>reviews_df</a:t>
            </a:r>
            <a:r>
              <a:rPr lang="en-CA" sz="1600" b="1" dirty="0">
                <a:solidFill>
                  <a:srgbClr val="63A35C"/>
                </a:solidFill>
                <a:latin typeface="DM Mono" panose="020B0509040201040103" pitchFamily="49" charset="77"/>
              </a:rPr>
              <a:t>, </a:t>
            </a:r>
            <a:r>
              <a:rPr lang="en-CA" sz="1600" b="1" dirty="0">
                <a:solidFill>
                  <a:srgbClr val="660099"/>
                </a:solidFill>
                <a:latin typeface="DM Mono" panose="020B0509040201040103" pitchFamily="49" charset="77"/>
              </a:rPr>
              <a:t>on</a:t>
            </a:r>
            <a:r>
              <a:rPr lang="en-CA" sz="1600" b="1" dirty="0">
                <a:solidFill>
                  <a:srgbClr val="A71D5D"/>
                </a:solidFill>
                <a:latin typeface="DM Mono" panose="020B0509040201040103" pitchFamily="49" charset="77"/>
              </a:rPr>
              <a:t>=</a:t>
            </a:r>
            <a:r>
              <a:rPr lang="en-CA" sz="1600" b="1" dirty="0">
                <a:solidFill>
                  <a:srgbClr val="183691"/>
                </a:solidFill>
                <a:latin typeface="DM Mono" panose="020B0509040201040103" pitchFamily="49" charset="77"/>
              </a:rPr>
              <a:t>"</a:t>
            </a:r>
            <a:r>
              <a:rPr lang="en-CA" sz="1600" b="1" dirty="0" err="1">
                <a:solidFill>
                  <a:srgbClr val="183691"/>
                </a:solidFill>
                <a:latin typeface="DM Mono" panose="020B0509040201040103" pitchFamily="49" charset="77"/>
              </a:rPr>
              <a:t>business_id</a:t>
            </a:r>
            <a:r>
              <a:rPr lang="en-CA" sz="1600" b="1" dirty="0">
                <a:solidFill>
                  <a:srgbClr val="183691"/>
                </a:solidFill>
                <a:latin typeface="DM Mono" panose="020B0509040201040103" pitchFamily="49" charset="77"/>
              </a:rPr>
              <a:t>"</a:t>
            </a:r>
            <a:r>
              <a:rPr lang="en-CA" sz="1600" b="1" dirty="0">
                <a:solidFill>
                  <a:srgbClr val="63A35C"/>
                </a:solidFill>
                <a:latin typeface="DM Mono" panose="020B0509040201040103" pitchFamily="49" charset="77"/>
              </a:rPr>
              <a:t>, </a:t>
            </a:r>
            <a:r>
              <a:rPr lang="en-CA" sz="1600" b="1" dirty="0">
                <a:solidFill>
                  <a:srgbClr val="660099"/>
                </a:solidFill>
                <a:latin typeface="DM Mono" panose="020B0509040201040103" pitchFamily="49" charset="77"/>
              </a:rPr>
              <a:t>how</a:t>
            </a:r>
            <a:r>
              <a:rPr lang="en-CA" sz="1600" b="1" dirty="0">
                <a:solidFill>
                  <a:srgbClr val="A71D5D"/>
                </a:solidFill>
                <a:latin typeface="DM Mono" panose="020B0509040201040103" pitchFamily="49" charset="77"/>
              </a:rPr>
              <a:t>=</a:t>
            </a:r>
            <a:r>
              <a:rPr lang="en-CA" sz="1600" b="1" dirty="0">
                <a:solidFill>
                  <a:srgbClr val="183691"/>
                </a:solidFill>
                <a:latin typeface="DM Mono" panose="020B0509040201040103" pitchFamily="49" charset="77"/>
              </a:rPr>
              <a:t>'left’</a:t>
            </a:r>
            <a:r>
              <a:rPr lang="en-CA" sz="1600" b="1" dirty="0">
                <a:solidFill>
                  <a:srgbClr val="63A35C"/>
                </a:solidFill>
                <a:latin typeface="DM Mono" panose="020B0509040201040103" pitchFamily="49" charset="77"/>
              </a:rPr>
              <a:t>)</a:t>
            </a:r>
          </a:p>
          <a:p>
            <a:r>
              <a:rPr lang="en-CA" sz="1600" b="1" dirty="0">
                <a:solidFill>
                  <a:srgbClr val="63A35C"/>
                </a:solidFill>
                <a:latin typeface="DM Mono" panose="020B0509040201040103" pitchFamily="49" charset="77"/>
              </a:rPr>
              <a:t>	.</a:t>
            </a:r>
            <a:r>
              <a:rPr lang="en-CA" sz="1600" b="1" dirty="0" err="1">
                <a:solidFill>
                  <a:srgbClr val="0086B3"/>
                </a:solidFill>
                <a:latin typeface="DM Mono" panose="020B0509040201040103" pitchFamily="49" charset="77"/>
              </a:rPr>
              <a:t>fillna</a:t>
            </a:r>
            <a:r>
              <a:rPr lang="en-CA" sz="1600" b="1" dirty="0">
                <a:solidFill>
                  <a:srgbClr val="63A35C"/>
                </a:solidFill>
                <a:latin typeface="DM Mono" panose="020B0509040201040103" pitchFamily="49" charset="77"/>
              </a:rPr>
              <a:t>(</a:t>
            </a:r>
            <a:r>
              <a:rPr lang="en-CA" sz="1600" b="1" dirty="0">
                <a:solidFill>
                  <a:srgbClr val="0086B3"/>
                </a:solidFill>
                <a:latin typeface="DM Mono" panose="020B0509040201040103" pitchFamily="49" charset="77"/>
              </a:rPr>
              <a:t>0</a:t>
            </a:r>
            <a:r>
              <a:rPr lang="en-CA" sz="1600" b="1" dirty="0">
                <a:solidFill>
                  <a:srgbClr val="63A35C"/>
                </a:solidFill>
                <a:latin typeface="DM Mono" panose="020B0509040201040103" pitchFamily="49" charset="77"/>
              </a:rPr>
              <a:t>)</a:t>
            </a:r>
          </a:p>
          <a:p>
            <a:r>
              <a:rPr lang="en-CA" sz="1600" b="1" dirty="0">
                <a:solidFill>
                  <a:srgbClr val="63A35C"/>
                </a:solidFill>
                <a:latin typeface="DM Mono" panose="020B0509040201040103" pitchFamily="49" charset="77"/>
              </a:rPr>
              <a:t>)</a:t>
            </a:r>
            <a:endParaRPr lang="en-US" sz="1600" dirty="0">
              <a:latin typeface="DM Mono" panose="020B0509040201040103" pitchFamily="49" charset="77"/>
            </a:endParaRPr>
          </a:p>
        </p:txBody>
      </p:sp>
      <p:grpSp>
        <p:nvGrpSpPr>
          <p:cNvPr id="11" name="Google Shape;864;p78">
            <a:extLst>
              <a:ext uri="{FF2B5EF4-FFF2-40B4-BE49-F238E27FC236}">
                <a16:creationId xmlns:a16="http://schemas.microsoft.com/office/drawing/2014/main" id="{3900528E-594D-DBC5-8475-F1FEEC61E56B}"/>
              </a:ext>
            </a:extLst>
          </p:cNvPr>
          <p:cNvGrpSpPr/>
          <p:nvPr/>
        </p:nvGrpSpPr>
        <p:grpSpPr>
          <a:xfrm>
            <a:off x="11596628" y="2903008"/>
            <a:ext cx="517800" cy="517800"/>
            <a:chOff x="9069139" y="3565127"/>
            <a:chExt cx="517800" cy="517800"/>
          </a:xfrm>
          <a:solidFill>
            <a:srgbClr val="E80F1C"/>
          </a:solidFill>
        </p:grpSpPr>
        <p:sp>
          <p:nvSpPr>
            <p:cNvPr id="12" name="Google Shape;865;p78">
              <a:extLst>
                <a:ext uri="{FF2B5EF4-FFF2-40B4-BE49-F238E27FC236}">
                  <a16:creationId xmlns:a16="http://schemas.microsoft.com/office/drawing/2014/main" id="{2EAE782F-55C4-CDDC-DF94-56C20F2B2637}"/>
                </a:ext>
              </a:extLst>
            </p:cNvPr>
            <p:cNvSpPr/>
            <p:nvPr/>
          </p:nvSpPr>
          <p:spPr>
            <a:xfrm>
              <a:off x="9069139" y="3565127"/>
              <a:ext cx="517800" cy="517800"/>
            </a:xfrm>
            <a:prstGeom prst="ellipse">
              <a:avLst/>
            </a:prstGeom>
            <a:grpFill/>
            <a:ln w="28575">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16" name="Google Shape;866;p78">
              <a:extLst>
                <a:ext uri="{FF2B5EF4-FFF2-40B4-BE49-F238E27FC236}">
                  <a16:creationId xmlns:a16="http://schemas.microsoft.com/office/drawing/2014/main" id="{CEAEC8A9-3383-8136-D3C0-F012D6AA760C}"/>
                </a:ext>
              </a:extLst>
            </p:cNvPr>
            <p:cNvSpPr txBox="1"/>
            <p:nvPr/>
          </p:nvSpPr>
          <p:spPr>
            <a:xfrm>
              <a:off x="9137550" y="3692201"/>
              <a:ext cx="381000" cy="254400"/>
            </a:xfrm>
            <a:prstGeom prst="rect">
              <a:avLst/>
            </a:prstGeom>
            <a:grpFill/>
            <a:ln w="28575">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Sans"/>
                <a:ea typeface="DM Sans"/>
                <a:cs typeface="DM Sans"/>
                <a:sym typeface="DM Sans"/>
              </a:endParaRPr>
            </a:p>
          </p:txBody>
        </p:sp>
      </p:grpSp>
    </p:spTree>
    <p:extLst>
      <p:ext uri="{BB962C8B-B14F-4D97-AF65-F5344CB8AC3E}">
        <p14:creationId xmlns:p14="http://schemas.microsoft.com/office/powerpoint/2010/main" val="1463110006"/>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8" name="Rectangle 17">
            <a:extLst>
              <a:ext uri="{FF2B5EF4-FFF2-40B4-BE49-F238E27FC236}">
                <a16:creationId xmlns:a16="http://schemas.microsoft.com/office/drawing/2014/main" id="{25ECB3B8-FAEA-C7A8-A6D1-9AC4D9974B58}"/>
              </a:ext>
            </a:extLst>
          </p:cNvPr>
          <p:cNvSpPr/>
          <p:nvPr/>
        </p:nvSpPr>
        <p:spPr>
          <a:xfrm>
            <a:off x="745055" y="3223654"/>
            <a:ext cx="10659301" cy="240853"/>
          </a:xfrm>
          <a:prstGeom prst="rect">
            <a:avLst/>
          </a:prstGeom>
          <a:solidFill>
            <a:schemeClr val="accent1">
              <a:alpha val="50196"/>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C881E9FD-D5A8-E658-6669-F3BD80BF9E10}"/>
              </a:ext>
            </a:extLst>
          </p:cNvPr>
          <p:cNvSpPr/>
          <p:nvPr/>
        </p:nvSpPr>
        <p:spPr>
          <a:xfrm>
            <a:off x="749245" y="1119099"/>
            <a:ext cx="10655111" cy="2015987"/>
          </a:xfrm>
          <a:prstGeom prst="rect">
            <a:avLst/>
          </a:prstGeom>
          <a:solidFill>
            <a:srgbClr val="00B6E0">
              <a:alpha val="50196"/>
            </a:srgbClr>
          </a:solidFill>
          <a:ln>
            <a:solidFill>
              <a:srgbClr val="00B6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6B04B518-559E-3E0B-9DDD-AD2808E07F62}"/>
              </a:ext>
            </a:extLst>
          </p:cNvPr>
          <p:cNvSpPr/>
          <p:nvPr/>
        </p:nvSpPr>
        <p:spPr>
          <a:xfrm>
            <a:off x="978830" y="2607943"/>
            <a:ext cx="10876698" cy="584775"/>
          </a:xfrm>
          <a:prstGeom prst="rect">
            <a:avLst/>
          </a:prstGeom>
        </p:spPr>
        <p:txBody>
          <a:bodyPr wrap="square">
            <a:spAutoFit/>
          </a:bodyPr>
          <a:lstStyle/>
          <a:p>
            <a:r>
              <a:rPr lang="en-CA" sz="1600" b="1" dirty="0" err="1"/>
              <a:t>pandemic_recovery_df</a:t>
            </a:r>
            <a:r>
              <a:rPr lang="en-CA" sz="1600" b="1" dirty="0"/>
              <a:t> </a:t>
            </a:r>
            <a:r>
              <a:rPr lang="en-CA" sz="1600" b="1" dirty="0">
                <a:solidFill>
                  <a:srgbClr val="A71D5D"/>
                </a:solidFill>
              </a:rPr>
              <a:t>= </a:t>
            </a:r>
            <a:r>
              <a:rPr lang="en-CA" sz="1600" b="1" dirty="0" err="1">
                <a:solidFill>
                  <a:srgbClr val="0086B3"/>
                </a:solidFill>
              </a:rPr>
              <a:t>business_df</a:t>
            </a:r>
            <a:r>
              <a:rPr lang="en-CA" sz="1600" b="1" dirty="0" err="1">
                <a:solidFill>
                  <a:srgbClr val="63A35C"/>
                </a:solidFill>
              </a:rPr>
              <a:t>.</a:t>
            </a:r>
            <a:r>
              <a:rPr lang="en-CA" sz="1600" b="1" dirty="0" err="1">
                <a:solidFill>
                  <a:srgbClr val="0086B3"/>
                </a:solidFill>
              </a:rPr>
              <a:t>join</a:t>
            </a:r>
            <a:r>
              <a:rPr lang="en-CA" sz="1600" b="1" dirty="0">
                <a:solidFill>
                  <a:srgbClr val="63A35C"/>
                </a:solidFill>
              </a:rPr>
              <a:t>(</a:t>
            </a:r>
            <a:r>
              <a:rPr lang="en-CA" sz="1600" b="1" dirty="0" err="1">
                <a:solidFill>
                  <a:srgbClr val="0086B3"/>
                </a:solidFill>
              </a:rPr>
              <a:t>checkin_df</a:t>
            </a:r>
            <a:r>
              <a:rPr lang="en-CA" sz="1600" b="1" dirty="0">
                <a:solidFill>
                  <a:srgbClr val="63A35C"/>
                </a:solidFill>
              </a:rPr>
              <a:t>, </a:t>
            </a:r>
            <a:r>
              <a:rPr lang="en-CA" sz="1600" b="1" dirty="0">
                <a:solidFill>
                  <a:srgbClr val="660099"/>
                </a:solidFill>
              </a:rPr>
              <a:t>on</a:t>
            </a:r>
            <a:r>
              <a:rPr lang="en-CA" sz="1600" b="1" dirty="0">
                <a:solidFill>
                  <a:srgbClr val="A71D5D"/>
                </a:solidFill>
              </a:rPr>
              <a:t>=</a:t>
            </a:r>
            <a:r>
              <a:rPr lang="en-CA" sz="1600" b="1" dirty="0">
                <a:solidFill>
                  <a:srgbClr val="183691"/>
                </a:solidFill>
              </a:rPr>
              <a:t>"</a:t>
            </a:r>
            <a:r>
              <a:rPr lang="en-CA" sz="1600" b="1" dirty="0" err="1">
                <a:solidFill>
                  <a:srgbClr val="183691"/>
                </a:solidFill>
              </a:rPr>
              <a:t>business_id</a:t>
            </a:r>
            <a:r>
              <a:rPr lang="en-CA" sz="1600" b="1" dirty="0">
                <a:solidFill>
                  <a:srgbClr val="183691"/>
                </a:solidFill>
              </a:rPr>
              <a:t>"</a:t>
            </a:r>
            <a:r>
              <a:rPr lang="en-CA" sz="1600" b="1" dirty="0">
                <a:solidFill>
                  <a:srgbClr val="63A35C"/>
                </a:solidFill>
              </a:rPr>
              <a:t>, </a:t>
            </a:r>
            <a:r>
              <a:rPr lang="en-CA" sz="1600" b="1" dirty="0">
                <a:solidFill>
                  <a:srgbClr val="660099"/>
                </a:solidFill>
              </a:rPr>
              <a:t>how</a:t>
            </a:r>
            <a:r>
              <a:rPr lang="en-CA" sz="1600" b="1" dirty="0">
                <a:solidFill>
                  <a:srgbClr val="A71D5D"/>
                </a:solidFill>
              </a:rPr>
              <a:t>=</a:t>
            </a:r>
            <a:r>
              <a:rPr lang="en-CA" sz="1600" b="1" dirty="0">
                <a:solidFill>
                  <a:srgbClr val="183691"/>
                </a:solidFill>
              </a:rPr>
              <a:t>'left'</a:t>
            </a:r>
            <a:r>
              <a:rPr lang="en-CA" sz="1600" b="1" dirty="0">
                <a:solidFill>
                  <a:srgbClr val="63A35C"/>
                </a:solidFill>
              </a:rPr>
              <a:t>).</a:t>
            </a:r>
            <a:r>
              <a:rPr lang="en-CA" sz="1600" b="1" dirty="0" err="1">
                <a:solidFill>
                  <a:srgbClr val="0086B3"/>
                </a:solidFill>
              </a:rPr>
              <a:t>fillna</a:t>
            </a:r>
            <a:r>
              <a:rPr lang="en-CA" sz="1600" b="1" dirty="0">
                <a:solidFill>
                  <a:srgbClr val="63A35C"/>
                </a:solidFill>
              </a:rPr>
              <a:t>(</a:t>
            </a:r>
            <a:r>
              <a:rPr lang="en-CA" sz="1600" b="1" dirty="0">
                <a:solidFill>
                  <a:srgbClr val="0086B3"/>
                </a:solidFill>
              </a:rPr>
              <a:t>0</a:t>
            </a:r>
            <a:r>
              <a:rPr lang="en-CA" sz="1600" b="1" dirty="0">
                <a:solidFill>
                  <a:srgbClr val="63A35C"/>
                </a:solidFill>
              </a:rPr>
              <a:t>)</a:t>
            </a:r>
            <a:br>
              <a:rPr lang="en-CA" sz="1600" b="1" dirty="0">
                <a:solidFill>
                  <a:srgbClr val="63A35C"/>
                </a:solidFill>
              </a:rPr>
            </a:br>
            <a:r>
              <a:rPr lang="en-CA" sz="1600" b="1" dirty="0" err="1"/>
              <a:t>pandemic_recovery_df</a:t>
            </a:r>
            <a:r>
              <a:rPr lang="en-CA" sz="1600" b="1" dirty="0"/>
              <a:t> </a:t>
            </a:r>
            <a:r>
              <a:rPr lang="en-CA" sz="1600" b="1" dirty="0">
                <a:solidFill>
                  <a:srgbClr val="A71D5D"/>
                </a:solidFill>
              </a:rPr>
              <a:t>= </a:t>
            </a:r>
            <a:r>
              <a:rPr lang="en-CA" sz="1600" b="1" dirty="0" err="1"/>
              <a:t>pandemic_recovery_df</a:t>
            </a:r>
            <a:r>
              <a:rPr lang="en-CA" sz="1600" b="1" dirty="0" err="1">
                <a:solidFill>
                  <a:srgbClr val="63A35C"/>
                </a:solidFill>
              </a:rPr>
              <a:t>.</a:t>
            </a:r>
            <a:r>
              <a:rPr lang="en-CA" sz="1600" b="1" dirty="0" err="1">
                <a:solidFill>
                  <a:srgbClr val="0086B3"/>
                </a:solidFill>
              </a:rPr>
              <a:t>join</a:t>
            </a:r>
            <a:r>
              <a:rPr lang="en-CA" sz="1600" b="1" dirty="0">
                <a:solidFill>
                  <a:srgbClr val="63A35C"/>
                </a:solidFill>
              </a:rPr>
              <a:t>(</a:t>
            </a:r>
            <a:r>
              <a:rPr lang="en-CA" sz="1600" b="1" dirty="0" err="1">
                <a:solidFill>
                  <a:srgbClr val="0086B3"/>
                </a:solidFill>
              </a:rPr>
              <a:t>reviews_df</a:t>
            </a:r>
            <a:r>
              <a:rPr lang="en-CA" sz="1600" b="1" dirty="0">
                <a:solidFill>
                  <a:srgbClr val="63A35C"/>
                </a:solidFill>
              </a:rPr>
              <a:t>, </a:t>
            </a:r>
            <a:r>
              <a:rPr lang="en-CA" sz="1600" b="1" dirty="0">
                <a:solidFill>
                  <a:srgbClr val="660099"/>
                </a:solidFill>
              </a:rPr>
              <a:t>on</a:t>
            </a:r>
            <a:r>
              <a:rPr lang="en-CA" sz="1600" b="1" dirty="0">
                <a:solidFill>
                  <a:srgbClr val="A71D5D"/>
                </a:solidFill>
              </a:rPr>
              <a:t>=</a:t>
            </a:r>
            <a:r>
              <a:rPr lang="en-CA" sz="1600" b="1" dirty="0">
                <a:solidFill>
                  <a:srgbClr val="183691"/>
                </a:solidFill>
              </a:rPr>
              <a:t>"</a:t>
            </a:r>
            <a:r>
              <a:rPr lang="en-CA" sz="1600" b="1" dirty="0" err="1">
                <a:solidFill>
                  <a:srgbClr val="183691"/>
                </a:solidFill>
              </a:rPr>
              <a:t>business_id</a:t>
            </a:r>
            <a:r>
              <a:rPr lang="en-CA" sz="1600" b="1" dirty="0">
                <a:solidFill>
                  <a:srgbClr val="183691"/>
                </a:solidFill>
              </a:rPr>
              <a:t>"</a:t>
            </a:r>
            <a:r>
              <a:rPr lang="en-CA" sz="1600" b="1" dirty="0">
                <a:solidFill>
                  <a:srgbClr val="63A35C"/>
                </a:solidFill>
              </a:rPr>
              <a:t>, </a:t>
            </a:r>
            <a:r>
              <a:rPr lang="en-CA" sz="1600" b="1" dirty="0">
                <a:solidFill>
                  <a:srgbClr val="660099"/>
                </a:solidFill>
              </a:rPr>
              <a:t>how</a:t>
            </a:r>
            <a:r>
              <a:rPr lang="en-CA" sz="1600" b="1" dirty="0">
                <a:solidFill>
                  <a:srgbClr val="A71D5D"/>
                </a:solidFill>
              </a:rPr>
              <a:t>=</a:t>
            </a:r>
            <a:r>
              <a:rPr lang="en-CA" sz="1600" b="1" dirty="0">
                <a:solidFill>
                  <a:srgbClr val="183691"/>
                </a:solidFill>
              </a:rPr>
              <a:t>'left'</a:t>
            </a:r>
            <a:r>
              <a:rPr lang="en-CA" sz="1600" b="1" dirty="0">
                <a:solidFill>
                  <a:srgbClr val="63A35C"/>
                </a:solidFill>
              </a:rPr>
              <a:t>).</a:t>
            </a:r>
            <a:r>
              <a:rPr lang="en-CA" sz="1600" b="1" dirty="0" err="1">
                <a:solidFill>
                  <a:srgbClr val="0086B3"/>
                </a:solidFill>
              </a:rPr>
              <a:t>fillna</a:t>
            </a:r>
            <a:r>
              <a:rPr lang="en-CA" sz="1600" b="1" dirty="0">
                <a:solidFill>
                  <a:srgbClr val="63A35C"/>
                </a:solidFill>
              </a:rPr>
              <a:t>(</a:t>
            </a:r>
            <a:r>
              <a:rPr lang="en-CA" sz="1600" b="1" dirty="0">
                <a:solidFill>
                  <a:srgbClr val="0086B3"/>
                </a:solidFill>
              </a:rPr>
              <a:t>0</a:t>
            </a:r>
            <a:r>
              <a:rPr lang="en-CA" sz="1600" b="1" dirty="0">
                <a:solidFill>
                  <a:srgbClr val="63A35C"/>
                </a:solidFill>
              </a:rPr>
              <a:t>)</a:t>
            </a:r>
            <a:endParaRPr lang="en-US" sz="1600" b="1" dirty="0"/>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142</a:t>
            </a:fld>
            <a:endParaRPr/>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978830" y="3181222"/>
            <a:ext cx="9815341" cy="338554"/>
          </a:xfrm>
          <a:prstGeom prst="rect">
            <a:avLst/>
          </a:prstGeom>
          <a:ln w="38100">
            <a:noFill/>
          </a:ln>
        </p:spPr>
        <p:txBody>
          <a:bodyPr wrap="square">
            <a:spAutoFit/>
          </a:bodyPr>
          <a:lstStyle/>
          <a:p>
            <a:r>
              <a:rPr lang="en-CA" sz="1600" b="1" dirty="0" err="1">
                <a:solidFill>
                  <a:srgbClr val="0086B3"/>
                </a:solidFill>
              </a:rPr>
              <a:t>assert_inglewood_pizza_has_one_review</a:t>
            </a:r>
            <a:r>
              <a:rPr lang="en-CA" sz="1600" b="1" dirty="0">
                <a:solidFill>
                  <a:srgbClr val="63A35C"/>
                </a:solidFill>
              </a:rPr>
              <a:t>(</a:t>
            </a:r>
            <a:r>
              <a:rPr lang="en-CA" sz="1600" b="1" dirty="0" err="1"/>
              <a:t>pandemic_recovery_df</a:t>
            </a:r>
            <a:r>
              <a:rPr lang="en-CA" sz="1600" b="1" dirty="0">
                <a:solidFill>
                  <a:srgbClr val="63A35C"/>
                </a:solidFill>
              </a:rPr>
              <a:t>)</a:t>
            </a:r>
          </a:p>
        </p:txBody>
      </p:sp>
      <p:sp>
        <p:nvSpPr>
          <p:cNvPr id="13" name="!!transform_inlined">
            <a:extLst>
              <a:ext uri="{FF2B5EF4-FFF2-40B4-BE49-F238E27FC236}">
                <a16:creationId xmlns:a16="http://schemas.microsoft.com/office/drawing/2014/main" id="{21C659AC-93C4-B8E0-FB46-342C9E5917DB}"/>
              </a:ext>
            </a:extLst>
          </p:cNvPr>
          <p:cNvSpPr txBox="1"/>
          <p:nvPr/>
        </p:nvSpPr>
        <p:spPr>
          <a:xfrm>
            <a:off x="749245" y="822870"/>
            <a:ext cx="10876698" cy="1569660"/>
          </a:xfrm>
          <a:prstGeom prst="rect">
            <a:avLst/>
          </a:prstGeom>
          <a:noFill/>
          <a:ln w="38100">
            <a:noFill/>
          </a:ln>
        </p:spPr>
        <p:txBody>
          <a:bodyPr wrap="square" rtlCol="0">
            <a:spAutoFit/>
          </a:bodyPr>
          <a:lstStyle/>
          <a:p>
            <a:br>
              <a:rPr lang="en-CA" sz="1600" b="1" dirty="0">
                <a:solidFill>
                  <a:srgbClr val="A71D5D"/>
                </a:solidFill>
              </a:rPr>
            </a:br>
            <a:r>
              <a:rPr lang="en-CA" sz="1600" b="1" dirty="0">
                <a:solidFill>
                  <a:srgbClr val="A71D5D"/>
                </a:solidFill>
              </a:rPr>
              <a:t>    </a:t>
            </a:r>
            <a:r>
              <a:rPr lang="en-CA" sz="1600" b="1" dirty="0" err="1"/>
              <a:t>checkin_df</a:t>
            </a:r>
            <a:r>
              <a:rPr lang="en-CA" sz="1600" b="1" dirty="0"/>
              <a:t> </a:t>
            </a:r>
            <a:r>
              <a:rPr lang="en-CA" sz="1600" b="1" dirty="0">
                <a:solidFill>
                  <a:srgbClr val="A71D5D"/>
                </a:solidFill>
              </a:rPr>
              <a:t>= </a:t>
            </a:r>
            <a:r>
              <a:rPr lang="en-CA" sz="1600" b="1" dirty="0" err="1">
                <a:solidFill>
                  <a:srgbClr val="0086B3"/>
                </a:solidFill>
              </a:rPr>
              <a:t>create_checkin_df_with_one_date_per_row</a:t>
            </a:r>
            <a:r>
              <a:rPr lang="en-CA" sz="1600" b="1" dirty="0">
                <a:solidFill>
                  <a:srgbClr val="63A35C"/>
                </a:solidFill>
              </a:rPr>
              <a:t>(</a:t>
            </a:r>
            <a:r>
              <a:rPr lang="en-CA" sz="1600" b="1" dirty="0" err="1">
                <a:solidFill>
                  <a:srgbClr val="0086B3"/>
                </a:solidFill>
              </a:rPr>
              <a:t>checkin_df</a:t>
            </a:r>
            <a:r>
              <a:rPr lang="en-CA" sz="1600" b="1" dirty="0">
                <a:solidFill>
                  <a:srgbClr val="63A35C"/>
                </a:solidFill>
              </a:rPr>
              <a:t>)</a:t>
            </a:r>
            <a:br>
              <a:rPr lang="en-CA" sz="1600" b="1" dirty="0">
                <a:solidFill>
                  <a:srgbClr val="63A35C"/>
                </a:solidFill>
              </a:rPr>
            </a:br>
            <a:br>
              <a:rPr lang="en-CA" sz="1600" b="1" dirty="0">
                <a:solidFill>
                  <a:srgbClr val="63A35C"/>
                </a:solidFill>
              </a:rPr>
            </a:br>
            <a:r>
              <a:rPr lang="en-CA" sz="1600" b="1" dirty="0">
                <a:solidFill>
                  <a:srgbClr val="63A35C"/>
                </a:solidFill>
              </a:rPr>
              <a:t>    </a:t>
            </a:r>
            <a:r>
              <a:rPr lang="en-CA" sz="1600" b="1" dirty="0" err="1"/>
              <a:t>reviews_df</a:t>
            </a:r>
            <a:r>
              <a:rPr lang="en-CA" sz="1600" b="1" dirty="0"/>
              <a:t> </a:t>
            </a:r>
            <a:r>
              <a:rPr lang="en-CA" sz="1600" b="1" dirty="0">
                <a:solidFill>
                  <a:srgbClr val="A71D5D"/>
                </a:solidFill>
              </a:rPr>
              <a:t>= </a:t>
            </a:r>
            <a:r>
              <a:rPr lang="en-CA" sz="1600" b="1" dirty="0" err="1">
                <a:solidFill>
                  <a:srgbClr val="0086B3"/>
                </a:solidFill>
              </a:rPr>
              <a:t>count_reviews</a:t>
            </a:r>
            <a:r>
              <a:rPr lang="en-CA" sz="1600" b="1" dirty="0">
                <a:solidFill>
                  <a:srgbClr val="63A35C"/>
                </a:solidFill>
              </a:rPr>
              <a:t>(</a:t>
            </a:r>
            <a:r>
              <a:rPr lang="en-CA" sz="1600" b="1" dirty="0" err="1">
                <a:solidFill>
                  <a:srgbClr val="0086B3"/>
                </a:solidFill>
              </a:rPr>
              <a:t>checkin_df</a:t>
            </a:r>
            <a:r>
              <a:rPr lang="en-CA" sz="1600" b="1" dirty="0">
                <a:solidFill>
                  <a:srgbClr val="63A35C"/>
                </a:solidFill>
              </a:rPr>
              <a:t>, </a:t>
            </a:r>
            <a:r>
              <a:rPr lang="en-CA" sz="1600" b="1" dirty="0" err="1">
                <a:solidFill>
                  <a:srgbClr val="0086B3"/>
                </a:solidFill>
              </a:rPr>
              <a:t>mobile_reviews_df</a:t>
            </a:r>
            <a:r>
              <a:rPr lang="en-CA" sz="1600" b="1" dirty="0">
                <a:solidFill>
                  <a:srgbClr val="63A35C"/>
                </a:solidFill>
              </a:rPr>
              <a:t>, </a:t>
            </a:r>
            <a:r>
              <a:rPr lang="en-CA" sz="1600" b="1" dirty="0" err="1">
                <a:solidFill>
                  <a:srgbClr val="0086B3"/>
                </a:solidFill>
              </a:rPr>
              <a:t>browser_reviews_df</a:t>
            </a:r>
            <a:r>
              <a:rPr lang="en-CA" sz="1600" b="1" dirty="0">
                <a:solidFill>
                  <a:srgbClr val="63A35C"/>
                </a:solidFill>
              </a:rPr>
              <a:t>, </a:t>
            </a:r>
            <a:r>
              <a:rPr lang="en-CA" sz="1600" b="1" dirty="0" err="1">
                <a:solidFill>
                  <a:srgbClr val="0086B3"/>
                </a:solidFill>
              </a:rPr>
              <a:t>run_date</a:t>
            </a:r>
            <a:r>
              <a:rPr lang="en-CA" sz="1600" b="1" dirty="0">
                <a:solidFill>
                  <a:srgbClr val="63A35C"/>
                </a:solidFill>
              </a:rPr>
              <a:t>)</a:t>
            </a:r>
            <a:br>
              <a:rPr lang="en-CA" sz="1600" b="1" dirty="0">
                <a:solidFill>
                  <a:srgbClr val="63A35C"/>
                </a:solidFill>
              </a:rPr>
            </a:br>
            <a:r>
              <a:rPr lang="en-CA" sz="1600" b="1" dirty="0">
                <a:solidFill>
                  <a:srgbClr val="63A35C"/>
                </a:solidFill>
              </a:rPr>
              <a:t>    </a:t>
            </a:r>
            <a:r>
              <a:rPr lang="en-CA" sz="1600" b="1" dirty="0" err="1"/>
              <a:t>checkin_df</a:t>
            </a:r>
            <a:r>
              <a:rPr lang="en-CA" sz="1600" b="1" dirty="0"/>
              <a:t> </a:t>
            </a:r>
            <a:r>
              <a:rPr lang="en-CA" sz="1600" b="1" dirty="0">
                <a:solidFill>
                  <a:srgbClr val="A71D5D"/>
                </a:solidFill>
              </a:rPr>
              <a:t>= </a:t>
            </a:r>
            <a:r>
              <a:rPr lang="en-CA" sz="1600" b="1" dirty="0" err="1">
                <a:solidFill>
                  <a:srgbClr val="0086B3"/>
                </a:solidFill>
              </a:rPr>
              <a:t>count_checkins</a:t>
            </a:r>
            <a:r>
              <a:rPr lang="en-CA" sz="1600" b="1" dirty="0">
                <a:solidFill>
                  <a:srgbClr val="63A35C"/>
                </a:solidFill>
              </a:rPr>
              <a:t>(</a:t>
            </a:r>
            <a:r>
              <a:rPr lang="en-CA" sz="1600" b="1" dirty="0" err="1">
                <a:solidFill>
                  <a:srgbClr val="0086B3"/>
                </a:solidFill>
              </a:rPr>
              <a:t>checkin_df</a:t>
            </a:r>
            <a:r>
              <a:rPr lang="en-CA" sz="1600" b="1" dirty="0">
                <a:solidFill>
                  <a:srgbClr val="63A35C"/>
                </a:solidFill>
              </a:rPr>
              <a:t>, </a:t>
            </a:r>
            <a:r>
              <a:rPr lang="en-CA" sz="1600" b="1" dirty="0" err="1">
                <a:solidFill>
                  <a:srgbClr val="0086B3"/>
                </a:solidFill>
              </a:rPr>
              <a:t>run_date</a:t>
            </a:r>
            <a:r>
              <a:rPr lang="en-CA" sz="1600" b="1" dirty="0">
                <a:solidFill>
                  <a:srgbClr val="63A35C"/>
                </a:solidFill>
              </a:rPr>
              <a:t>)</a:t>
            </a:r>
            <a:br>
              <a:rPr lang="en-CA" sz="1600" b="1" dirty="0">
                <a:solidFill>
                  <a:srgbClr val="63A35C"/>
                </a:solidFill>
              </a:rPr>
            </a:br>
            <a:r>
              <a:rPr lang="en-CA" sz="1600" b="1" dirty="0">
                <a:solidFill>
                  <a:srgbClr val="63A35C"/>
                </a:solidFill>
              </a:rPr>
              <a:t>    </a:t>
            </a:r>
            <a:r>
              <a:rPr lang="en-CA" sz="1600" b="1" dirty="0" err="1"/>
              <a:t>tips_df</a:t>
            </a:r>
            <a:r>
              <a:rPr lang="en-CA" sz="1600" b="1" dirty="0"/>
              <a:t> </a:t>
            </a:r>
            <a:r>
              <a:rPr lang="en-CA" sz="1600" b="1" dirty="0">
                <a:solidFill>
                  <a:srgbClr val="A71D5D"/>
                </a:solidFill>
              </a:rPr>
              <a:t>= </a:t>
            </a:r>
            <a:r>
              <a:rPr lang="en-CA" sz="1600" b="1" dirty="0" err="1">
                <a:solidFill>
                  <a:srgbClr val="0086B3"/>
                </a:solidFill>
              </a:rPr>
              <a:t>count_tips</a:t>
            </a:r>
            <a:r>
              <a:rPr lang="en-CA" sz="1600" b="1" dirty="0">
                <a:solidFill>
                  <a:srgbClr val="63A35C"/>
                </a:solidFill>
              </a:rPr>
              <a:t>(</a:t>
            </a:r>
            <a:r>
              <a:rPr lang="en-CA" sz="1600" b="1" dirty="0" err="1">
                <a:solidFill>
                  <a:srgbClr val="0086B3"/>
                </a:solidFill>
              </a:rPr>
              <a:t>tips_df</a:t>
            </a:r>
            <a:r>
              <a:rPr lang="en-CA" sz="1600" b="1" dirty="0">
                <a:solidFill>
                  <a:srgbClr val="63A35C"/>
                </a:solidFill>
              </a:rPr>
              <a:t>, </a:t>
            </a:r>
            <a:r>
              <a:rPr lang="en-CA" sz="1600" b="1" dirty="0" err="1">
                <a:solidFill>
                  <a:srgbClr val="0086B3"/>
                </a:solidFill>
              </a:rPr>
              <a:t>run_date</a:t>
            </a:r>
            <a:r>
              <a:rPr lang="en-CA" sz="1600" b="1" dirty="0">
                <a:solidFill>
                  <a:srgbClr val="63A35C"/>
                </a:solidFill>
              </a:rPr>
              <a:t>)</a:t>
            </a:r>
            <a:endParaRPr lang="en-US" b="1" dirty="0"/>
          </a:p>
        </p:txBody>
      </p:sp>
    </p:spTree>
    <p:extLst>
      <p:ext uri="{BB962C8B-B14F-4D97-AF65-F5344CB8AC3E}">
        <p14:creationId xmlns:p14="http://schemas.microsoft.com/office/powerpoint/2010/main" val="2189305947"/>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8" name="Rectangle 17">
            <a:extLst>
              <a:ext uri="{FF2B5EF4-FFF2-40B4-BE49-F238E27FC236}">
                <a16:creationId xmlns:a16="http://schemas.microsoft.com/office/drawing/2014/main" id="{25ECB3B8-FAEA-C7A8-A6D1-9AC4D9974B58}"/>
              </a:ext>
            </a:extLst>
          </p:cNvPr>
          <p:cNvSpPr/>
          <p:nvPr/>
        </p:nvSpPr>
        <p:spPr>
          <a:xfrm>
            <a:off x="738996" y="3665283"/>
            <a:ext cx="10659301" cy="240853"/>
          </a:xfrm>
          <a:prstGeom prst="rect">
            <a:avLst/>
          </a:prstGeom>
          <a:solidFill>
            <a:schemeClr val="accent1">
              <a:alpha val="50196"/>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C881E9FD-D5A8-E658-6669-F3BD80BF9E10}"/>
              </a:ext>
            </a:extLst>
          </p:cNvPr>
          <p:cNvSpPr/>
          <p:nvPr/>
        </p:nvSpPr>
        <p:spPr>
          <a:xfrm>
            <a:off x="749245" y="1119099"/>
            <a:ext cx="10655111" cy="2015987"/>
          </a:xfrm>
          <a:prstGeom prst="rect">
            <a:avLst/>
          </a:prstGeom>
          <a:solidFill>
            <a:srgbClr val="00B6E0">
              <a:alpha val="50196"/>
            </a:srgbClr>
          </a:solidFill>
          <a:ln>
            <a:solidFill>
              <a:srgbClr val="00B6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6B04B518-559E-3E0B-9DDD-AD2808E07F62}"/>
              </a:ext>
            </a:extLst>
          </p:cNvPr>
          <p:cNvSpPr/>
          <p:nvPr/>
        </p:nvSpPr>
        <p:spPr>
          <a:xfrm>
            <a:off x="978830" y="2607943"/>
            <a:ext cx="10876698" cy="584775"/>
          </a:xfrm>
          <a:prstGeom prst="rect">
            <a:avLst/>
          </a:prstGeom>
        </p:spPr>
        <p:txBody>
          <a:bodyPr wrap="square">
            <a:spAutoFit/>
          </a:bodyPr>
          <a:lstStyle/>
          <a:p>
            <a:r>
              <a:rPr lang="en-CA" sz="1600" b="1" dirty="0" err="1"/>
              <a:t>pandemic_recovery_df</a:t>
            </a:r>
            <a:r>
              <a:rPr lang="en-CA" sz="1600" b="1" dirty="0"/>
              <a:t> </a:t>
            </a:r>
            <a:r>
              <a:rPr lang="en-CA" sz="1600" b="1" dirty="0">
                <a:solidFill>
                  <a:srgbClr val="A71D5D"/>
                </a:solidFill>
              </a:rPr>
              <a:t>= </a:t>
            </a:r>
            <a:r>
              <a:rPr lang="en-CA" sz="1600" b="1" dirty="0" err="1">
                <a:solidFill>
                  <a:srgbClr val="0086B3"/>
                </a:solidFill>
              </a:rPr>
              <a:t>business_df</a:t>
            </a:r>
            <a:r>
              <a:rPr lang="en-CA" sz="1600" b="1" dirty="0" err="1">
                <a:solidFill>
                  <a:srgbClr val="63A35C"/>
                </a:solidFill>
              </a:rPr>
              <a:t>.</a:t>
            </a:r>
            <a:r>
              <a:rPr lang="en-CA" sz="1600" b="1" dirty="0" err="1">
                <a:solidFill>
                  <a:srgbClr val="0086B3"/>
                </a:solidFill>
              </a:rPr>
              <a:t>join</a:t>
            </a:r>
            <a:r>
              <a:rPr lang="en-CA" sz="1600" b="1" dirty="0">
                <a:solidFill>
                  <a:srgbClr val="63A35C"/>
                </a:solidFill>
              </a:rPr>
              <a:t>(</a:t>
            </a:r>
            <a:r>
              <a:rPr lang="en-CA" sz="1600" b="1" dirty="0" err="1">
                <a:solidFill>
                  <a:srgbClr val="0086B3"/>
                </a:solidFill>
              </a:rPr>
              <a:t>checkin_df</a:t>
            </a:r>
            <a:r>
              <a:rPr lang="en-CA" sz="1600" b="1" dirty="0">
                <a:solidFill>
                  <a:srgbClr val="63A35C"/>
                </a:solidFill>
              </a:rPr>
              <a:t>, </a:t>
            </a:r>
            <a:r>
              <a:rPr lang="en-CA" sz="1600" b="1" dirty="0">
                <a:solidFill>
                  <a:srgbClr val="660099"/>
                </a:solidFill>
              </a:rPr>
              <a:t>on</a:t>
            </a:r>
            <a:r>
              <a:rPr lang="en-CA" sz="1600" b="1" dirty="0">
                <a:solidFill>
                  <a:srgbClr val="A71D5D"/>
                </a:solidFill>
              </a:rPr>
              <a:t>=</a:t>
            </a:r>
            <a:r>
              <a:rPr lang="en-CA" sz="1600" b="1" dirty="0">
                <a:solidFill>
                  <a:srgbClr val="183691"/>
                </a:solidFill>
              </a:rPr>
              <a:t>"</a:t>
            </a:r>
            <a:r>
              <a:rPr lang="en-CA" sz="1600" b="1" dirty="0" err="1">
                <a:solidFill>
                  <a:srgbClr val="183691"/>
                </a:solidFill>
              </a:rPr>
              <a:t>business_id</a:t>
            </a:r>
            <a:r>
              <a:rPr lang="en-CA" sz="1600" b="1" dirty="0">
                <a:solidFill>
                  <a:srgbClr val="183691"/>
                </a:solidFill>
              </a:rPr>
              <a:t>"</a:t>
            </a:r>
            <a:r>
              <a:rPr lang="en-CA" sz="1600" b="1" dirty="0">
                <a:solidFill>
                  <a:srgbClr val="63A35C"/>
                </a:solidFill>
              </a:rPr>
              <a:t>, </a:t>
            </a:r>
            <a:r>
              <a:rPr lang="en-CA" sz="1600" b="1" dirty="0">
                <a:solidFill>
                  <a:srgbClr val="660099"/>
                </a:solidFill>
              </a:rPr>
              <a:t>how</a:t>
            </a:r>
            <a:r>
              <a:rPr lang="en-CA" sz="1600" b="1" dirty="0">
                <a:solidFill>
                  <a:srgbClr val="A71D5D"/>
                </a:solidFill>
              </a:rPr>
              <a:t>=</a:t>
            </a:r>
            <a:r>
              <a:rPr lang="en-CA" sz="1600" b="1" dirty="0">
                <a:solidFill>
                  <a:srgbClr val="183691"/>
                </a:solidFill>
              </a:rPr>
              <a:t>'left'</a:t>
            </a:r>
            <a:r>
              <a:rPr lang="en-CA" sz="1600" b="1" dirty="0">
                <a:solidFill>
                  <a:srgbClr val="63A35C"/>
                </a:solidFill>
              </a:rPr>
              <a:t>).</a:t>
            </a:r>
            <a:r>
              <a:rPr lang="en-CA" sz="1600" b="1" dirty="0" err="1">
                <a:solidFill>
                  <a:srgbClr val="0086B3"/>
                </a:solidFill>
              </a:rPr>
              <a:t>fillna</a:t>
            </a:r>
            <a:r>
              <a:rPr lang="en-CA" sz="1600" b="1" dirty="0">
                <a:solidFill>
                  <a:srgbClr val="63A35C"/>
                </a:solidFill>
              </a:rPr>
              <a:t>(</a:t>
            </a:r>
            <a:r>
              <a:rPr lang="en-CA" sz="1600" b="1" dirty="0">
                <a:solidFill>
                  <a:srgbClr val="0086B3"/>
                </a:solidFill>
              </a:rPr>
              <a:t>0</a:t>
            </a:r>
            <a:r>
              <a:rPr lang="en-CA" sz="1600" b="1" dirty="0">
                <a:solidFill>
                  <a:srgbClr val="63A35C"/>
                </a:solidFill>
              </a:rPr>
              <a:t>)</a:t>
            </a:r>
            <a:br>
              <a:rPr lang="en-CA" sz="1600" b="1" dirty="0">
                <a:solidFill>
                  <a:srgbClr val="63A35C"/>
                </a:solidFill>
              </a:rPr>
            </a:br>
            <a:r>
              <a:rPr lang="en-CA" sz="1600" b="1" dirty="0" err="1"/>
              <a:t>pandemic_recovery_df</a:t>
            </a:r>
            <a:r>
              <a:rPr lang="en-CA" sz="1600" b="1" dirty="0"/>
              <a:t> </a:t>
            </a:r>
            <a:r>
              <a:rPr lang="en-CA" sz="1600" b="1" dirty="0">
                <a:solidFill>
                  <a:srgbClr val="A71D5D"/>
                </a:solidFill>
              </a:rPr>
              <a:t>= </a:t>
            </a:r>
            <a:r>
              <a:rPr lang="en-CA" sz="1600" b="1" dirty="0" err="1"/>
              <a:t>pandemic_recovery_df</a:t>
            </a:r>
            <a:r>
              <a:rPr lang="en-CA" sz="1600" b="1" dirty="0" err="1">
                <a:solidFill>
                  <a:srgbClr val="63A35C"/>
                </a:solidFill>
              </a:rPr>
              <a:t>.</a:t>
            </a:r>
            <a:r>
              <a:rPr lang="en-CA" sz="1600" b="1" dirty="0" err="1">
                <a:solidFill>
                  <a:srgbClr val="0086B3"/>
                </a:solidFill>
              </a:rPr>
              <a:t>join</a:t>
            </a:r>
            <a:r>
              <a:rPr lang="en-CA" sz="1600" b="1" dirty="0">
                <a:solidFill>
                  <a:srgbClr val="63A35C"/>
                </a:solidFill>
              </a:rPr>
              <a:t>(</a:t>
            </a:r>
            <a:r>
              <a:rPr lang="en-CA" sz="1600" b="1" dirty="0" err="1">
                <a:solidFill>
                  <a:srgbClr val="0086B3"/>
                </a:solidFill>
              </a:rPr>
              <a:t>reviews_df</a:t>
            </a:r>
            <a:r>
              <a:rPr lang="en-CA" sz="1600" b="1" dirty="0">
                <a:solidFill>
                  <a:srgbClr val="63A35C"/>
                </a:solidFill>
              </a:rPr>
              <a:t>, </a:t>
            </a:r>
            <a:r>
              <a:rPr lang="en-CA" sz="1600" b="1" dirty="0">
                <a:solidFill>
                  <a:srgbClr val="660099"/>
                </a:solidFill>
              </a:rPr>
              <a:t>on</a:t>
            </a:r>
            <a:r>
              <a:rPr lang="en-CA" sz="1600" b="1" dirty="0">
                <a:solidFill>
                  <a:srgbClr val="A71D5D"/>
                </a:solidFill>
              </a:rPr>
              <a:t>=</a:t>
            </a:r>
            <a:r>
              <a:rPr lang="en-CA" sz="1600" b="1" dirty="0">
                <a:solidFill>
                  <a:srgbClr val="183691"/>
                </a:solidFill>
              </a:rPr>
              <a:t>"</a:t>
            </a:r>
            <a:r>
              <a:rPr lang="en-CA" sz="1600" b="1" dirty="0" err="1">
                <a:solidFill>
                  <a:srgbClr val="183691"/>
                </a:solidFill>
              </a:rPr>
              <a:t>business_id</a:t>
            </a:r>
            <a:r>
              <a:rPr lang="en-CA" sz="1600" b="1" dirty="0">
                <a:solidFill>
                  <a:srgbClr val="183691"/>
                </a:solidFill>
              </a:rPr>
              <a:t>"</a:t>
            </a:r>
            <a:r>
              <a:rPr lang="en-CA" sz="1600" b="1" dirty="0">
                <a:solidFill>
                  <a:srgbClr val="63A35C"/>
                </a:solidFill>
              </a:rPr>
              <a:t>, </a:t>
            </a:r>
            <a:r>
              <a:rPr lang="en-CA" sz="1600" b="1" dirty="0">
                <a:solidFill>
                  <a:srgbClr val="660099"/>
                </a:solidFill>
              </a:rPr>
              <a:t>how</a:t>
            </a:r>
            <a:r>
              <a:rPr lang="en-CA" sz="1600" b="1" dirty="0">
                <a:solidFill>
                  <a:srgbClr val="A71D5D"/>
                </a:solidFill>
              </a:rPr>
              <a:t>=</a:t>
            </a:r>
            <a:r>
              <a:rPr lang="en-CA" sz="1600" b="1" dirty="0">
                <a:solidFill>
                  <a:srgbClr val="183691"/>
                </a:solidFill>
              </a:rPr>
              <a:t>'left'</a:t>
            </a:r>
            <a:r>
              <a:rPr lang="en-CA" sz="1600" b="1" dirty="0">
                <a:solidFill>
                  <a:srgbClr val="63A35C"/>
                </a:solidFill>
              </a:rPr>
              <a:t>).</a:t>
            </a:r>
            <a:r>
              <a:rPr lang="en-CA" sz="1600" b="1" dirty="0" err="1">
                <a:solidFill>
                  <a:srgbClr val="0086B3"/>
                </a:solidFill>
              </a:rPr>
              <a:t>fillna</a:t>
            </a:r>
            <a:r>
              <a:rPr lang="en-CA" sz="1600" b="1" dirty="0">
                <a:solidFill>
                  <a:srgbClr val="63A35C"/>
                </a:solidFill>
              </a:rPr>
              <a:t>(</a:t>
            </a:r>
            <a:r>
              <a:rPr lang="en-CA" sz="1600" b="1" dirty="0">
                <a:solidFill>
                  <a:srgbClr val="0086B3"/>
                </a:solidFill>
              </a:rPr>
              <a:t>0</a:t>
            </a:r>
            <a:r>
              <a:rPr lang="en-CA" sz="1600" b="1" dirty="0">
                <a:solidFill>
                  <a:srgbClr val="63A35C"/>
                </a:solidFill>
              </a:rPr>
              <a:t>)</a:t>
            </a:r>
            <a:endParaRPr lang="en-US" sz="1600" b="1" dirty="0"/>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143</a:t>
            </a:fld>
            <a:endParaRPr/>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978830" y="3616432"/>
            <a:ext cx="9815341" cy="338554"/>
          </a:xfrm>
          <a:prstGeom prst="rect">
            <a:avLst/>
          </a:prstGeom>
          <a:ln w="38100">
            <a:noFill/>
          </a:ln>
        </p:spPr>
        <p:txBody>
          <a:bodyPr wrap="square">
            <a:spAutoFit/>
          </a:bodyPr>
          <a:lstStyle/>
          <a:p>
            <a:r>
              <a:rPr lang="en-CA" sz="1600" b="1" dirty="0" err="1">
                <a:solidFill>
                  <a:srgbClr val="0086B3"/>
                </a:solidFill>
              </a:rPr>
              <a:t>assert_inglewood_pizza_has_one_review</a:t>
            </a:r>
            <a:r>
              <a:rPr lang="en-CA" sz="1600" b="1" dirty="0">
                <a:solidFill>
                  <a:srgbClr val="63A35C"/>
                </a:solidFill>
              </a:rPr>
              <a:t>(</a:t>
            </a:r>
            <a:r>
              <a:rPr lang="en-CA" sz="1600" b="1" dirty="0" err="1"/>
              <a:t>pandemic_recovery_df</a:t>
            </a:r>
            <a:r>
              <a:rPr lang="en-CA" sz="1600" b="1" dirty="0">
                <a:solidFill>
                  <a:srgbClr val="63A35C"/>
                </a:solidFill>
              </a:rPr>
              <a:t>)</a:t>
            </a:r>
          </a:p>
        </p:txBody>
      </p:sp>
      <p:sp>
        <p:nvSpPr>
          <p:cNvPr id="13" name="!!transform_inlined">
            <a:extLst>
              <a:ext uri="{FF2B5EF4-FFF2-40B4-BE49-F238E27FC236}">
                <a16:creationId xmlns:a16="http://schemas.microsoft.com/office/drawing/2014/main" id="{21C659AC-93C4-B8E0-FB46-342C9E5917DB}"/>
              </a:ext>
            </a:extLst>
          </p:cNvPr>
          <p:cNvSpPr txBox="1"/>
          <p:nvPr/>
        </p:nvSpPr>
        <p:spPr>
          <a:xfrm>
            <a:off x="749245" y="822870"/>
            <a:ext cx="10876698" cy="1569660"/>
          </a:xfrm>
          <a:prstGeom prst="rect">
            <a:avLst/>
          </a:prstGeom>
          <a:noFill/>
          <a:ln w="38100">
            <a:noFill/>
          </a:ln>
        </p:spPr>
        <p:txBody>
          <a:bodyPr wrap="square" rtlCol="0">
            <a:spAutoFit/>
          </a:bodyPr>
          <a:lstStyle/>
          <a:p>
            <a:br>
              <a:rPr lang="en-CA" sz="1600" b="1" dirty="0">
                <a:solidFill>
                  <a:srgbClr val="A71D5D"/>
                </a:solidFill>
              </a:rPr>
            </a:br>
            <a:r>
              <a:rPr lang="en-CA" sz="1600" b="1" dirty="0">
                <a:solidFill>
                  <a:srgbClr val="A71D5D"/>
                </a:solidFill>
              </a:rPr>
              <a:t>    </a:t>
            </a:r>
            <a:r>
              <a:rPr lang="en-CA" sz="1600" b="1" dirty="0" err="1"/>
              <a:t>checkin_df</a:t>
            </a:r>
            <a:r>
              <a:rPr lang="en-CA" sz="1600" b="1" dirty="0"/>
              <a:t> </a:t>
            </a:r>
            <a:r>
              <a:rPr lang="en-CA" sz="1600" b="1" dirty="0">
                <a:solidFill>
                  <a:srgbClr val="A71D5D"/>
                </a:solidFill>
              </a:rPr>
              <a:t>= </a:t>
            </a:r>
            <a:r>
              <a:rPr lang="en-CA" sz="1600" b="1" dirty="0" err="1">
                <a:solidFill>
                  <a:srgbClr val="0086B3"/>
                </a:solidFill>
              </a:rPr>
              <a:t>create_checkin_df_with_one_date_per_row</a:t>
            </a:r>
            <a:r>
              <a:rPr lang="en-CA" sz="1600" b="1" dirty="0">
                <a:solidFill>
                  <a:srgbClr val="63A35C"/>
                </a:solidFill>
              </a:rPr>
              <a:t>(</a:t>
            </a:r>
            <a:r>
              <a:rPr lang="en-CA" sz="1600" b="1" dirty="0" err="1">
                <a:solidFill>
                  <a:srgbClr val="0086B3"/>
                </a:solidFill>
              </a:rPr>
              <a:t>checkin_df</a:t>
            </a:r>
            <a:r>
              <a:rPr lang="en-CA" sz="1600" b="1" dirty="0">
                <a:solidFill>
                  <a:srgbClr val="63A35C"/>
                </a:solidFill>
              </a:rPr>
              <a:t>)</a:t>
            </a:r>
            <a:br>
              <a:rPr lang="en-CA" sz="1600" b="1" dirty="0">
                <a:solidFill>
                  <a:srgbClr val="63A35C"/>
                </a:solidFill>
              </a:rPr>
            </a:br>
            <a:br>
              <a:rPr lang="en-CA" sz="1600" b="1" dirty="0">
                <a:solidFill>
                  <a:srgbClr val="63A35C"/>
                </a:solidFill>
              </a:rPr>
            </a:br>
            <a:r>
              <a:rPr lang="en-CA" sz="1600" b="1" dirty="0">
                <a:solidFill>
                  <a:srgbClr val="63A35C"/>
                </a:solidFill>
              </a:rPr>
              <a:t>    </a:t>
            </a:r>
            <a:r>
              <a:rPr lang="en-CA" sz="1600" b="1" dirty="0" err="1"/>
              <a:t>reviews_df</a:t>
            </a:r>
            <a:r>
              <a:rPr lang="en-CA" sz="1600" b="1" dirty="0"/>
              <a:t> </a:t>
            </a:r>
            <a:r>
              <a:rPr lang="en-CA" sz="1600" b="1" dirty="0">
                <a:solidFill>
                  <a:srgbClr val="A71D5D"/>
                </a:solidFill>
              </a:rPr>
              <a:t>= </a:t>
            </a:r>
            <a:r>
              <a:rPr lang="en-CA" sz="1600" b="1" dirty="0" err="1">
                <a:solidFill>
                  <a:srgbClr val="0086B3"/>
                </a:solidFill>
              </a:rPr>
              <a:t>count_reviews</a:t>
            </a:r>
            <a:r>
              <a:rPr lang="en-CA" sz="1600" b="1" dirty="0">
                <a:solidFill>
                  <a:srgbClr val="63A35C"/>
                </a:solidFill>
              </a:rPr>
              <a:t>(</a:t>
            </a:r>
            <a:r>
              <a:rPr lang="en-CA" sz="1600" b="1" dirty="0" err="1">
                <a:solidFill>
                  <a:srgbClr val="0086B3"/>
                </a:solidFill>
              </a:rPr>
              <a:t>checkin_df</a:t>
            </a:r>
            <a:r>
              <a:rPr lang="en-CA" sz="1600" b="1" dirty="0">
                <a:solidFill>
                  <a:srgbClr val="63A35C"/>
                </a:solidFill>
              </a:rPr>
              <a:t>, </a:t>
            </a:r>
            <a:r>
              <a:rPr lang="en-CA" sz="1600" b="1" dirty="0" err="1">
                <a:solidFill>
                  <a:srgbClr val="0086B3"/>
                </a:solidFill>
              </a:rPr>
              <a:t>mobile_reviews_df</a:t>
            </a:r>
            <a:r>
              <a:rPr lang="en-CA" sz="1600" b="1" dirty="0">
                <a:solidFill>
                  <a:srgbClr val="63A35C"/>
                </a:solidFill>
              </a:rPr>
              <a:t>, </a:t>
            </a:r>
            <a:r>
              <a:rPr lang="en-CA" sz="1600" b="1" dirty="0" err="1">
                <a:solidFill>
                  <a:srgbClr val="0086B3"/>
                </a:solidFill>
              </a:rPr>
              <a:t>browser_reviews_df</a:t>
            </a:r>
            <a:r>
              <a:rPr lang="en-CA" sz="1600" b="1" dirty="0">
                <a:solidFill>
                  <a:srgbClr val="63A35C"/>
                </a:solidFill>
              </a:rPr>
              <a:t>, </a:t>
            </a:r>
            <a:r>
              <a:rPr lang="en-CA" sz="1600" b="1" dirty="0" err="1">
                <a:solidFill>
                  <a:srgbClr val="0086B3"/>
                </a:solidFill>
              </a:rPr>
              <a:t>run_date</a:t>
            </a:r>
            <a:r>
              <a:rPr lang="en-CA" sz="1600" b="1" dirty="0">
                <a:solidFill>
                  <a:srgbClr val="63A35C"/>
                </a:solidFill>
              </a:rPr>
              <a:t>)</a:t>
            </a:r>
            <a:br>
              <a:rPr lang="en-CA" sz="1600" b="1" dirty="0">
                <a:solidFill>
                  <a:srgbClr val="63A35C"/>
                </a:solidFill>
              </a:rPr>
            </a:br>
            <a:r>
              <a:rPr lang="en-CA" sz="1600" b="1" dirty="0">
                <a:solidFill>
                  <a:srgbClr val="63A35C"/>
                </a:solidFill>
              </a:rPr>
              <a:t>    </a:t>
            </a:r>
            <a:r>
              <a:rPr lang="en-CA" sz="1600" b="1" dirty="0" err="1"/>
              <a:t>checkin_df</a:t>
            </a:r>
            <a:r>
              <a:rPr lang="en-CA" sz="1600" b="1" dirty="0"/>
              <a:t> </a:t>
            </a:r>
            <a:r>
              <a:rPr lang="en-CA" sz="1600" b="1" dirty="0">
                <a:solidFill>
                  <a:srgbClr val="A71D5D"/>
                </a:solidFill>
              </a:rPr>
              <a:t>= </a:t>
            </a:r>
            <a:r>
              <a:rPr lang="en-CA" sz="1600" b="1" dirty="0" err="1">
                <a:solidFill>
                  <a:srgbClr val="0086B3"/>
                </a:solidFill>
              </a:rPr>
              <a:t>count_checkins</a:t>
            </a:r>
            <a:r>
              <a:rPr lang="en-CA" sz="1600" b="1" dirty="0">
                <a:solidFill>
                  <a:srgbClr val="63A35C"/>
                </a:solidFill>
              </a:rPr>
              <a:t>(</a:t>
            </a:r>
            <a:r>
              <a:rPr lang="en-CA" sz="1600" b="1" dirty="0" err="1">
                <a:solidFill>
                  <a:srgbClr val="0086B3"/>
                </a:solidFill>
              </a:rPr>
              <a:t>checkin_df</a:t>
            </a:r>
            <a:r>
              <a:rPr lang="en-CA" sz="1600" b="1" dirty="0">
                <a:solidFill>
                  <a:srgbClr val="63A35C"/>
                </a:solidFill>
              </a:rPr>
              <a:t>, </a:t>
            </a:r>
            <a:r>
              <a:rPr lang="en-CA" sz="1600" b="1" dirty="0" err="1">
                <a:solidFill>
                  <a:srgbClr val="0086B3"/>
                </a:solidFill>
              </a:rPr>
              <a:t>run_date</a:t>
            </a:r>
            <a:r>
              <a:rPr lang="en-CA" sz="1600" b="1" dirty="0">
                <a:solidFill>
                  <a:srgbClr val="63A35C"/>
                </a:solidFill>
              </a:rPr>
              <a:t>)</a:t>
            </a:r>
            <a:br>
              <a:rPr lang="en-CA" sz="1600" b="1" dirty="0">
                <a:solidFill>
                  <a:srgbClr val="63A35C"/>
                </a:solidFill>
              </a:rPr>
            </a:br>
            <a:r>
              <a:rPr lang="en-CA" sz="1600" b="1" dirty="0">
                <a:solidFill>
                  <a:srgbClr val="63A35C"/>
                </a:solidFill>
              </a:rPr>
              <a:t>    </a:t>
            </a:r>
            <a:r>
              <a:rPr lang="en-CA" sz="1600" b="1" dirty="0" err="1"/>
              <a:t>tips_df</a:t>
            </a:r>
            <a:r>
              <a:rPr lang="en-CA" sz="1600" b="1" dirty="0"/>
              <a:t> </a:t>
            </a:r>
            <a:r>
              <a:rPr lang="en-CA" sz="1600" b="1" dirty="0">
                <a:solidFill>
                  <a:srgbClr val="A71D5D"/>
                </a:solidFill>
              </a:rPr>
              <a:t>= </a:t>
            </a:r>
            <a:r>
              <a:rPr lang="en-CA" sz="1600" b="1" dirty="0" err="1">
                <a:solidFill>
                  <a:srgbClr val="0086B3"/>
                </a:solidFill>
              </a:rPr>
              <a:t>count_tips</a:t>
            </a:r>
            <a:r>
              <a:rPr lang="en-CA" sz="1600" b="1" dirty="0">
                <a:solidFill>
                  <a:srgbClr val="63A35C"/>
                </a:solidFill>
              </a:rPr>
              <a:t>(</a:t>
            </a:r>
            <a:r>
              <a:rPr lang="en-CA" sz="1600" b="1" dirty="0" err="1">
                <a:solidFill>
                  <a:srgbClr val="0086B3"/>
                </a:solidFill>
              </a:rPr>
              <a:t>tips_df</a:t>
            </a:r>
            <a:r>
              <a:rPr lang="en-CA" sz="1600" b="1" dirty="0">
                <a:solidFill>
                  <a:srgbClr val="63A35C"/>
                </a:solidFill>
              </a:rPr>
              <a:t>, </a:t>
            </a:r>
            <a:r>
              <a:rPr lang="en-CA" sz="1600" b="1" dirty="0" err="1">
                <a:solidFill>
                  <a:srgbClr val="0086B3"/>
                </a:solidFill>
              </a:rPr>
              <a:t>run_date</a:t>
            </a:r>
            <a:r>
              <a:rPr lang="en-CA" sz="1600" b="1" dirty="0">
                <a:solidFill>
                  <a:srgbClr val="63A35C"/>
                </a:solidFill>
              </a:rPr>
              <a:t>)</a:t>
            </a:r>
            <a:endParaRPr lang="en-US" b="1" dirty="0"/>
          </a:p>
        </p:txBody>
      </p:sp>
      <p:sp>
        <p:nvSpPr>
          <p:cNvPr id="2" name="TextBox 1">
            <a:extLst>
              <a:ext uri="{FF2B5EF4-FFF2-40B4-BE49-F238E27FC236}">
                <a16:creationId xmlns:a16="http://schemas.microsoft.com/office/drawing/2014/main" id="{1F3785F2-D32F-8F8A-D002-EA7BD6F3949F}"/>
              </a:ext>
            </a:extLst>
          </p:cNvPr>
          <p:cNvSpPr txBox="1"/>
          <p:nvPr/>
        </p:nvSpPr>
        <p:spPr>
          <a:xfrm>
            <a:off x="978830" y="3207699"/>
            <a:ext cx="4478073" cy="553998"/>
          </a:xfrm>
          <a:prstGeom prst="rect">
            <a:avLst/>
          </a:prstGeom>
          <a:noFill/>
        </p:spPr>
        <p:txBody>
          <a:bodyPr wrap="square" rtlCol="0">
            <a:spAutoFit/>
          </a:bodyPr>
          <a:lstStyle/>
          <a:p>
            <a:r>
              <a:rPr lang="en-CA" sz="1600" b="1" dirty="0" err="1">
                <a:latin typeface="DM Mono" panose="020B0509040201040103" pitchFamily="49" charset="77"/>
              </a:rPr>
              <a:t>pandemic_recovery_df</a:t>
            </a:r>
            <a:r>
              <a:rPr lang="en-CA" sz="1600" b="1" dirty="0" err="1">
                <a:solidFill>
                  <a:srgbClr val="63A35C"/>
                </a:solidFill>
                <a:latin typeface="DM Mono" panose="020B0509040201040103" pitchFamily="49" charset="77"/>
              </a:rPr>
              <a:t>.</a:t>
            </a:r>
            <a:r>
              <a:rPr lang="en-CA" sz="1600" b="1" dirty="0" err="1">
                <a:solidFill>
                  <a:srgbClr val="0086B3"/>
                </a:solidFill>
                <a:latin typeface="DM Mono" panose="020B0509040201040103" pitchFamily="49" charset="77"/>
              </a:rPr>
              <a:t>printSchema</a:t>
            </a:r>
            <a:r>
              <a:rPr lang="en-CA" sz="1600" b="1" dirty="0">
                <a:solidFill>
                  <a:srgbClr val="63A35C"/>
                </a:solidFill>
                <a:latin typeface="DM Mono" panose="020B0509040201040103" pitchFamily="49" charset="77"/>
              </a:rPr>
              <a:t>()</a:t>
            </a:r>
          </a:p>
          <a:p>
            <a:endParaRPr lang="en-US" dirty="0"/>
          </a:p>
        </p:txBody>
      </p:sp>
    </p:spTree>
    <p:extLst>
      <p:ext uri="{BB962C8B-B14F-4D97-AF65-F5344CB8AC3E}">
        <p14:creationId xmlns:p14="http://schemas.microsoft.com/office/powerpoint/2010/main" val="2098495341"/>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44.xml><?xml version="1.0" encoding="utf-8"?>
<p:sld xmlns:a="http://schemas.openxmlformats.org/drawingml/2006/main" xmlns:r="http://schemas.openxmlformats.org/officeDocument/2006/relationships" xmlns:p="http://schemas.openxmlformats.org/presentationml/2006/main">
  <p:cSld>
    <p:bg>
      <p:bgPr>
        <a:solidFill>
          <a:srgbClr val="BFE7F0"/>
        </a:solidFill>
        <a:effectLst/>
      </p:bgPr>
    </p:bg>
    <p:spTree>
      <p:nvGrpSpPr>
        <p:cNvPr id="1" name="Shape 888"/>
        <p:cNvGrpSpPr/>
        <p:nvPr/>
      </p:nvGrpSpPr>
      <p:grpSpPr>
        <a:xfrm>
          <a:off x="0" y="0"/>
          <a:ext cx="0" cy="0"/>
          <a:chOff x="0" y="0"/>
          <a:chExt cx="0" cy="0"/>
        </a:xfrm>
      </p:grpSpPr>
      <p:sp>
        <p:nvSpPr>
          <p:cNvPr id="889" name="Google Shape;889;p8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144</a:t>
            </a:fld>
            <a:endParaRPr/>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 y="6368489"/>
            <a:ext cx="12188825" cy="489511"/>
          </a:xfrm>
          <a:prstGeom prst="rect">
            <a:avLst/>
          </a:prstGeom>
        </p:spPr>
      </p:pic>
      <p:pic>
        <p:nvPicPr>
          <p:cNvPr id="23" name="Picture 22">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0" y="-1"/>
            <a:ext cx="12188824" cy="391085"/>
          </a:xfrm>
          <a:prstGeom prst="rect">
            <a:avLst/>
          </a:prstGeom>
        </p:spPr>
      </p:pic>
      <p:pic>
        <p:nvPicPr>
          <p:cNvPr id="7" name="!!header">
            <a:extLst>
              <a:ext uri="{FF2B5EF4-FFF2-40B4-BE49-F238E27FC236}">
                <a16:creationId xmlns:a16="http://schemas.microsoft.com/office/drawing/2014/main" id="{FC4BCA02-CA1B-3D58-1CAD-151D2B63A54A}"/>
              </a:ext>
            </a:extLst>
          </p:cNvPr>
          <p:cNvPicPr>
            <a:picLocks noChangeAspect="1"/>
          </p:cNvPicPr>
          <p:nvPr/>
        </p:nvPicPr>
        <p:blipFill>
          <a:blip r:embed="rId4"/>
          <a:stretch>
            <a:fillRect/>
          </a:stretch>
        </p:blipFill>
        <p:spPr>
          <a:xfrm>
            <a:off x="1" y="-48986"/>
            <a:ext cx="12188824" cy="816430"/>
          </a:xfrm>
          <a:prstGeom prst="rect">
            <a:avLst/>
          </a:prstGeom>
        </p:spPr>
      </p:pic>
      <p:pic>
        <p:nvPicPr>
          <p:cNvPr id="18" name="!!header">
            <a:extLst>
              <a:ext uri="{FF2B5EF4-FFF2-40B4-BE49-F238E27FC236}">
                <a16:creationId xmlns:a16="http://schemas.microsoft.com/office/drawing/2014/main" id="{B1DC46D8-03F2-FB44-E17D-8352FFAB7F28}"/>
              </a:ext>
            </a:extLst>
          </p:cNvPr>
          <p:cNvPicPr>
            <a:picLocks noChangeAspect="1"/>
          </p:cNvPicPr>
          <p:nvPr/>
        </p:nvPicPr>
        <p:blipFill>
          <a:blip r:embed="rId4"/>
          <a:stretch>
            <a:fillRect/>
          </a:stretch>
        </p:blipFill>
        <p:spPr>
          <a:xfrm>
            <a:off x="1" y="-47851"/>
            <a:ext cx="12188824" cy="816430"/>
          </a:xfrm>
          <a:prstGeom prst="rect">
            <a:avLst/>
          </a:prstGeom>
        </p:spPr>
      </p:pic>
      <p:sp>
        <p:nvSpPr>
          <p:cNvPr id="24" name="Google Shape;890;p81">
            <a:extLst>
              <a:ext uri="{FF2B5EF4-FFF2-40B4-BE49-F238E27FC236}">
                <a16:creationId xmlns:a16="http://schemas.microsoft.com/office/drawing/2014/main" id="{5642D254-8237-CDFC-424D-2C81D18BAFFE}"/>
              </a:ext>
            </a:extLst>
          </p:cNvPr>
          <p:cNvSpPr txBox="1">
            <a:spLocks noGrp="1"/>
          </p:cNvSpPr>
          <p:nvPr>
            <p:ph type="title"/>
          </p:nvPr>
        </p:nvSpPr>
        <p:spPr>
          <a:xfrm>
            <a:off x="299274" y="67479"/>
            <a:ext cx="11408312"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sz="4800" dirty="0" err="1">
                <a:solidFill>
                  <a:schemeClr val="tx1"/>
                </a:solidFill>
              </a:rPr>
              <a:t>pandemic_recovery_df.printSchema</a:t>
            </a:r>
            <a:r>
              <a:rPr lang="en-CA" sz="4800" dirty="0">
                <a:solidFill>
                  <a:schemeClr val="tx1"/>
                </a:solidFill>
              </a:rPr>
              <a:t>()</a:t>
            </a:r>
            <a:endParaRPr sz="4800" dirty="0">
              <a:solidFill>
                <a:schemeClr val="tx1"/>
              </a:solidFill>
            </a:endParaRPr>
          </a:p>
        </p:txBody>
      </p:sp>
      <p:grpSp>
        <p:nvGrpSpPr>
          <p:cNvPr id="12" name="Google Shape;783;p76">
            <a:extLst>
              <a:ext uri="{FF2B5EF4-FFF2-40B4-BE49-F238E27FC236}">
                <a16:creationId xmlns:a16="http://schemas.microsoft.com/office/drawing/2014/main" id="{1926878B-F1E2-310C-C0F5-B79598D7AB8F}"/>
              </a:ext>
            </a:extLst>
          </p:cNvPr>
          <p:cNvGrpSpPr/>
          <p:nvPr/>
        </p:nvGrpSpPr>
        <p:grpSpPr>
          <a:xfrm>
            <a:off x="10091712" y="5075866"/>
            <a:ext cx="625166" cy="614978"/>
            <a:chOff x="7813889" y="2330318"/>
            <a:chExt cx="517800" cy="517800"/>
          </a:xfrm>
          <a:solidFill>
            <a:srgbClr val="12CB5A"/>
          </a:solidFill>
        </p:grpSpPr>
        <p:sp>
          <p:nvSpPr>
            <p:cNvPr id="13" name="Google Shape;784;p76">
              <a:extLst>
                <a:ext uri="{FF2B5EF4-FFF2-40B4-BE49-F238E27FC236}">
                  <a16:creationId xmlns:a16="http://schemas.microsoft.com/office/drawing/2014/main" id="{CD3CC1C9-D2D8-7D76-E65A-6F30E0F05859}"/>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15" name="Google Shape;785;p76">
              <a:extLst>
                <a:ext uri="{FF2B5EF4-FFF2-40B4-BE49-F238E27FC236}">
                  <a16:creationId xmlns:a16="http://schemas.microsoft.com/office/drawing/2014/main" id="{A2D79F02-ABF2-3269-1AF0-9956C2036408}"/>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Sans"/>
                <a:ea typeface="DM Sans"/>
                <a:cs typeface="DM Sans"/>
                <a:sym typeface="DM Sans"/>
              </a:endParaRPr>
            </a:p>
          </p:txBody>
        </p:sp>
      </p:grpSp>
      <p:sp>
        <p:nvSpPr>
          <p:cNvPr id="2" name="Rectangle 1">
            <a:extLst>
              <a:ext uri="{FF2B5EF4-FFF2-40B4-BE49-F238E27FC236}">
                <a16:creationId xmlns:a16="http://schemas.microsoft.com/office/drawing/2014/main" id="{556CF4ED-6646-2C8B-1335-2A8CD3AEA286}"/>
              </a:ext>
            </a:extLst>
          </p:cNvPr>
          <p:cNvSpPr/>
          <p:nvPr/>
        </p:nvSpPr>
        <p:spPr>
          <a:xfrm>
            <a:off x="766855" y="767444"/>
            <a:ext cx="10655114" cy="56010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pandemic_recovery_schema">
            <a:extLst>
              <a:ext uri="{FF2B5EF4-FFF2-40B4-BE49-F238E27FC236}">
                <a16:creationId xmlns:a16="http://schemas.microsoft.com/office/drawing/2014/main" id="{B9C4D5EE-1F5A-7AA3-F389-706622EE4563}"/>
              </a:ext>
            </a:extLst>
          </p:cNvPr>
          <p:cNvSpPr txBox="1"/>
          <p:nvPr/>
        </p:nvSpPr>
        <p:spPr>
          <a:xfrm>
            <a:off x="766855" y="730020"/>
            <a:ext cx="10655113" cy="12157174"/>
          </a:xfrm>
          <a:prstGeom prst="rect">
            <a:avLst/>
          </a:prstGeom>
          <a:noFill/>
        </p:spPr>
        <p:txBody>
          <a:bodyPr wrap="square" rtlCol="0">
            <a:spAutoFit/>
          </a:bodyPr>
          <a:lstStyle/>
          <a:p>
            <a:r>
              <a:rPr lang="en-US" sz="1600" dirty="0">
                <a:latin typeface="DM Sans" pitchFamily="2" charset="77"/>
              </a:rPr>
              <a:t>root</a:t>
            </a:r>
          </a:p>
          <a:p>
            <a:r>
              <a:rPr lang="en-US" sz="1600" dirty="0">
                <a:latin typeface="DM Sans" pitchFamily="2" charset="77"/>
              </a:rPr>
              <a:t> </a:t>
            </a:r>
            <a:r>
              <a:rPr lang="en-US" sz="1600" dirty="0">
                <a:highlight>
                  <a:srgbClr val="00B0F0"/>
                </a:highlight>
                <a:latin typeface="DM Sans" pitchFamily="2" charset="77"/>
              </a:rPr>
              <a:t>|-- </a:t>
            </a:r>
            <a:r>
              <a:rPr lang="en-US" sz="1600" dirty="0" err="1">
                <a:highlight>
                  <a:srgbClr val="00B0F0"/>
                </a:highlight>
                <a:latin typeface="DM Sans" pitchFamily="2" charset="77"/>
              </a:rPr>
              <a:t>business_id</a:t>
            </a:r>
            <a:r>
              <a:rPr lang="en-US" sz="1600" dirty="0">
                <a:highlight>
                  <a:srgbClr val="00B0F0"/>
                </a:highlight>
                <a:latin typeface="DM Sans" pitchFamily="2" charset="77"/>
              </a:rPr>
              <a:t>: string (nullable = true)</a:t>
            </a:r>
          </a:p>
          <a:p>
            <a:r>
              <a:rPr lang="en-US" sz="1600" dirty="0">
                <a:latin typeface="DM Sans" pitchFamily="2" charset="77"/>
              </a:rPr>
              <a:t> |-- address: string (nullable = true)</a:t>
            </a:r>
          </a:p>
          <a:p>
            <a:r>
              <a:rPr lang="en-US" sz="1600" dirty="0">
                <a:latin typeface="DM Sans" pitchFamily="2" charset="77"/>
              </a:rPr>
              <a:t> |-- attributes: struct (nullable = true)</a:t>
            </a:r>
          </a:p>
          <a:p>
            <a:r>
              <a:rPr lang="en-US" sz="1600" dirty="0">
                <a:latin typeface="DM Sans" pitchFamily="2" charset="77"/>
              </a:rPr>
              <a:t> |    |-- Alcohol: string (nullable = true)</a:t>
            </a:r>
          </a:p>
          <a:p>
            <a:r>
              <a:rPr lang="en-US" sz="1600" dirty="0">
                <a:latin typeface="DM Sans" pitchFamily="2" charset="77"/>
              </a:rPr>
              <a:t> |    |-- Ambience: string (nullable = true)</a:t>
            </a:r>
          </a:p>
          <a:p>
            <a:r>
              <a:rPr lang="en-US" sz="1600" dirty="0">
                <a:latin typeface="DM Sans" pitchFamily="2" charset="77"/>
              </a:rPr>
              <a:t> |    |-- </a:t>
            </a:r>
            <a:r>
              <a:rPr lang="en-US" sz="1600" dirty="0" err="1">
                <a:latin typeface="DM Sans" pitchFamily="2" charset="77"/>
              </a:rPr>
              <a:t>BikeParking</a:t>
            </a:r>
            <a:r>
              <a:rPr lang="en-US" sz="1600" dirty="0">
                <a:latin typeface="DM Sans" pitchFamily="2" charset="77"/>
              </a:rPr>
              <a:t>: string (nullable = true)</a:t>
            </a:r>
          </a:p>
          <a:p>
            <a:r>
              <a:rPr lang="en-US" sz="1600" dirty="0">
                <a:latin typeface="DM Sans" pitchFamily="2" charset="77"/>
              </a:rPr>
              <a:t> |    |-- </a:t>
            </a:r>
            <a:r>
              <a:rPr lang="en-US" sz="1600" dirty="0" err="1">
                <a:latin typeface="DM Sans" pitchFamily="2" charset="77"/>
              </a:rPr>
              <a:t>BusinessAcceptsCreditCards</a:t>
            </a:r>
            <a:r>
              <a:rPr lang="en-US" sz="1600" dirty="0">
                <a:latin typeface="DM Sans" pitchFamily="2" charset="77"/>
              </a:rPr>
              <a:t>: string (nullable = true)</a:t>
            </a:r>
          </a:p>
          <a:p>
            <a:r>
              <a:rPr lang="en-US" sz="1600" dirty="0">
                <a:latin typeface="DM Sans" pitchFamily="2" charset="77"/>
              </a:rPr>
              <a:t> |    |-- </a:t>
            </a:r>
            <a:r>
              <a:rPr lang="en-US" sz="1600" dirty="0" err="1">
                <a:latin typeface="DM Sans" pitchFamily="2" charset="77"/>
              </a:rPr>
              <a:t>BusinessParking</a:t>
            </a:r>
            <a:r>
              <a:rPr lang="en-US" sz="1600" dirty="0">
                <a:latin typeface="DM Sans" pitchFamily="2" charset="77"/>
              </a:rPr>
              <a:t>: string (nullable = true)</a:t>
            </a:r>
          </a:p>
          <a:p>
            <a:r>
              <a:rPr lang="en-US" sz="1600" dirty="0">
                <a:latin typeface="DM Sans" pitchFamily="2" charset="77"/>
              </a:rPr>
              <a:t> |    |-- </a:t>
            </a:r>
            <a:r>
              <a:rPr lang="en-US" sz="1600" dirty="0" err="1">
                <a:latin typeface="DM Sans" pitchFamily="2" charset="77"/>
              </a:rPr>
              <a:t>ByAppointmentOnly</a:t>
            </a:r>
            <a:r>
              <a:rPr lang="en-US" sz="1600" dirty="0">
                <a:latin typeface="DM Sans" pitchFamily="2" charset="77"/>
              </a:rPr>
              <a:t>: string (nullable = true)</a:t>
            </a:r>
          </a:p>
          <a:p>
            <a:r>
              <a:rPr lang="en-US" sz="1600" dirty="0">
                <a:latin typeface="DM Sans" pitchFamily="2" charset="77"/>
              </a:rPr>
              <a:t> |    |-- Caters: string (nullable = true)</a:t>
            </a:r>
          </a:p>
          <a:p>
            <a:r>
              <a:rPr lang="en-US" sz="1600" dirty="0">
                <a:latin typeface="DM Sans" pitchFamily="2" charset="77"/>
              </a:rPr>
              <a:t> |    |-- </a:t>
            </a:r>
            <a:r>
              <a:rPr lang="en-US" sz="1600" dirty="0" err="1">
                <a:latin typeface="DM Sans" pitchFamily="2" charset="77"/>
              </a:rPr>
              <a:t>CoatCheck</a:t>
            </a:r>
            <a:r>
              <a:rPr lang="en-US" sz="1600" dirty="0">
                <a:latin typeface="DM Sans" pitchFamily="2" charset="77"/>
              </a:rPr>
              <a:t>: string (nullable = true)</a:t>
            </a:r>
          </a:p>
          <a:p>
            <a:r>
              <a:rPr lang="en-US" sz="1600" dirty="0">
                <a:latin typeface="DM Sans" pitchFamily="2" charset="77"/>
              </a:rPr>
              <a:t> |    |-- </a:t>
            </a:r>
            <a:r>
              <a:rPr lang="en-US" sz="1600" dirty="0" err="1">
                <a:latin typeface="DM Sans" pitchFamily="2" charset="77"/>
              </a:rPr>
              <a:t>DogsAllowed</a:t>
            </a:r>
            <a:r>
              <a:rPr lang="en-US" sz="1600" dirty="0">
                <a:latin typeface="DM Sans" pitchFamily="2" charset="77"/>
              </a:rPr>
              <a:t>: string (nullable = true)</a:t>
            </a:r>
          </a:p>
          <a:p>
            <a:r>
              <a:rPr lang="en-US" sz="1600" dirty="0">
                <a:latin typeface="DM Sans" pitchFamily="2" charset="77"/>
              </a:rPr>
              <a:t> |    |-- </a:t>
            </a:r>
            <a:r>
              <a:rPr lang="en-US" sz="1600" dirty="0" err="1">
                <a:latin typeface="DM Sans" pitchFamily="2" charset="77"/>
              </a:rPr>
              <a:t>DriveThru</a:t>
            </a:r>
            <a:r>
              <a:rPr lang="en-US" sz="1600" dirty="0">
                <a:latin typeface="DM Sans" pitchFamily="2" charset="77"/>
              </a:rPr>
              <a:t>: string (nullable = true)</a:t>
            </a:r>
          </a:p>
          <a:p>
            <a:r>
              <a:rPr lang="en-US" sz="1600" dirty="0">
                <a:latin typeface="DM Sans" pitchFamily="2" charset="77"/>
              </a:rPr>
              <a:t> |    |-- </a:t>
            </a:r>
            <a:r>
              <a:rPr lang="en-US" sz="1600" dirty="0" err="1">
                <a:latin typeface="DM Sans" pitchFamily="2" charset="77"/>
              </a:rPr>
              <a:t>GoodForKids</a:t>
            </a:r>
            <a:r>
              <a:rPr lang="en-US" sz="1600" dirty="0">
                <a:latin typeface="DM Sans" pitchFamily="2" charset="77"/>
              </a:rPr>
              <a:t>: string (nullable = true)</a:t>
            </a:r>
          </a:p>
          <a:p>
            <a:r>
              <a:rPr lang="en-US" sz="1600" dirty="0">
                <a:latin typeface="DM Sans" pitchFamily="2" charset="77"/>
              </a:rPr>
              <a:t> |    |-- </a:t>
            </a:r>
            <a:r>
              <a:rPr lang="en-US" sz="1600" dirty="0" err="1">
                <a:latin typeface="DM Sans" pitchFamily="2" charset="77"/>
              </a:rPr>
              <a:t>HappyHour</a:t>
            </a:r>
            <a:r>
              <a:rPr lang="en-US" sz="1600" dirty="0">
                <a:latin typeface="DM Sans" pitchFamily="2" charset="77"/>
              </a:rPr>
              <a:t>: string (nullable = true)</a:t>
            </a:r>
          </a:p>
          <a:p>
            <a:r>
              <a:rPr lang="en-US" sz="1600" dirty="0">
                <a:latin typeface="DM Sans" pitchFamily="2" charset="77"/>
              </a:rPr>
              <a:t> |    |-- </a:t>
            </a:r>
            <a:r>
              <a:rPr lang="en-US" sz="1600" dirty="0" err="1">
                <a:latin typeface="DM Sans" pitchFamily="2" charset="77"/>
              </a:rPr>
              <a:t>HasTV</a:t>
            </a:r>
            <a:r>
              <a:rPr lang="en-US" sz="1600" dirty="0">
                <a:latin typeface="DM Sans" pitchFamily="2" charset="77"/>
              </a:rPr>
              <a:t>: string (nullable = true)</a:t>
            </a:r>
          </a:p>
          <a:p>
            <a:r>
              <a:rPr lang="en-US" sz="1600" dirty="0">
                <a:latin typeface="DM Sans" pitchFamily="2" charset="77"/>
              </a:rPr>
              <a:t> |    |-- </a:t>
            </a:r>
            <a:r>
              <a:rPr lang="en-US" sz="1600" dirty="0" err="1">
                <a:latin typeface="DM Sans" pitchFamily="2" charset="77"/>
              </a:rPr>
              <a:t>NoiseLevel</a:t>
            </a:r>
            <a:r>
              <a:rPr lang="en-US" sz="1600" dirty="0">
                <a:latin typeface="DM Sans" pitchFamily="2" charset="77"/>
              </a:rPr>
              <a:t>: string (nullable = true)</a:t>
            </a:r>
          </a:p>
          <a:p>
            <a:r>
              <a:rPr lang="en-US" sz="1600" dirty="0">
                <a:latin typeface="DM Sans" pitchFamily="2" charset="77"/>
              </a:rPr>
              <a:t> |    |-- </a:t>
            </a:r>
            <a:r>
              <a:rPr lang="en-US" sz="1600" dirty="0" err="1">
                <a:latin typeface="DM Sans" pitchFamily="2" charset="77"/>
              </a:rPr>
              <a:t>OutdoorSeating</a:t>
            </a:r>
            <a:r>
              <a:rPr lang="en-US" sz="1600" dirty="0">
                <a:latin typeface="DM Sans" pitchFamily="2" charset="77"/>
              </a:rPr>
              <a:t>: string (nullable = true)</a:t>
            </a:r>
          </a:p>
          <a:p>
            <a:r>
              <a:rPr lang="en-US" sz="1600" dirty="0">
                <a:latin typeface="DM Sans" pitchFamily="2" charset="77"/>
              </a:rPr>
              <a:t> |    |-- </a:t>
            </a:r>
            <a:r>
              <a:rPr lang="en-US" sz="1600" dirty="0" err="1">
                <a:latin typeface="DM Sans" pitchFamily="2" charset="77"/>
              </a:rPr>
              <a:t>RestaurantsAttire</a:t>
            </a:r>
            <a:r>
              <a:rPr lang="en-US" sz="1600" dirty="0">
                <a:latin typeface="DM Sans" pitchFamily="2" charset="77"/>
              </a:rPr>
              <a:t>: string (nullable = true)</a:t>
            </a:r>
          </a:p>
          <a:p>
            <a:r>
              <a:rPr lang="en-US" sz="1600" dirty="0">
                <a:latin typeface="DM Sans" pitchFamily="2" charset="77"/>
              </a:rPr>
              <a:t> |    |-- </a:t>
            </a:r>
            <a:r>
              <a:rPr lang="en-US" sz="1600" dirty="0" err="1">
                <a:latin typeface="DM Sans" pitchFamily="2" charset="77"/>
              </a:rPr>
              <a:t>RestaurantsDelivery</a:t>
            </a:r>
            <a:r>
              <a:rPr lang="en-US" sz="1600" dirty="0">
                <a:latin typeface="DM Sans" pitchFamily="2" charset="77"/>
              </a:rPr>
              <a:t>: string (nullable = true)</a:t>
            </a:r>
          </a:p>
          <a:p>
            <a:r>
              <a:rPr lang="en-US" sz="1600" dirty="0">
                <a:latin typeface="DM Sans" pitchFamily="2" charset="77"/>
              </a:rPr>
              <a:t> |    |-- </a:t>
            </a:r>
            <a:r>
              <a:rPr lang="en-US" sz="1600" dirty="0" err="1">
                <a:latin typeface="DM Sans" pitchFamily="2" charset="77"/>
              </a:rPr>
              <a:t>RestaurantsGoodForGroups</a:t>
            </a:r>
            <a:r>
              <a:rPr lang="en-US" sz="1600" dirty="0">
                <a:latin typeface="DM Sans" pitchFamily="2" charset="77"/>
              </a:rPr>
              <a:t>: string (nullable = true)</a:t>
            </a:r>
          </a:p>
          <a:p>
            <a:r>
              <a:rPr lang="en-US" sz="1600" dirty="0">
                <a:latin typeface="DM Sans" pitchFamily="2" charset="77"/>
              </a:rPr>
              <a:t> |    |-- RestaurantsPriceRange2: string (nullable = true)</a:t>
            </a:r>
          </a:p>
          <a:p>
            <a:r>
              <a:rPr lang="en-US" sz="1600" dirty="0">
                <a:latin typeface="DM Sans" pitchFamily="2" charset="77"/>
              </a:rPr>
              <a:t> |    |-- </a:t>
            </a:r>
            <a:r>
              <a:rPr lang="en-US" sz="1600" dirty="0" err="1">
                <a:latin typeface="DM Sans" pitchFamily="2" charset="77"/>
              </a:rPr>
              <a:t>RestaurantsReservations</a:t>
            </a:r>
            <a:r>
              <a:rPr lang="en-US" sz="1600" dirty="0">
                <a:latin typeface="DM Sans" pitchFamily="2" charset="77"/>
              </a:rPr>
              <a:t>: string (nullable = true)</a:t>
            </a:r>
          </a:p>
          <a:p>
            <a:r>
              <a:rPr lang="en-US" sz="1600" dirty="0">
                <a:latin typeface="DM Sans" pitchFamily="2" charset="77"/>
              </a:rPr>
              <a:t> |    |-- </a:t>
            </a:r>
            <a:r>
              <a:rPr lang="en-US" sz="1600" dirty="0" err="1">
                <a:latin typeface="DM Sans" pitchFamily="2" charset="77"/>
              </a:rPr>
              <a:t>RestaurantsTableService</a:t>
            </a:r>
            <a:r>
              <a:rPr lang="en-US" sz="1600" dirty="0">
                <a:latin typeface="DM Sans" pitchFamily="2" charset="77"/>
              </a:rPr>
              <a:t>: string (nullable = true)</a:t>
            </a:r>
          </a:p>
          <a:p>
            <a:r>
              <a:rPr lang="en-US" sz="1600" dirty="0">
                <a:latin typeface="DM Sans" pitchFamily="2" charset="77"/>
              </a:rPr>
              <a:t> |    |-- </a:t>
            </a:r>
            <a:r>
              <a:rPr lang="en-US" sz="1600" dirty="0" err="1">
                <a:latin typeface="DM Sans" pitchFamily="2" charset="77"/>
              </a:rPr>
              <a:t>RestaurantsTakeOut</a:t>
            </a:r>
            <a:r>
              <a:rPr lang="en-US" sz="1600" dirty="0">
                <a:latin typeface="DM Sans" pitchFamily="2" charset="77"/>
              </a:rPr>
              <a:t>: string (nullable = true)</a:t>
            </a:r>
          </a:p>
          <a:p>
            <a:r>
              <a:rPr lang="en-US" sz="1600" dirty="0">
                <a:latin typeface="DM Sans" pitchFamily="2" charset="77"/>
              </a:rPr>
              <a:t> |    |-- </a:t>
            </a:r>
            <a:r>
              <a:rPr lang="en-US" sz="1600" dirty="0" err="1">
                <a:latin typeface="DM Sans" pitchFamily="2" charset="77"/>
              </a:rPr>
              <a:t>WheelchairAccessible</a:t>
            </a:r>
            <a:r>
              <a:rPr lang="en-US" sz="1600" dirty="0">
                <a:latin typeface="DM Sans" pitchFamily="2" charset="77"/>
              </a:rPr>
              <a:t>: string (nullable = true)</a:t>
            </a:r>
          </a:p>
          <a:p>
            <a:r>
              <a:rPr lang="en-US" sz="1600" dirty="0">
                <a:latin typeface="DM Sans" pitchFamily="2" charset="77"/>
              </a:rPr>
              <a:t> |    |-- </a:t>
            </a:r>
            <a:r>
              <a:rPr lang="en-US" sz="1600" dirty="0" err="1">
                <a:latin typeface="DM Sans" pitchFamily="2" charset="77"/>
              </a:rPr>
              <a:t>WiFi</a:t>
            </a:r>
            <a:r>
              <a:rPr lang="en-US" sz="1600" dirty="0">
                <a:latin typeface="DM Sans" pitchFamily="2" charset="77"/>
              </a:rPr>
              <a:t>: string (nullable = true)</a:t>
            </a:r>
          </a:p>
          <a:p>
            <a:r>
              <a:rPr lang="en-US" sz="1600" dirty="0">
                <a:latin typeface="DM Sans" pitchFamily="2" charset="77"/>
              </a:rPr>
              <a:t> |-- categories: string (nullable = true)</a:t>
            </a:r>
          </a:p>
          <a:p>
            <a:r>
              <a:rPr lang="en-US" sz="1600" dirty="0">
                <a:latin typeface="DM Sans" pitchFamily="2" charset="77"/>
              </a:rPr>
              <a:t> |-- city: string (nullable = true)</a:t>
            </a:r>
          </a:p>
          <a:p>
            <a:r>
              <a:rPr lang="en-US" sz="1600" dirty="0">
                <a:latin typeface="DM Sans" pitchFamily="2" charset="77"/>
              </a:rPr>
              <a:t> |-- hours: struct (nullable = true)</a:t>
            </a:r>
          </a:p>
          <a:p>
            <a:r>
              <a:rPr lang="en-US" sz="1600" dirty="0">
                <a:latin typeface="DM Sans" pitchFamily="2" charset="77"/>
              </a:rPr>
              <a:t> |    |-- Friday: string (nullable = true)</a:t>
            </a:r>
          </a:p>
          <a:p>
            <a:r>
              <a:rPr lang="en-US" sz="1600" dirty="0">
                <a:latin typeface="DM Sans" pitchFamily="2" charset="77"/>
              </a:rPr>
              <a:t> |    |-- Monday: string (nullable = true)</a:t>
            </a:r>
          </a:p>
          <a:p>
            <a:r>
              <a:rPr lang="en-US" sz="1600" dirty="0">
                <a:latin typeface="DM Sans" pitchFamily="2" charset="77"/>
              </a:rPr>
              <a:t> |    |-- Saturday: string (nullable = true)</a:t>
            </a:r>
          </a:p>
          <a:p>
            <a:r>
              <a:rPr lang="en-US" sz="1600" dirty="0">
                <a:latin typeface="DM Sans" pitchFamily="2" charset="77"/>
              </a:rPr>
              <a:t> |    |-- Sunday: string (nullable = true)</a:t>
            </a:r>
          </a:p>
          <a:p>
            <a:r>
              <a:rPr lang="en-US" sz="1600" dirty="0">
                <a:latin typeface="DM Sans" pitchFamily="2" charset="77"/>
              </a:rPr>
              <a:t> |    |-- Thursday: string (nullable = true)</a:t>
            </a:r>
          </a:p>
          <a:p>
            <a:r>
              <a:rPr lang="en-US" sz="1600" dirty="0">
                <a:latin typeface="DM Sans" pitchFamily="2" charset="77"/>
              </a:rPr>
              <a:t> |    |-- Tuesday: string (nullable = true)</a:t>
            </a:r>
          </a:p>
          <a:p>
            <a:r>
              <a:rPr lang="en-US" sz="1600" dirty="0">
                <a:latin typeface="DM Sans" pitchFamily="2" charset="77"/>
              </a:rPr>
              <a:t> |    |-- Wednesday: string (nullable = true)</a:t>
            </a:r>
          </a:p>
          <a:p>
            <a:r>
              <a:rPr lang="en-US" sz="1600" dirty="0">
                <a:latin typeface="DM Sans" pitchFamily="2" charset="77"/>
              </a:rPr>
              <a:t> |-- </a:t>
            </a:r>
            <a:r>
              <a:rPr lang="en-US" sz="1600" dirty="0" err="1">
                <a:latin typeface="DM Sans" pitchFamily="2" charset="77"/>
              </a:rPr>
              <a:t>is_open</a:t>
            </a:r>
            <a:r>
              <a:rPr lang="en-US" sz="1600" dirty="0">
                <a:latin typeface="DM Sans" pitchFamily="2" charset="77"/>
              </a:rPr>
              <a:t>: long (nullable = true)</a:t>
            </a:r>
          </a:p>
          <a:p>
            <a:r>
              <a:rPr lang="en-US" sz="1600" dirty="0">
                <a:latin typeface="DM Sans" pitchFamily="2" charset="77"/>
              </a:rPr>
              <a:t> |-- latitude: double (nullable = false)</a:t>
            </a:r>
          </a:p>
          <a:p>
            <a:r>
              <a:rPr lang="en-US" sz="1600" dirty="0">
                <a:latin typeface="DM Sans" pitchFamily="2" charset="77"/>
              </a:rPr>
              <a:t> |-- longitude: double (nullable = false)</a:t>
            </a:r>
          </a:p>
          <a:p>
            <a:r>
              <a:rPr lang="en-US" sz="1600" dirty="0">
                <a:latin typeface="DM Sans" pitchFamily="2" charset="77"/>
              </a:rPr>
              <a:t> |-- name: string (nullable = true)</a:t>
            </a:r>
          </a:p>
          <a:p>
            <a:r>
              <a:rPr lang="en-US" sz="1600" dirty="0">
                <a:latin typeface="DM Sans" pitchFamily="2" charset="77"/>
              </a:rPr>
              <a:t> |-- </a:t>
            </a:r>
            <a:r>
              <a:rPr lang="en-US" sz="1600" dirty="0" err="1">
                <a:latin typeface="DM Sans" pitchFamily="2" charset="77"/>
              </a:rPr>
              <a:t>postal_code</a:t>
            </a:r>
            <a:r>
              <a:rPr lang="en-US" sz="1600" dirty="0">
                <a:latin typeface="DM Sans" pitchFamily="2" charset="77"/>
              </a:rPr>
              <a:t>: string (nullable = true)</a:t>
            </a:r>
          </a:p>
          <a:p>
            <a:r>
              <a:rPr lang="en-US" sz="1600" dirty="0">
                <a:latin typeface="DM Sans" pitchFamily="2" charset="77"/>
              </a:rPr>
              <a:t> |-- </a:t>
            </a:r>
            <a:r>
              <a:rPr lang="en-US" sz="1600" dirty="0" err="1">
                <a:latin typeface="DM Sans" pitchFamily="2" charset="77"/>
              </a:rPr>
              <a:t>review_count</a:t>
            </a:r>
            <a:r>
              <a:rPr lang="en-US" sz="1600" dirty="0">
                <a:latin typeface="DM Sans" pitchFamily="2" charset="77"/>
              </a:rPr>
              <a:t>: long (nullable = true)</a:t>
            </a:r>
          </a:p>
          <a:p>
            <a:r>
              <a:rPr lang="en-US" sz="1600" dirty="0">
                <a:latin typeface="DM Sans" pitchFamily="2" charset="77"/>
              </a:rPr>
              <a:t> |-- stars: double (nullable = false)</a:t>
            </a:r>
          </a:p>
          <a:p>
            <a:r>
              <a:rPr lang="en-US" sz="1600" dirty="0">
                <a:latin typeface="DM Sans" pitchFamily="2" charset="77"/>
              </a:rPr>
              <a:t> |-- state: string (nullable = true)</a:t>
            </a:r>
          </a:p>
          <a:p>
            <a:r>
              <a:rPr lang="en-US" sz="1600" dirty="0">
                <a:latin typeface="DM Sans" pitchFamily="2" charset="77"/>
              </a:rPr>
              <a:t> |-- </a:t>
            </a:r>
            <a:r>
              <a:rPr lang="en-US" sz="1600" dirty="0" err="1">
                <a:latin typeface="DM Sans" pitchFamily="2" charset="77"/>
              </a:rPr>
              <a:t>num_checkins</a:t>
            </a:r>
            <a:r>
              <a:rPr lang="en-US" sz="1600" dirty="0">
                <a:latin typeface="DM Sans" pitchFamily="2" charset="77"/>
              </a:rPr>
              <a:t>: long (nullable = true)</a:t>
            </a:r>
          </a:p>
          <a:p>
            <a:r>
              <a:rPr lang="en-US" sz="1600" dirty="0">
                <a:latin typeface="DM Sans" pitchFamily="2" charset="77"/>
              </a:rPr>
              <a:t> |-- </a:t>
            </a:r>
            <a:r>
              <a:rPr lang="en-US" sz="1600" dirty="0" err="1">
                <a:latin typeface="DM Sans" pitchFamily="2" charset="77"/>
              </a:rPr>
              <a:t>num_reviews</a:t>
            </a:r>
            <a:r>
              <a:rPr lang="en-US" sz="1600" dirty="0">
                <a:latin typeface="DM Sans" pitchFamily="2" charset="77"/>
              </a:rPr>
              <a:t>: long (nullable = true)</a:t>
            </a:r>
          </a:p>
        </p:txBody>
      </p:sp>
      <p:pic>
        <p:nvPicPr>
          <p:cNvPr id="16" name="!!DAIS_footer">
            <a:extLst>
              <a:ext uri="{FF2B5EF4-FFF2-40B4-BE49-F238E27FC236}">
                <a16:creationId xmlns:a16="http://schemas.microsoft.com/office/drawing/2014/main" id="{53A7683A-F384-38E5-32CF-E39D6DA10684}"/>
              </a:ext>
            </a:extLst>
          </p:cNvPr>
          <p:cNvPicPr>
            <a:picLocks noChangeAspect="1"/>
          </p:cNvPicPr>
          <p:nvPr/>
        </p:nvPicPr>
        <p:blipFill>
          <a:blip r:embed="rId3"/>
          <a:stretch>
            <a:fillRect/>
          </a:stretch>
        </p:blipFill>
        <p:spPr>
          <a:xfrm>
            <a:off x="0" y="6368488"/>
            <a:ext cx="12188825" cy="489511"/>
          </a:xfrm>
          <a:prstGeom prst="rect">
            <a:avLst/>
          </a:prstGeom>
        </p:spPr>
      </p:pic>
    </p:spTree>
    <p:extLst>
      <p:ext uri="{BB962C8B-B14F-4D97-AF65-F5344CB8AC3E}">
        <p14:creationId xmlns:p14="http://schemas.microsoft.com/office/powerpoint/2010/main" val="2925145148"/>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bg>
      <p:bgPr>
        <a:solidFill>
          <a:srgbClr val="BFE7F0"/>
        </a:solidFill>
        <a:effectLst/>
      </p:bgPr>
    </p:bg>
    <p:spTree>
      <p:nvGrpSpPr>
        <p:cNvPr id="1" name="Shape 888"/>
        <p:cNvGrpSpPr/>
        <p:nvPr/>
      </p:nvGrpSpPr>
      <p:grpSpPr>
        <a:xfrm>
          <a:off x="0" y="0"/>
          <a:ext cx="0" cy="0"/>
          <a:chOff x="0" y="0"/>
          <a:chExt cx="0" cy="0"/>
        </a:xfrm>
      </p:grpSpPr>
      <p:sp>
        <p:nvSpPr>
          <p:cNvPr id="889" name="Google Shape;889;p8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145</a:t>
            </a:fld>
            <a:endParaRPr/>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 y="6368489"/>
            <a:ext cx="12188825" cy="489511"/>
          </a:xfrm>
          <a:prstGeom prst="rect">
            <a:avLst/>
          </a:prstGeom>
        </p:spPr>
      </p:pic>
      <p:pic>
        <p:nvPicPr>
          <p:cNvPr id="23" name="Picture 22">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0" y="-1"/>
            <a:ext cx="12188824" cy="391085"/>
          </a:xfrm>
          <a:prstGeom prst="rect">
            <a:avLst/>
          </a:prstGeom>
        </p:spPr>
      </p:pic>
      <p:pic>
        <p:nvPicPr>
          <p:cNvPr id="7" name="!!header">
            <a:extLst>
              <a:ext uri="{FF2B5EF4-FFF2-40B4-BE49-F238E27FC236}">
                <a16:creationId xmlns:a16="http://schemas.microsoft.com/office/drawing/2014/main" id="{FC4BCA02-CA1B-3D58-1CAD-151D2B63A54A}"/>
              </a:ext>
            </a:extLst>
          </p:cNvPr>
          <p:cNvPicPr>
            <a:picLocks noChangeAspect="1"/>
          </p:cNvPicPr>
          <p:nvPr/>
        </p:nvPicPr>
        <p:blipFill>
          <a:blip r:embed="rId4"/>
          <a:stretch>
            <a:fillRect/>
          </a:stretch>
        </p:blipFill>
        <p:spPr>
          <a:xfrm>
            <a:off x="1" y="-48986"/>
            <a:ext cx="12188824" cy="816430"/>
          </a:xfrm>
          <a:prstGeom prst="rect">
            <a:avLst/>
          </a:prstGeom>
        </p:spPr>
      </p:pic>
      <p:sp>
        <p:nvSpPr>
          <p:cNvPr id="2" name="Rectangle 1">
            <a:extLst>
              <a:ext uri="{FF2B5EF4-FFF2-40B4-BE49-F238E27FC236}">
                <a16:creationId xmlns:a16="http://schemas.microsoft.com/office/drawing/2014/main" id="{556CF4ED-6646-2C8B-1335-2A8CD3AEA286}"/>
              </a:ext>
            </a:extLst>
          </p:cNvPr>
          <p:cNvSpPr/>
          <p:nvPr/>
        </p:nvSpPr>
        <p:spPr>
          <a:xfrm>
            <a:off x="766855" y="767444"/>
            <a:ext cx="10655114" cy="56010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pandemic_recovery_schema">
            <a:extLst>
              <a:ext uri="{FF2B5EF4-FFF2-40B4-BE49-F238E27FC236}">
                <a16:creationId xmlns:a16="http://schemas.microsoft.com/office/drawing/2014/main" id="{B9C4D5EE-1F5A-7AA3-F389-706622EE4563}"/>
              </a:ext>
            </a:extLst>
          </p:cNvPr>
          <p:cNvSpPr txBox="1"/>
          <p:nvPr/>
        </p:nvSpPr>
        <p:spPr>
          <a:xfrm>
            <a:off x="766854" y="-6422538"/>
            <a:ext cx="10655113" cy="12895838"/>
          </a:xfrm>
          <a:prstGeom prst="rect">
            <a:avLst/>
          </a:prstGeom>
          <a:noFill/>
        </p:spPr>
        <p:txBody>
          <a:bodyPr wrap="square" rtlCol="0">
            <a:spAutoFit/>
          </a:bodyPr>
          <a:lstStyle/>
          <a:p>
            <a:r>
              <a:rPr lang="en-US" sz="1600" dirty="0">
                <a:latin typeface="DM Sans" pitchFamily="2" charset="77"/>
              </a:rPr>
              <a:t>root</a:t>
            </a:r>
          </a:p>
          <a:p>
            <a:r>
              <a:rPr lang="en-US" sz="1600" dirty="0">
                <a:latin typeface="DM Sans" pitchFamily="2" charset="77"/>
              </a:rPr>
              <a:t> |-- </a:t>
            </a:r>
            <a:r>
              <a:rPr lang="en-US" sz="1600" dirty="0" err="1">
                <a:latin typeface="DM Sans" pitchFamily="2" charset="77"/>
              </a:rPr>
              <a:t>business_id</a:t>
            </a:r>
            <a:r>
              <a:rPr lang="en-US" sz="1600" dirty="0">
                <a:latin typeface="DM Sans" pitchFamily="2" charset="77"/>
              </a:rPr>
              <a:t>: string (nullable = true)</a:t>
            </a:r>
          </a:p>
          <a:p>
            <a:r>
              <a:rPr lang="en-US" sz="1600" dirty="0">
                <a:latin typeface="DM Sans" pitchFamily="2" charset="77"/>
              </a:rPr>
              <a:t> |-- </a:t>
            </a:r>
            <a:r>
              <a:rPr lang="en-US" sz="1600" dirty="0" err="1">
                <a:latin typeface="DM Sans" pitchFamily="2" charset="77"/>
              </a:rPr>
              <a:t>num_reviews</a:t>
            </a:r>
            <a:r>
              <a:rPr lang="en-US" sz="1600" dirty="0">
                <a:latin typeface="DM Sans" pitchFamily="2" charset="77"/>
              </a:rPr>
              <a:t>: long (nullable = false)</a:t>
            </a:r>
          </a:p>
          <a:p>
            <a:endParaRPr lang="en-US" sz="1600" dirty="0">
              <a:latin typeface="DM Sans" pitchFamily="2" charset="77"/>
            </a:endParaRPr>
          </a:p>
          <a:p>
            <a:r>
              <a:rPr lang="en-US" sz="1600" dirty="0">
                <a:latin typeface="DM Sans" pitchFamily="2" charset="77"/>
              </a:rPr>
              <a:t>root</a:t>
            </a:r>
          </a:p>
          <a:p>
            <a:r>
              <a:rPr lang="en-US" sz="1600" dirty="0">
                <a:latin typeface="DM Sans" pitchFamily="2" charset="77"/>
              </a:rPr>
              <a:t> |-- </a:t>
            </a:r>
            <a:r>
              <a:rPr lang="en-US" sz="1600" dirty="0" err="1">
                <a:latin typeface="DM Sans" pitchFamily="2" charset="77"/>
              </a:rPr>
              <a:t>business_id</a:t>
            </a:r>
            <a:r>
              <a:rPr lang="en-US" sz="1600" dirty="0">
                <a:latin typeface="DM Sans" pitchFamily="2" charset="77"/>
              </a:rPr>
              <a:t>: string (nullable = true)</a:t>
            </a:r>
          </a:p>
          <a:p>
            <a:r>
              <a:rPr lang="en-US" sz="1600" dirty="0">
                <a:latin typeface="DM Sans" pitchFamily="2" charset="77"/>
              </a:rPr>
              <a:t> |-- address: string (nullable = true)</a:t>
            </a:r>
          </a:p>
          <a:p>
            <a:r>
              <a:rPr lang="en-US" sz="1600" dirty="0">
                <a:latin typeface="DM Sans" pitchFamily="2" charset="77"/>
              </a:rPr>
              <a:t> |-- attributes: struct (nullable = true)</a:t>
            </a:r>
          </a:p>
          <a:p>
            <a:r>
              <a:rPr lang="en-US" sz="1600" dirty="0">
                <a:latin typeface="DM Sans" pitchFamily="2" charset="77"/>
              </a:rPr>
              <a:t> |    |-- Alcohol: string (nullable = true)</a:t>
            </a:r>
          </a:p>
          <a:p>
            <a:r>
              <a:rPr lang="en-US" sz="1600" dirty="0">
                <a:latin typeface="DM Sans" pitchFamily="2" charset="77"/>
              </a:rPr>
              <a:t> |    |-- Ambience: string (nullable = true)</a:t>
            </a:r>
          </a:p>
          <a:p>
            <a:r>
              <a:rPr lang="en-US" sz="1600" dirty="0">
                <a:latin typeface="DM Sans" pitchFamily="2" charset="77"/>
              </a:rPr>
              <a:t> |    |-- </a:t>
            </a:r>
            <a:r>
              <a:rPr lang="en-US" sz="1600" dirty="0" err="1">
                <a:latin typeface="DM Sans" pitchFamily="2" charset="77"/>
              </a:rPr>
              <a:t>BikeParking</a:t>
            </a:r>
            <a:r>
              <a:rPr lang="en-US" sz="1600" dirty="0">
                <a:latin typeface="DM Sans" pitchFamily="2" charset="77"/>
              </a:rPr>
              <a:t>: string (nullable = true)</a:t>
            </a:r>
          </a:p>
          <a:p>
            <a:r>
              <a:rPr lang="en-US" sz="1600" dirty="0">
                <a:latin typeface="DM Sans" pitchFamily="2" charset="77"/>
              </a:rPr>
              <a:t> |    |-- </a:t>
            </a:r>
            <a:r>
              <a:rPr lang="en-US" sz="1600" dirty="0" err="1">
                <a:latin typeface="DM Sans" pitchFamily="2" charset="77"/>
              </a:rPr>
              <a:t>BusinessAcceptsCreditCards</a:t>
            </a:r>
            <a:r>
              <a:rPr lang="en-US" sz="1600" dirty="0">
                <a:latin typeface="DM Sans" pitchFamily="2" charset="77"/>
              </a:rPr>
              <a:t>: string (nullable = true)</a:t>
            </a:r>
          </a:p>
          <a:p>
            <a:r>
              <a:rPr lang="en-US" sz="1600" dirty="0">
                <a:latin typeface="DM Sans" pitchFamily="2" charset="77"/>
              </a:rPr>
              <a:t> |    |-- </a:t>
            </a:r>
            <a:r>
              <a:rPr lang="en-US" sz="1600" dirty="0" err="1">
                <a:latin typeface="DM Sans" pitchFamily="2" charset="77"/>
              </a:rPr>
              <a:t>BusinessParking</a:t>
            </a:r>
            <a:r>
              <a:rPr lang="en-US" sz="1600" dirty="0">
                <a:latin typeface="DM Sans" pitchFamily="2" charset="77"/>
              </a:rPr>
              <a:t>: string (nullable = true)</a:t>
            </a:r>
          </a:p>
          <a:p>
            <a:r>
              <a:rPr lang="en-US" sz="1600" dirty="0">
                <a:latin typeface="DM Sans" pitchFamily="2" charset="77"/>
              </a:rPr>
              <a:t> |    |-- </a:t>
            </a:r>
            <a:r>
              <a:rPr lang="en-US" sz="1600" dirty="0" err="1">
                <a:latin typeface="DM Sans" pitchFamily="2" charset="77"/>
              </a:rPr>
              <a:t>ByAppointmentOnly</a:t>
            </a:r>
            <a:r>
              <a:rPr lang="en-US" sz="1600" dirty="0">
                <a:latin typeface="DM Sans" pitchFamily="2" charset="77"/>
              </a:rPr>
              <a:t>: string (nullable = true)</a:t>
            </a:r>
          </a:p>
          <a:p>
            <a:r>
              <a:rPr lang="en-US" sz="1600" dirty="0">
                <a:latin typeface="DM Sans" pitchFamily="2" charset="77"/>
              </a:rPr>
              <a:t> |    |-- Caters: string (nullable = true)</a:t>
            </a:r>
          </a:p>
          <a:p>
            <a:r>
              <a:rPr lang="en-US" sz="1600" dirty="0">
                <a:latin typeface="DM Sans" pitchFamily="2" charset="77"/>
              </a:rPr>
              <a:t> |    |-- </a:t>
            </a:r>
            <a:r>
              <a:rPr lang="en-US" sz="1600" dirty="0" err="1">
                <a:latin typeface="DM Sans" pitchFamily="2" charset="77"/>
              </a:rPr>
              <a:t>CoatCheck</a:t>
            </a:r>
            <a:r>
              <a:rPr lang="en-US" sz="1600" dirty="0">
                <a:latin typeface="DM Sans" pitchFamily="2" charset="77"/>
              </a:rPr>
              <a:t>: string (nullable = true)</a:t>
            </a:r>
          </a:p>
          <a:p>
            <a:r>
              <a:rPr lang="en-US" sz="1600" dirty="0">
                <a:latin typeface="DM Sans" pitchFamily="2" charset="77"/>
              </a:rPr>
              <a:t> |    |-- </a:t>
            </a:r>
            <a:r>
              <a:rPr lang="en-US" sz="1600" dirty="0" err="1">
                <a:latin typeface="DM Sans" pitchFamily="2" charset="77"/>
              </a:rPr>
              <a:t>DogsAllowed</a:t>
            </a:r>
            <a:r>
              <a:rPr lang="en-US" sz="1600" dirty="0">
                <a:latin typeface="DM Sans" pitchFamily="2" charset="77"/>
              </a:rPr>
              <a:t>: string (nullable = true)</a:t>
            </a:r>
          </a:p>
          <a:p>
            <a:r>
              <a:rPr lang="en-US" sz="1600" dirty="0">
                <a:latin typeface="DM Sans" pitchFamily="2" charset="77"/>
              </a:rPr>
              <a:t> |    |-- </a:t>
            </a:r>
            <a:r>
              <a:rPr lang="en-US" sz="1600" dirty="0" err="1">
                <a:latin typeface="DM Sans" pitchFamily="2" charset="77"/>
              </a:rPr>
              <a:t>DriveThru</a:t>
            </a:r>
            <a:r>
              <a:rPr lang="en-US" sz="1600" dirty="0">
                <a:latin typeface="DM Sans" pitchFamily="2" charset="77"/>
              </a:rPr>
              <a:t>: string (nullable = true)</a:t>
            </a:r>
          </a:p>
          <a:p>
            <a:r>
              <a:rPr lang="en-US" sz="1600" dirty="0">
                <a:latin typeface="DM Sans" pitchFamily="2" charset="77"/>
              </a:rPr>
              <a:t> |    |-- </a:t>
            </a:r>
            <a:r>
              <a:rPr lang="en-US" sz="1600" dirty="0" err="1">
                <a:latin typeface="DM Sans" pitchFamily="2" charset="77"/>
              </a:rPr>
              <a:t>GoodForKids</a:t>
            </a:r>
            <a:r>
              <a:rPr lang="en-US" sz="1600" dirty="0">
                <a:latin typeface="DM Sans" pitchFamily="2" charset="77"/>
              </a:rPr>
              <a:t>: string (nullable = true)</a:t>
            </a:r>
          </a:p>
          <a:p>
            <a:r>
              <a:rPr lang="en-US" sz="1600" dirty="0">
                <a:latin typeface="DM Sans" pitchFamily="2" charset="77"/>
              </a:rPr>
              <a:t> |    |-- </a:t>
            </a:r>
            <a:r>
              <a:rPr lang="en-US" sz="1600" dirty="0" err="1">
                <a:latin typeface="DM Sans" pitchFamily="2" charset="77"/>
              </a:rPr>
              <a:t>HappyHour</a:t>
            </a:r>
            <a:r>
              <a:rPr lang="en-US" sz="1600" dirty="0">
                <a:latin typeface="DM Sans" pitchFamily="2" charset="77"/>
              </a:rPr>
              <a:t>: string (nullable = true)</a:t>
            </a:r>
          </a:p>
          <a:p>
            <a:r>
              <a:rPr lang="en-US" sz="1600" dirty="0">
                <a:latin typeface="DM Sans" pitchFamily="2" charset="77"/>
              </a:rPr>
              <a:t> |    |-- </a:t>
            </a:r>
            <a:r>
              <a:rPr lang="en-US" sz="1600" dirty="0" err="1">
                <a:latin typeface="DM Sans" pitchFamily="2" charset="77"/>
              </a:rPr>
              <a:t>HasTV</a:t>
            </a:r>
            <a:r>
              <a:rPr lang="en-US" sz="1600" dirty="0">
                <a:latin typeface="DM Sans" pitchFamily="2" charset="77"/>
              </a:rPr>
              <a:t>: string (nullable = true)</a:t>
            </a:r>
          </a:p>
          <a:p>
            <a:r>
              <a:rPr lang="en-US" sz="1600" dirty="0">
                <a:latin typeface="DM Sans" pitchFamily="2" charset="77"/>
              </a:rPr>
              <a:t> |    |-- </a:t>
            </a:r>
            <a:r>
              <a:rPr lang="en-US" sz="1600" dirty="0" err="1">
                <a:latin typeface="DM Sans" pitchFamily="2" charset="77"/>
              </a:rPr>
              <a:t>NoiseLevel</a:t>
            </a:r>
            <a:r>
              <a:rPr lang="en-US" sz="1600" dirty="0">
                <a:latin typeface="DM Sans" pitchFamily="2" charset="77"/>
              </a:rPr>
              <a:t>: string (nullable = true)</a:t>
            </a:r>
          </a:p>
          <a:p>
            <a:r>
              <a:rPr lang="en-US" sz="1600" dirty="0">
                <a:latin typeface="DM Sans" pitchFamily="2" charset="77"/>
              </a:rPr>
              <a:t> |    |-- </a:t>
            </a:r>
            <a:r>
              <a:rPr lang="en-US" sz="1600" dirty="0" err="1">
                <a:latin typeface="DM Sans" pitchFamily="2" charset="77"/>
              </a:rPr>
              <a:t>OutdoorSeating</a:t>
            </a:r>
            <a:r>
              <a:rPr lang="en-US" sz="1600" dirty="0">
                <a:latin typeface="DM Sans" pitchFamily="2" charset="77"/>
              </a:rPr>
              <a:t>: string (nullable = true)</a:t>
            </a:r>
          </a:p>
          <a:p>
            <a:r>
              <a:rPr lang="en-US" sz="1600" dirty="0">
                <a:latin typeface="DM Sans" pitchFamily="2" charset="77"/>
              </a:rPr>
              <a:t> |    |-- </a:t>
            </a:r>
            <a:r>
              <a:rPr lang="en-US" sz="1600" dirty="0" err="1">
                <a:latin typeface="DM Sans" pitchFamily="2" charset="77"/>
              </a:rPr>
              <a:t>RestaurantsAttire</a:t>
            </a:r>
            <a:r>
              <a:rPr lang="en-US" sz="1600" dirty="0">
                <a:latin typeface="DM Sans" pitchFamily="2" charset="77"/>
              </a:rPr>
              <a:t>: string (nullable = true)</a:t>
            </a:r>
          </a:p>
          <a:p>
            <a:r>
              <a:rPr lang="en-US" sz="1600" dirty="0">
                <a:latin typeface="DM Sans" pitchFamily="2" charset="77"/>
              </a:rPr>
              <a:t> |    |-- </a:t>
            </a:r>
            <a:r>
              <a:rPr lang="en-US" sz="1600" dirty="0" err="1">
                <a:latin typeface="DM Sans" pitchFamily="2" charset="77"/>
              </a:rPr>
              <a:t>RestaurantsDelivery</a:t>
            </a:r>
            <a:r>
              <a:rPr lang="en-US" sz="1600" dirty="0">
                <a:latin typeface="DM Sans" pitchFamily="2" charset="77"/>
              </a:rPr>
              <a:t>: string (nullable = true)</a:t>
            </a:r>
          </a:p>
          <a:p>
            <a:r>
              <a:rPr lang="en-US" sz="1600" dirty="0">
                <a:latin typeface="DM Sans" pitchFamily="2" charset="77"/>
              </a:rPr>
              <a:t> |    |-- </a:t>
            </a:r>
            <a:r>
              <a:rPr lang="en-US" sz="1600" dirty="0" err="1">
                <a:latin typeface="DM Sans" pitchFamily="2" charset="77"/>
              </a:rPr>
              <a:t>RestaurantsGoodForGroups</a:t>
            </a:r>
            <a:r>
              <a:rPr lang="en-US" sz="1600" dirty="0">
                <a:latin typeface="DM Sans" pitchFamily="2" charset="77"/>
              </a:rPr>
              <a:t>: string (nullable = true)</a:t>
            </a:r>
          </a:p>
          <a:p>
            <a:r>
              <a:rPr lang="en-US" sz="1600" dirty="0">
                <a:latin typeface="DM Sans" pitchFamily="2" charset="77"/>
              </a:rPr>
              <a:t> |    |-- RestaurantsPriceRange2: string (nullable = true)</a:t>
            </a:r>
          </a:p>
          <a:p>
            <a:r>
              <a:rPr lang="en-US" sz="1600" dirty="0">
                <a:latin typeface="DM Sans" pitchFamily="2" charset="77"/>
              </a:rPr>
              <a:t> |    |-- </a:t>
            </a:r>
            <a:r>
              <a:rPr lang="en-US" sz="1600" dirty="0" err="1">
                <a:latin typeface="DM Sans" pitchFamily="2" charset="77"/>
              </a:rPr>
              <a:t>RestaurantsReservations</a:t>
            </a:r>
            <a:r>
              <a:rPr lang="en-US" sz="1600" dirty="0">
                <a:latin typeface="DM Sans" pitchFamily="2" charset="77"/>
              </a:rPr>
              <a:t>: string (nullable = true)</a:t>
            </a:r>
          </a:p>
          <a:p>
            <a:r>
              <a:rPr lang="en-US" sz="1600" dirty="0">
                <a:latin typeface="DM Sans" pitchFamily="2" charset="77"/>
              </a:rPr>
              <a:t> |    |-- </a:t>
            </a:r>
            <a:r>
              <a:rPr lang="en-US" sz="1600" dirty="0" err="1">
                <a:latin typeface="DM Sans" pitchFamily="2" charset="77"/>
              </a:rPr>
              <a:t>RestaurantsTableService</a:t>
            </a:r>
            <a:r>
              <a:rPr lang="en-US" sz="1600" dirty="0">
                <a:latin typeface="DM Sans" pitchFamily="2" charset="77"/>
              </a:rPr>
              <a:t>: string (nullable = true)</a:t>
            </a:r>
          </a:p>
          <a:p>
            <a:r>
              <a:rPr lang="en-US" sz="1600" dirty="0">
                <a:latin typeface="DM Sans" pitchFamily="2" charset="77"/>
              </a:rPr>
              <a:t> |    |-- </a:t>
            </a:r>
            <a:r>
              <a:rPr lang="en-US" sz="1600" dirty="0" err="1">
                <a:latin typeface="DM Sans" pitchFamily="2" charset="77"/>
              </a:rPr>
              <a:t>RestaurantsTakeOut</a:t>
            </a:r>
            <a:r>
              <a:rPr lang="en-US" sz="1600" dirty="0">
                <a:latin typeface="DM Sans" pitchFamily="2" charset="77"/>
              </a:rPr>
              <a:t>: string (nullable = true)</a:t>
            </a:r>
          </a:p>
          <a:p>
            <a:r>
              <a:rPr lang="en-US" sz="1600" dirty="0">
                <a:latin typeface="DM Sans" pitchFamily="2" charset="77"/>
              </a:rPr>
              <a:t> |    |-- </a:t>
            </a:r>
            <a:r>
              <a:rPr lang="en-US" sz="1600" dirty="0" err="1">
                <a:latin typeface="DM Sans" pitchFamily="2" charset="77"/>
              </a:rPr>
              <a:t>WheelchairAccessible</a:t>
            </a:r>
            <a:r>
              <a:rPr lang="en-US" sz="1600" dirty="0">
                <a:latin typeface="DM Sans" pitchFamily="2" charset="77"/>
              </a:rPr>
              <a:t>: string (nullable = true)</a:t>
            </a:r>
          </a:p>
          <a:p>
            <a:r>
              <a:rPr lang="en-US" sz="1600" dirty="0">
                <a:latin typeface="DM Sans" pitchFamily="2" charset="77"/>
              </a:rPr>
              <a:t> |    |-- </a:t>
            </a:r>
            <a:r>
              <a:rPr lang="en-US" sz="1600" dirty="0" err="1">
                <a:latin typeface="DM Sans" pitchFamily="2" charset="77"/>
              </a:rPr>
              <a:t>WiFi</a:t>
            </a:r>
            <a:r>
              <a:rPr lang="en-US" sz="1600" dirty="0">
                <a:latin typeface="DM Sans" pitchFamily="2" charset="77"/>
              </a:rPr>
              <a:t>: string (nullable = true)</a:t>
            </a:r>
          </a:p>
          <a:p>
            <a:r>
              <a:rPr lang="en-US" sz="1600" dirty="0">
                <a:latin typeface="DM Sans" pitchFamily="2" charset="77"/>
              </a:rPr>
              <a:t> |-- categories: string (nullable = true)</a:t>
            </a:r>
          </a:p>
          <a:p>
            <a:r>
              <a:rPr lang="en-US" sz="1600" dirty="0">
                <a:latin typeface="DM Sans" pitchFamily="2" charset="77"/>
              </a:rPr>
              <a:t> |-- city: string (nullable = true)</a:t>
            </a:r>
          </a:p>
          <a:p>
            <a:r>
              <a:rPr lang="en-US" sz="1600" dirty="0">
                <a:latin typeface="DM Sans" pitchFamily="2" charset="77"/>
              </a:rPr>
              <a:t> |-- hours: struct (nullable = true)</a:t>
            </a:r>
          </a:p>
          <a:p>
            <a:r>
              <a:rPr lang="en-US" sz="1600" dirty="0">
                <a:latin typeface="DM Sans" pitchFamily="2" charset="77"/>
              </a:rPr>
              <a:t> |    |-- Friday: string (nullable = true)</a:t>
            </a:r>
          </a:p>
          <a:p>
            <a:r>
              <a:rPr lang="en-US" sz="1600" dirty="0">
                <a:latin typeface="DM Sans" pitchFamily="2" charset="77"/>
              </a:rPr>
              <a:t> |    |-- Monday: string (nullable = true)</a:t>
            </a:r>
          </a:p>
          <a:p>
            <a:r>
              <a:rPr lang="en-US" sz="1600" dirty="0">
                <a:latin typeface="DM Sans" pitchFamily="2" charset="77"/>
              </a:rPr>
              <a:t> |    |-- Saturday: string (nullable = true)</a:t>
            </a:r>
          </a:p>
          <a:p>
            <a:r>
              <a:rPr lang="en-US" sz="1600" dirty="0">
                <a:latin typeface="DM Sans" pitchFamily="2" charset="77"/>
              </a:rPr>
              <a:t> |    |-- Sunday: string (nullable = true)</a:t>
            </a:r>
          </a:p>
          <a:p>
            <a:r>
              <a:rPr lang="en-US" sz="1600" dirty="0">
                <a:latin typeface="DM Sans" pitchFamily="2" charset="77"/>
              </a:rPr>
              <a:t> |    |-- Thursday: string (nullable = true)</a:t>
            </a:r>
          </a:p>
          <a:p>
            <a:r>
              <a:rPr lang="en-US" sz="1600" dirty="0">
                <a:latin typeface="DM Sans" pitchFamily="2" charset="77"/>
              </a:rPr>
              <a:t> |    |-- Tuesday: string (nullable = true)</a:t>
            </a:r>
          </a:p>
          <a:p>
            <a:r>
              <a:rPr lang="en-US" sz="1600" dirty="0">
                <a:latin typeface="DM Sans" pitchFamily="2" charset="77"/>
              </a:rPr>
              <a:t> |    |-- Wednesday: string (nullable = true)</a:t>
            </a:r>
          </a:p>
          <a:p>
            <a:r>
              <a:rPr lang="en-US" sz="1600" dirty="0">
                <a:latin typeface="DM Sans" pitchFamily="2" charset="77"/>
              </a:rPr>
              <a:t> |-- </a:t>
            </a:r>
            <a:r>
              <a:rPr lang="en-US" sz="1600" dirty="0" err="1">
                <a:latin typeface="DM Sans" pitchFamily="2" charset="77"/>
              </a:rPr>
              <a:t>is_open</a:t>
            </a:r>
            <a:r>
              <a:rPr lang="en-US" sz="1600" dirty="0">
                <a:latin typeface="DM Sans" pitchFamily="2" charset="77"/>
              </a:rPr>
              <a:t>: long (nullable = true)</a:t>
            </a:r>
          </a:p>
          <a:p>
            <a:r>
              <a:rPr lang="en-US" sz="1600" dirty="0">
                <a:latin typeface="DM Sans" pitchFamily="2" charset="77"/>
              </a:rPr>
              <a:t> |-- latitude: double (nullable = false)</a:t>
            </a:r>
          </a:p>
          <a:p>
            <a:r>
              <a:rPr lang="en-US" sz="1600" dirty="0">
                <a:latin typeface="DM Sans" pitchFamily="2" charset="77"/>
              </a:rPr>
              <a:t> |-- longitude: double (nullable = false)</a:t>
            </a:r>
          </a:p>
          <a:p>
            <a:r>
              <a:rPr lang="en-US" sz="1600" dirty="0">
                <a:latin typeface="DM Sans" pitchFamily="2" charset="77"/>
              </a:rPr>
              <a:t> |-- name: string (nullable = true)</a:t>
            </a:r>
          </a:p>
          <a:p>
            <a:r>
              <a:rPr lang="en-US" sz="1600" dirty="0">
                <a:latin typeface="DM Sans" pitchFamily="2" charset="77"/>
              </a:rPr>
              <a:t> |-- </a:t>
            </a:r>
            <a:r>
              <a:rPr lang="en-US" sz="1600" dirty="0" err="1">
                <a:latin typeface="DM Sans" pitchFamily="2" charset="77"/>
              </a:rPr>
              <a:t>postal_code</a:t>
            </a:r>
            <a:r>
              <a:rPr lang="en-US" sz="1600" dirty="0">
                <a:latin typeface="DM Sans" pitchFamily="2" charset="77"/>
              </a:rPr>
              <a:t>: string (nullable = true)</a:t>
            </a:r>
          </a:p>
          <a:p>
            <a:r>
              <a:rPr lang="en-US" sz="1600" dirty="0">
                <a:latin typeface="DM Sans" pitchFamily="2" charset="77"/>
              </a:rPr>
              <a:t> |-- </a:t>
            </a:r>
            <a:r>
              <a:rPr lang="en-US" sz="1600" dirty="0" err="1">
                <a:latin typeface="DM Sans" pitchFamily="2" charset="77"/>
              </a:rPr>
              <a:t>review_count</a:t>
            </a:r>
            <a:r>
              <a:rPr lang="en-US" sz="1600" dirty="0">
                <a:latin typeface="DM Sans" pitchFamily="2" charset="77"/>
              </a:rPr>
              <a:t>: long (nullable = true)</a:t>
            </a:r>
          </a:p>
          <a:p>
            <a:r>
              <a:rPr lang="en-US" sz="1600" dirty="0">
                <a:latin typeface="DM Sans" pitchFamily="2" charset="77"/>
              </a:rPr>
              <a:t> |-- stars: double (nullable = false)</a:t>
            </a:r>
          </a:p>
          <a:p>
            <a:r>
              <a:rPr lang="en-US" sz="1600" dirty="0">
                <a:latin typeface="DM Sans" pitchFamily="2" charset="77"/>
              </a:rPr>
              <a:t> |-- state: string (nullable = true)</a:t>
            </a:r>
          </a:p>
          <a:p>
            <a:r>
              <a:rPr lang="en-US" sz="1600" dirty="0">
                <a:latin typeface="DM Sans" pitchFamily="2" charset="77"/>
              </a:rPr>
              <a:t> |-- </a:t>
            </a:r>
            <a:r>
              <a:rPr lang="en-US" sz="1600" dirty="0" err="1">
                <a:latin typeface="DM Sans" pitchFamily="2" charset="77"/>
              </a:rPr>
              <a:t>num_checkins</a:t>
            </a:r>
            <a:r>
              <a:rPr lang="en-US" sz="1600" dirty="0">
                <a:latin typeface="DM Sans" pitchFamily="2" charset="77"/>
              </a:rPr>
              <a:t>: long (nullable = true)</a:t>
            </a:r>
          </a:p>
          <a:p>
            <a:r>
              <a:rPr lang="en-US" sz="1600" dirty="0">
                <a:latin typeface="DM Sans" pitchFamily="2" charset="77"/>
              </a:rPr>
              <a:t> </a:t>
            </a:r>
            <a:r>
              <a:rPr lang="en-US" sz="1600" dirty="0">
                <a:highlight>
                  <a:srgbClr val="00B0F0"/>
                </a:highlight>
                <a:latin typeface="DM Sans" pitchFamily="2" charset="77"/>
              </a:rPr>
              <a:t>|-- </a:t>
            </a:r>
            <a:r>
              <a:rPr lang="en-US" sz="1600" dirty="0" err="1">
                <a:highlight>
                  <a:srgbClr val="00B0F0"/>
                </a:highlight>
                <a:latin typeface="DM Sans" pitchFamily="2" charset="77"/>
              </a:rPr>
              <a:t>num_reviews</a:t>
            </a:r>
            <a:r>
              <a:rPr lang="en-US" sz="1600" dirty="0">
                <a:highlight>
                  <a:srgbClr val="00B0F0"/>
                </a:highlight>
                <a:latin typeface="DM Sans" pitchFamily="2" charset="77"/>
              </a:rPr>
              <a:t>: long (nullable = true)</a:t>
            </a:r>
          </a:p>
        </p:txBody>
      </p:sp>
      <p:pic>
        <p:nvPicPr>
          <p:cNvPr id="18" name="!!header">
            <a:extLst>
              <a:ext uri="{FF2B5EF4-FFF2-40B4-BE49-F238E27FC236}">
                <a16:creationId xmlns:a16="http://schemas.microsoft.com/office/drawing/2014/main" id="{B1DC46D8-03F2-FB44-E17D-8352FFAB7F28}"/>
              </a:ext>
            </a:extLst>
          </p:cNvPr>
          <p:cNvPicPr>
            <a:picLocks noChangeAspect="1"/>
          </p:cNvPicPr>
          <p:nvPr/>
        </p:nvPicPr>
        <p:blipFill>
          <a:blip r:embed="rId4"/>
          <a:stretch>
            <a:fillRect/>
          </a:stretch>
        </p:blipFill>
        <p:spPr>
          <a:xfrm>
            <a:off x="1" y="-47851"/>
            <a:ext cx="12188824" cy="816430"/>
          </a:xfrm>
          <a:prstGeom prst="rect">
            <a:avLst/>
          </a:prstGeom>
        </p:spPr>
      </p:pic>
      <p:sp>
        <p:nvSpPr>
          <p:cNvPr id="24" name="Google Shape;890;p81">
            <a:extLst>
              <a:ext uri="{FF2B5EF4-FFF2-40B4-BE49-F238E27FC236}">
                <a16:creationId xmlns:a16="http://schemas.microsoft.com/office/drawing/2014/main" id="{5642D254-8237-CDFC-424D-2C81D18BAFFE}"/>
              </a:ext>
            </a:extLst>
          </p:cNvPr>
          <p:cNvSpPr txBox="1">
            <a:spLocks noGrp="1"/>
          </p:cNvSpPr>
          <p:nvPr>
            <p:ph type="title"/>
          </p:nvPr>
        </p:nvSpPr>
        <p:spPr>
          <a:xfrm>
            <a:off x="299274" y="67479"/>
            <a:ext cx="11408312"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sz="4800" dirty="0" err="1">
                <a:solidFill>
                  <a:schemeClr val="tx1"/>
                </a:solidFill>
              </a:rPr>
              <a:t>pandemic_recovery_df.printSchema</a:t>
            </a:r>
            <a:r>
              <a:rPr lang="en-CA" sz="4800" dirty="0">
                <a:solidFill>
                  <a:schemeClr val="tx1"/>
                </a:solidFill>
              </a:rPr>
              <a:t>()</a:t>
            </a:r>
            <a:endParaRPr sz="4800" dirty="0">
              <a:solidFill>
                <a:schemeClr val="tx1"/>
              </a:solidFill>
            </a:endParaRPr>
          </a:p>
        </p:txBody>
      </p:sp>
      <p:pic>
        <p:nvPicPr>
          <p:cNvPr id="16" name="!!DAIS_footer">
            <a:extLst>
              <a:ext uri="{FF2B5EF4-FFF2-40B4-BE49-F238E27FC236}">
                <a16:creationId xmlns:a16="http://schemas.microsoft.com/office/drawing/2014/main" id="{53A7683A-F384-38E5-32CF-E39D6DA10684}"/>
              </a:ext>
            </a:extLst>
          </p:cNvPr>
          <p:cNvPicPr>
            <a:picLocks noChangeAspect="1"/>
          </p:cNvPicPr>
          <p:nvPr/>
        </p:nvPicPr>
        <p:blipFill>
          <a:blip r:embed="rId3"/>
          <a:stretch>
            <a:fillRect/>
          </a:stretch>
        </p:blipFill>
        <p:spPr>
          <a:xfrm>
            <a:off x="0" y="6368488"/>
            <a:ext cx="12188825" cy="489511"/>
          </a:xfrm>
          <a:prstGeom prst="rect">
            <a:avLst/>
          </a:prstGeom>
        </p:spPr>
      </p:pic>
    </p:spTree>
    <p:extLst>
      <p:ext uri="{BB962C8B-B14F-4D97-AF65-F5344CB8AC3E}">
        <p14:creationId xmlns:p14="http://schemas.microsoft.com/office/powerpoint/2010/main" val="1940236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8" name="Rectangle 17">
            <a:extLst>
              <a:ext uri="{FF2B5EF4-FFF2-40B4-BE49-F238E27FC236}">
                <a16:creationId xmlns:a16="http://schemas.microsoft.com/office/drawing/2014/main" id="{25ECB3B8-FAEA-C7A8-A6D1-9AC4D9974B58}"/>
              </a:ext>
            </a:extLst>
          </p:cNvPr>
          <p:cNvSpPr/>
          <p:nvPr/>
        </p:nvSpPr>
        <p:spPr>
          <a:xfrm>
            <a:off x="738996" y="3665283"/>
            <a:ext cx="10659301" cy="240853"/>
          </a:xfrm>
          <a:prstGeom prst="rect">
            <a:avLst/>
          </a:prstGeom>
          <a:solidFill>
            <a:schemeClr val="accent1">
              <a:alpha val="50196"/>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C881E9FD-D5A8-E658-6669-F3BD80BF9E10}"/>
              </a:ext>
            </a:extLst>
          </p:cNvPr>
          <p:cNvSpPr/>
          <p:nvPr/>
        </p:nvSpPr>
        <p:spPr>
          <a:xfrm>
            <a:off x="749245" y="1119099"/>
            <a:ext cx="10655111" cy="2015987"/>
          </a:xfrm>
          <a:prstGeom prst="rect">
            <a:avLst/>
          </a:prstGeom>
          <a:solidFill>
            <a:srgbClr val="00B6E0">
              <a:alpha val="50196"/>
            </a:srgbClr>
          </a:solidFill>
          <a:ln>
            <a:solidFill>
              <a:srgbClr val="00B6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6B04B518-559E-3E0B-9DDD-AD2808E07F62}"/>
              </a:ext>
            </a:extLst>
          </p:cNvPr>
          <p:cNvSpPr/>
          <p:nvPr/>
        </p:nvSpPr>
        <p:spPr>
          <a:xfrm>
            <a:off x="978830" y="2607943"/>
            <a:ext cx="10876698" cy="584775"/>
          </a:xfrm>
          <a:prstGeom prst="rect">
            <a:avLst/>
          </a:prstGeom>
        </p:spPr>
        <p:txBody>
          <a:bodyPr wrap="square">
            <a:spAutoFit/>
          </a:bodyPr>
          <a:lstStyle/>
          <a:p>
            <a:r>
              <a:rPr lang="en-CA" sz="1600" b="1" dirty="0" err="1"/>
              <a:t>pandemic_recovery_df</a:t>
            </a:r>
            <a:r>
              <a:rPr lang="en-CA" sz="1600" b="1" dirty="0"/>
              <a:t> </a:t>
            </a:r>
            <a:r>
              <a:rPr lang="en-CA" sz="1600" b="1" dirty="0">
                <a:solidFill>
                  <a:srgbClr val="A71D5D"/>
                </a:solidFill>
              </a:rPr>
              <a:t>= </a:t>
            </a:r>
            <a:r>
              <a:rPr lang="en-CA" sz="1600" b="1" dirty="0" err="1">
                <a:solidFill>
                  <a:srgbClr val="0086B3"/>
                </a:solidFill>
              </a:rPr>
              <a:t>business_df</a:t>
            </a:r>
            <a:r>
              <a:rPr lang="en-CA" sz="1600" b="1" dirty="0" err="1">
                <a:solidFill>
                  <a:srgbClr val="63A35C"/>
                </a:solidFill>
              </a:rPr>
              <a:t>.</a:t>
            </a:r>
            <a:r>
              <a:rPr lang="en-CA" sz="1600" b="1" dirty="0" err="1">
                <a:solidFill>
                  <a:srgbClr val="0086B3"/>
                </a:solidFill>
              </a:rPr>
              <a:t>join</a:t>
            </a:r>
            <a:r>
              <a:rPr lang="en-CA" sz="1600" b="1" dirty="0">
                <a:solidFill>
                  <a:srgbClr val="63A35C"/>
                </a:solidFill>
              </a:rPr>
              <a:t>(</a:t>
            </a:r>
            <a:r>
              <a:rPr lang="en-CA" sz="1600" b="1" dirty="0" err="1">
                <a:solidFill>
                  <a:srgbClr val="0086B3"/>
                </a:solidFill>
              </a:rPr>
              <a:t>checkin_df</a:t>
            </a:r>
            <a:r>
              <a:rPr lang="en-CA" sz="1600" b="1" dirty="0">
                <a:solidFill>
                  <a:srgbClr val="63A35C"/>
                </a:solidFill>
              </a:rPr>
              <a:t>, </a:t>
            </a:r>
            <a:r>
              <a:rPr lang="en-CA" sz="1600" b="1" dirty="0">
                <a:solidFill>
                  <a:srgbClr val="660099"/>
                </a:solidFill>
              </a:rPr>
              <a:t>on</a:t>
            </a:r>
            <a:r>
              <a:rPr lang="en-CA" sz="1600" b="1" dirty="0">
                <a:solidFill>
                  <a:srgbClr val="A71D5D"/>
                </a:solidFill>
              </a:rPr>
              <a:t>=</a:t>
            </a:r>
            <a:r>
              <a:rPr lang="en-CA" sz="1600" b="1" dirty="0">
                <a:solidFill>
                  <a:srgbClr val="183691"/>
                </a:solidFill>
              </a:rPr>
              <a:t>"</a:t>
            </a:r>
            <a:r>
              <a:rPr lang="en-CA" sz="1600" b="1" dirty="0" err="1">
                <a:solidFill>
                  <a:srgbClr val="183691"/>
                </a:solidFill>
              </a:rPr>
              <a:t>business_id</a:t>
            </a:r>
            <a:r>
              <a:rPr lang="en-CA" sz="1600" b="1" dirty="0">
                <a:solidFill>
                  <a:srgbClr val="183691"/>
                </a:solidFill>
              </a:rPr>
              <a:t>"</a:t>
            </a:r>
            <a:r>
              <a:rPr lang="en-CA" sz="1600" b="1" dirty="0">
                <a:solidFill>
                  <a:srgbClr val="63A35C"/>
                </a:solidFill>
              </a:rPr>
              <a:t>, </a:t>
            </a:r>
            <a:r>
              <a:rPr lang="en-CA" sz="1600" b="1" dirty="0">
                <a:solidFill>
                  <a:srgbClr val="660099"/>
                </a:solidFill>
              </a:rPr>
              <a:t>how</a:t>
            </a:r>
            <a:r>
              <a:rPr lang="en-CA" sz="1600" b="1" dirty="0">
                <a:solidFill>
                  <a:srgbClr val="A71D5D"/>
                </a:solidFill>
              </a:rPr>
              <a:t>=</a:t>
            </a:r>
            <a:r>
              <a:rPr lang="en-CA" sz="1600" b="1" dirty="0">
                <a:solidFill>
                  <a:srgbClr val="183691"/>
                </a:solidFill>
              </a:rPr>
              <a:t>'left'</a:t>
            </a:r>
            <a:r>
              <a:rPr lang="en-CA" sz="1600" b="1" dirty="0">
                <a:solidFill>
                  <a:srgbClr val="63A35C"/>
                </a:solidFill>
              </a:rPr>
              <a:t>).</a:t>
            </a:r>
            <a:r>
              <a:rPr lang="en-CA" sz="1600" b="1" dirty="0" err="1">
                <a:solidFill>
                  <a:srgbClr val="0086B3"/>
                </a:solidFill>
              </a:rPr>
              <a:t>fillna</a:t>
            </a:r>
            <a:r>
              <a:rPr lang="en-CA" sz="1600" b="1" dirty="0">
                <a:solidFill>
                  <a:srgbClr val="63A35C"/>
                </a:solidFill>
              </a:rPr>
              <a:t>(</a:t>
            </a:r>
            <a:r>
              <a:rPr lang="en-CA" sz="1600" b="1" dirty="0">
                <a:solidFill>
                  <a:srgbClr val="0086B3"/>
                </a:solidFill>
              </a:rPr>
              <a:t>0</a:t>
            </a:r>
            <a:r>
              <a:rPr lang="en-CA" sz="1600" b="1" dirty="0">
                <a:solidFill>
                  <a:srgbClr val="63A35C"/>
                </a:solidFill>
              </a:rPr>
              <a:t>)</a:t>
            </a:r>
            <a:br>
              <a:rPr lang="en-CA" sz="1600" b="1" dirty="0">
                <a:solidFill>
                  <a:srgbClr val="63A35C"/>
                </a:solidFill>
              </a:rPr>
            </a:br>
            <a:r>
              <a:rPr lang="en-CA" sz="1600" b="1" dirty="0" err="1"/>
              <a:t>pandemic_recovery_df</a:t>
            </a:r>
            <a:r>
              <a:rPr lang="en-CA" sz="1600" b="1" dirty="0"/>
              <a:t> </a:t>
            </a:r>
            <a:r>
              <a:rPr lang="en-CA" sz="1600" b="1" dirty="0">
                <a:solidFill>
                  <a:srgbClr val="A71D5D"/>
                </a:solidFill>
              </a:rPr>
              <a:t>= </a:t>
            </a:r>
            <a:r>
              <a:rPr lang="en-CA" sz="1600" b="1" dirty="0" err="1"/>
              <a:t>pandemic_recovery_df</a:t>
            </a:r>
            <a:r>
              <a:rPr lang="en-CA" sz="1600" b="1" dirty="0" err="1">
                <a:solidFill>
                  <a:srgbClr val="63A35C"/>
                </a:solidFill>
              </a:rPr>
              <a:t>.</a:t>
            </a:r>
            <a:r>
              <a:rPr lang="en-CA" sz="1600" b="1" dirty="0" err="1">
                <a:solidFill>
                  <a:srgbClr val="0086B3"/>
                </a:solidFill>
              </a:rPr>
              <a:t>join</a:t>
            </a:r>
            <a:r>
              <a:rPr lang="en-CA" sz="1600" b="1" dirty="0">
                <a:solidFill>
                  <a:srgbClr val="63A35C"/>
                </a:solidFill>
              </a:rPr>
              <a:t>(</a:t>
            </a:r>
            <a:r>
              <a:rPr lang="en-CA" sz="1600" b="1" dirty="0" err="1">
                <a:solidFill>
                  <a:srgbClr val="0086B3"/>
                </a:solidFill>
              </a:rPr>
              <a:t>reviews_df</a:t>
            </a:r>
            <a:r>
              <a:rPr lang="en-CA" sz="1600" b="1" dirty="0">
                <a:solidFill>
                  <a:srgbClr val="63A35C"/>
                </a:solidFill>
              </a:rPr>
              <a:t>, </a:t>
            </a:r>
            <a:r>
              <a:rPr lang="en-CA" sz="1600" b="1" dirty="0">
                <a:solidFill>
                  <a:srgbClr val="660099"/>
                </a:solidFill>
              </a:rPr>
              <a:t>on</a:t>
            </a:r>
            <a:r>
              <a:rPr lang="en-CA" sz="1600" b="1" dirty="0">
                <a:solidFill>
                  <a:srgbClr val="A71D5D"/>
                </a:solidFill>
              </a:rPr>
              <a:t>=</a:t>
            </a:r>
            <a:r>
              <a:rPr lang="en-CA" sz="1600" b="1" dirty="0">
                <a:solidFill>
                  <a:srgbClr val="183691"/>
                </a:solidFill>
              </a:rPr>
              <a:t>"</a:t>
            </a:r>
            <a:r>
              <a:rPr lang="en-CA" sz="1600" b="1" dirty="0" err="1">
                <a:solidFill>
                  <a:srgbClr val="183691"/>
                </a:solidFill>
              </a:rPr>
              <a:t>business_id</a:t>
            </a:r>
            <a:r>
              <a:rPr lang="en-CA" sz="1600" b="1" dirty="0">
                <a:solidFill>
                  <a:srgbClr val="183691"/>
                </a:solidFill>
              </a:rPr>
              <a:t>"</a:t>
            </a:r>
            <a:r>
              <a:rPr lang="en-CA" sz="1600" b="1" dirty="0">
                <a:solidFill>
                  <a:srgbClr val="63A35C"/>
                </a:solidFill>
              </a:rPr>
              <a:t>, </a:t>
            </a:r>
            <a:r>
              <a:rPr lang="en-CA" sz="1600" b="1" dirty="0">
                <a:solidFill>
                  <a:srgbClr val="660099"/>
                </a:solidFill>
              </a:rPr>
              <a:t>how</a:t>
            </a:r>
            <a:r>
              <a:rPr lang="en-CA" sz="1600" b="1" dirty="0">
                <a:solidFill>
                  <a:srgbClr val="A71D5D"/>
                </a:solidFill>
              </a:rPr>
              <a:t>=</a:t>
            </a:r>
            <a:r>
              <a:rPr lang="en-CA" sz="1600" b="1" dirty="0">
                <a:solidFill>
                  <a:srgbClr val="183691"/>
                </a:solidFill>
              </a:rPr>
              <a:t>'left'</a:t>
            </a:r>
            <a:r>
              <a:rPr lang="en-CA" sz="1600" b="1" dirty="0">
                <a:solidFill>
                  <a:srgbClr val="63A35C"/>
                </a:solidFill>
              </a:rPr>
              <a:t>).</a:t>
            </a:r>
            <a:r>
              <a:rPr lang="en-CA" sz="1600" b="1" dirty="0" err="1">
                <a:solidFill>
                  <a:srgbClr val="0086B3"/>
                </a:solidFill>
              </a:rPr>
              <a:t>fillna</a:t>
            </a:r>
            <a:r>
              <a:rPr lang="en-CA" sz="1600" b="1" dirty="0">
                <a:solidFill>
                  <a:srgbClr val="63A35C"/>
                </a:solidFill>
              </a:rPr>
              <a:t>(</a:t>
            </a:r>
            <a:r>
              <a:rPr lang="en-CA" sz="1600" b="1" dirty="0">
                <a:solidFill>
                  <a:srgbClr val="0086B3"/>
                </a:solidFill>
              </a:rPr>
              <a:t>0</a:t>
            </a:r>
            <a:r>
              <a:rPr lang="en-CA" sz="1600" b="1" dirty="0">
                <a:solidFill>
                  <a:srgbClr val="63A35C"/>
                </a:solidFill>
              </a:rPr>
              <a:t>)</a:t>
            </a:r>
            <a:endParaRPr lang="en-US" sz="1600" b="1" dirty="0"/>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146</a:t>
            </a:fld>
            <a:endParaRPr/>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978830" y="3616432"/>
            <a:ext cx="9815341" cy="338554"/>
          </a:xfrm>
          <a:prstGeom prst="rect">
            <a:avLst/>
          </a:prstGeom>
          <a:ln w="38100">
            <a:noFill/>
          </a:ln>
        </p:spPr>
        <p:txBody>
          <a:bodyPr wrap="square">
            <a:spAutoFit/>
          </a:bodyPr>
          <a:lstStyle/>
          <a:p>
            <a:r>
              <a:rPr lang="en-CA" sz="1600" b="1" dirty="0" err="1">
                <a:solidFill>
                  <a:srgbClr val="0086B3"/>
                </a:solidFill>
              </a:rPr>
              <a:t>assert_inglewood_pizza_has_one_review</a:t>
            </a:r>
            <a:r>
              <a:rPr lang="en-CA" sz="1600" b="1" dirty="0">
                <a:solidFill>
                  <a:srgbClr val="63A35C"/>
                </a:solidFill>
              </a:rPr>
              <a:t>(</a:t>
            </a:r>
            <a:r>
              <a:rPr lang="en-CA" sz="1600" b="1" dirty="0" err="1"/>
              <a:t>pandemic_recovery_df</a:t>
            </a:r>
            <a:r>
              <a:rPr lang="en-CA" sz="1600" b="1" dirty="0">
                <a:solidFill>
                  <a:srgbClr val="63A35C"/>
                </a:solidFill>
              </a:rPr>
              <a:t>)</a:t>
            </a:r>
          </a:p>
        </p:txBody>
      </p:sp>
      <p:sp>
        <p:nvSpPr>
          <p:cNvPr id="13" name="!!transform_inlined">
            <a:extLst>
              <a:ext uri="{FF2B5EF4-FFF2-40B4-BE49-F238E27FC236}">
                <a16:creationId xmlns:a16="http://schemas.microsoft.com/office/drawing/2014/main" id="{21C659AC-93C4-B8E0-FB46-342C9E5917DB}"/>
              </a:ext>
            </a:extLst>
          </p:cNvPr>
          <p:cNvSpPr txBox="1"/>
          <p:nvPr/>
        </p:nvSpPr>
        <p:spPr>
          <a:xfrm>
            <a:off x="749245" y="822870"/>
            <a:ext cx="10876698" cy="1569660"/>
          </a:xfrm>
          <a:prstGeom prst="rect">
            <a:avLst/>
          </a:prstGeom>
          <a:noFill/>
          <a:ln w="38100">
            <a:noFill/>
          </a:ln>
        </p:spPr>
        <p:txBody>
          <a:bodyPr wrap="square" rtlCol="0">
            <a:spAutoFit/>
          </a:bodyPr>
          <a:lstStyle/>
          <a:p>
            <a:br>
              <a:rPr lang="en-CA" sz="1600" b="1" dirty="0">
                <a:solidFill>
                  <a:srgbClr val="A71D5D"/>
                </a:solidFill>
              </a:rPr>
            </a:br>
            <a:r>
              <a:rPr lang="en-CA" sz="1600" b="1" dirty="0">
                <a:solidFill>
                  <a:srgbClr val="A71D5D"/>
                </a:solidFill>
              </a:rPr>
              <a:t>    </a:t>
            </a:r>
            <a:r>
              <a:rPr lang="en-CA" sz="1600" b="1" dirty="0" err="1"/>
              <a:t>checkin_df</a:t>
            </a:r>
            <a:r>
              <a:rPr lang="en-CA" sz="1600" b="1" dirty="0"/>
              <a:t> </a:t>
            </a:r>
            <a:r>
              <a:rPr lang="en-CA" sz="1600" b="1" dirty="0">
                <a:solidFill>
                  <a:srgbClr val="A71D5D"/>
                </a:solidFill>
              </a:rPr>
              <a:t>= </a:t>
            </a:r>
            <a:r>
              <a:rPr lang="en-CA" sz="1600" b="1" dirty="0" err="1">
                <a:solidFill>
                  <a:srgbClr val="0086B3"/>
                </a:solidFill>
              </a:rPr>
              <a:t>create_checkin_df_with_one_date_per_row</a:t>
            </a:r>
            <a:r>
              <a:rPr lang="en-CA" sz="1600" b="1" dirty="0">
                <a:solidFill>
                  <a:srgbClr val="63A35C"/>
                </a:solidFill>
              </a:rPr>
              <a:t>(</a:t>
            </a:r>
            <a:r>
              <a:rPr lang="en-CA" sz="1600" b="1" dirty="0" err="1">
                <a:solidFill>
                  <a:srgbClr val="0086B3"/>
                </a:solidFill>
              </a:rPr>
              <a:t>checkin_df</a:t>
            </a:r>
            <a:r>
              <a:rPr lang="en-CA" sz="1600" b="1" dirty="0">
                <a:solidFill>
                  <a:srgbClr val="63A35C"/>
                </a:solidFill>
              </a:rPr>
              <a:t>)</a:t>
            </a:r>
            <a:br>
              <a:rPr lang="en-CA" sz="1600" b="1" dirty="0">
                <a:solidFill>
                  <a:srgbClr val="63A35C"/>
                </a:solidFill>
              </a:rPr>
            </a:br>
            <a:br>
              <a:rPr lang="en-CA" sz="1600" b="1" dirty="0">
                <a:solidFill>
                  <a:srgbClr val="63A35C"/>
                </a:solidFill>
              </a:rPr>
            </a:br>
            <a:r>
              <a:rPr lang="en-CA" sz="1600" b="1" dirty="0">
                <a:solidFill>
                  <a:srgbClr val="63A35C"/>
                </a:solidFill>
              </a:rPr>
              <a:t>    </a:t>
            </a:r>
            <a:r>
              <a:rPr lang="en-CA" sz="1600" b="1" dirty="0" err="1"/>
              <a:t>reviews_df</a:t>
            </a:r>
            <a:r>
              <a:rPr lang="en-CA" sz="1600" b="1" dirty="0"/>
              <a:t> </a:t>
            </a:r>
            <a:r>
              <a:rPr lang="en-CA" sz="1600" b="1" dirty="0">
                <a:solidFill>
                  <a:srgbClr val="A71D5D"/>
                </a:solidFill>
              </a:rPr>
              <a:t>= </a:t>
            </a:r>
            <a:r>
              <a:rPr lang="en-CA" sz="1600" b="1" dirty="0" err="1">
                <a:solidFill>
                  <a:srgbClr val="0086B3"/>
                </a:solidFill>
              </a:rPr>
              <a:t>count_reviews</a:t>
            </a:r>
            <a:r>
              <a:rPr lang="en-CA" sz="1600" b="1" dirty="0">
                <a:solidFill>
                  <a:srgbClr val="63A35C"/>
                </a:solidFill>
              </a:rPr>
              <a:t>(</a:t>
            </a:r>
            <a:r>
              <a:rPr lang="en-CA" sz="1600" b="1" dirty="0" err="1">
                <a:solidFill>
                  <a:srgbClr val="0086B3"/>
                </a:solidFill>
              </a:rPr>
              <a:t>checkin_df</a:t>
            </a:r>
            <a:r>
              <a:rPr lang="en-CA" sz="1600" b="1" dirty="0">
                <a:solidFill>
                  <a:srgbClr val="63A35C"/>
                </a:solidFill>
              </a:rPr>
              <a:t>, </a:t>
            </a:r>
            <a:r>
              <a:rPr lang="en-CA" sz="1600" b="1" dirty="0" err="1">
                <a:solidFill>
                  <a:srgbClr val="0086B3"/>
                </a:solidFill>
              </a:rPr>
              <a:t>mobile_reviews_df</a:t>
            </a:r>
            <a:r>
              <a:rPr lang="en-CA" sz="1600" b="1" dirty="0">
                <a:solidFill>
                  <a:srgbClr val="63A35C"/>
                </a:solidFill>
              </a:rPr>
              <a:t>, </a:t>
            </a:r>
            <a:r>
              <a:rPr lang="en-CA" sz="1600" b="1" dirty="0" err="1">
                <a:solidFill>
                  <a:srgbClr val="0086B3"/>
                </a:solidFill>
              </a:rPr>
              <a:t>browser_reviews_df</a:t>
            </a:r>
            <a:r>
              <a:rPr lang="en-CA" sz="1600" b="1" dirty="0">
                <a:solidFill>
                  <a:srgbClr val="63A35C"/>
                </a:solidFill>
              </a:rPr>
              <a:t>, </a:t>
            </a:r>
            <a:r>
              <a:rPr lang="en-CA" sz="1600" b="1" dirty="0" err="1">
                <a:solidFill>
                  <a:srgbClr val="0086B3"/>
                </a:solidFill>
              </a:rPr>
              <a:t>run_date</a:t>
            </a:r>
            <a:r>
              <a:rPr lang="en-CA" sz="1600" b="1" dirty="0">
                <a:solidFill>
                  <a:srgbClr val="63A35C"/>
                </a:solidFill>
              </a:rPr>
              <a:t>)</a:t>
            </a:r>
            <a:br>
              <a:rPr lang="en-CA" sz="1600" b="1" dirty="0">
                <a:solidFill>
                  <a:srgbClr val="63A35C"/>
                </a:solidFill>
              </a:rPr>
            </a:br>
            <a:r>
              <a:rPr lang="en-CA" sz="1600" b="1" dirty="0">
                <a:solidFill>
                  <a:srgbClr val="63A35C"/>
                </a:solidFill>
              </a:rPr>
              <a:t>    </a:t>
            </a:r>
            <a:r>
              <a:rPr lang="en-CA" sz="1600" b="1" dirty="0" err="1"/>
              <a:t>checkin_df</a:t>
            </a:r>
            <a:r>
              <a:rPr lang="en-CA" sz="1600" b="1" dirty="0"/>
              <a:t> </a:t>
            </a:r>
            <a:r>
              <a:rPr lang="en-CA" sz="1600" b="1" dirty="0">
                <a:solidFill>
                  <a:srgbClr val="A71D5D"/>
                </a:solidFill>
              </a:rPr>
              <a:t>= </a:t>
            </a:r>
            <a:r>
              <a:rPr lang="en-CA" sz="1600" b="1" dirty="0" err="1">
                <a:solidFill>
                  <a:srgbClr val="0086B3"/>
                </a:solidFill>
              </a:rPr>
              <a:t>count_checkins</a:t>
            </a:r>
            <a:r>
              <a:rPr lang="en-CA" sz="1600" b="1" dirty="0">
                <a:solidFill>
                  <a:srgbClr val="63A35C"/>
                </a:solidFill>
              </a:rPr>
              <a:t>(</a:t>
            </a:r>
            <a:r>
              <a:rPr lang="en-CA" sz="1600" b="1" dirty="0" err="1">
                <a:solidFill>
                  <a:srgbClr val="0086B3"/>
                </a:solidFill>
              </a:rPr>
              <a:t>checkin_df</a:t>
            </a:r>
            <a:r>
              <a:rPr lang="en-CA" sz="1600" b="1" dirty="0">
                <a:solidFill>
                  <a:srgbClr val="63A35C"/>
                </a:solidFill>
              </a:rPr>
              <a:t>, </a:t>
            </a:r>
            <a:r>
              <a:rPr lang="en-CA" sz="1600" b="1" dirty="0" err="1">
                <a:solidFill>
                  <a:srgbClr val="0086B3"/>
                </a:solidFill>
              </a:rPr>
              <a:t>run_date</a:t>
            </a:r>
            <a:r>
              <a:rPr lang="en-CA" sz="1600" b="1" dirty="0">
                <a:solidFill>
                  <a:srgbClr val="63A35C"/>
                </a:solidFill>
              </a:rPr>
              <a:t>)</a:t>
            </a:r>
            <a:br>
              <a:rPr lang="en-CA" sz="1600" b="1" dirty="0">
                <a:solidFill>
                  <a:srgbClr val="63A35C"/>
                </a:solidFill>
              </a:rPr>
            </a:br>
            <a:r>
              <a:rPr lang="en-CA" sz="1600" b="1" dirty="0">
                <a:solidFill>
                  <a:srgbClr val="63A35C"/>
                </a:solidFill>
              </a:rPr>
              <a:t>    </a:t>
            </a:r>
            <a:r>
              <a:rPr lang="en-CA" sz="1600" b="1" dirty="0" err="1"/>
              <a:t>tips_df</a:t>
            </a:r>
            <a:r>
              <a:rPr lang="en-CA" sz="1600" b="1" dirty="0"/>
              <a:t> </a:t>
            </a:r>
            <a:r>
              <a:rPr lang="en-CA" sz="1600" b="1" dirty="0">
                <a:solidFill>
                  <a:srgbClr val="A71D5D"/>
                </a:solidFill>
              </a:rPr>
              <a:t>= </a:t>
            </a:r>
            <a:r>
              <a:rPr lang="en-CA" sz="1600" b="1" dirty="0" err="1">
                <a:solidFill>
                  <a:srgbClr val="0086B3"/>
                </a:solidFill>
              </a:rPr>
              <a:t>count_tips</a:t>
            </a:r>
            <a:r>
              <a:rPr lang="en-CA" sz="1600" b="1" dirty="0">
                <a:solidFill>
                  <a:srgbClr val="63A35C"/>
                </a:solidFill>
              </a:rPr>
              <a:t>(</a:t>
            </a:r>
            <a:r>
              <a:rPr lang="en-CA" sz="1600" b="1" dirty="0" err="1">
                <a:solidFill>
                  <a:srgbClr val="0086B3"/>
                </a:solidFill>
              </a:rPr>
              <a:t>tips_df</a:t>
            </a:r>
            <a:r>
              <a:rPr lang="en-CA" sz="1600" b="1" dirty="0">
                <a:solidFill>
                  <a:srgbClr val="63A35C"/>
                </a:solidFill>
              </a:rPr>
              <a:t>, </a:t>
            </a:r>
            <a:r>
              <a:rPr lang="en-CA" sz="1600" b="1" dirty="0" err="1">
                <a:solidFill>
                  <a:srgbClr val="0086B3"/>
                </a:solidFill>
              </a:rPr>
              <a:t>run_date</a:t>
            </a:r>
            <a:r>
              <a:rPr lang="en-CA" sz="1600" b="1" dirty="0">
                <a:solidFill>
                  <a:srgbClr val="63A35C"/>
                </a:solidFill>
              </a:rPr>
              <a:t>)</a:t>
            </a:r>
            <a:endParaRPr lang="en-US" b="1" dirty="0"/>
          </a:p>
        </p:txBody>
      </p:sp>
      <p:sp>
        <p:nvSpPr>
          <p:cNvPr id="2" name="TextBox 1">
            <a:extLst>
              <a:ext uri="{FF2B5EF4-FFF2-40B4-BE49-F238E27FC236}">
                <a16:creationId xmlns:a16="http://schemas.microsoft.com/office/drawing/2014/main" id="{1F3785F2-D32F-8F8A-D002-EA7BD6F3949F}"/>
              </a:ext>
            </a:extLst>
          </p:cNvPr>
          <p:cNvSpPr txBox="1"/>
          <p:nvPr/>
        </p:nvSpPr>
        <p:spPr>
          <a:xfrm>
            <a:off x="978829" y="3207699"/>
            <a:ext cx="4752499" cy="338554"/>
          </a:xfrm>
          <a:prstGeom prst="rect">
            <a:avLst/>
          </a:prstGeom>
          <a:noFill/>
        </p:spPr>
        <p:txBody>
          <a:bodyPr wrap="square" rtlCol="0">
            <a:spAutoFit/>
          </a:bodyPr>
          <a:lstStyle/>
          <a:p>
            <a:r>
              <a:rPr lang="en-CA" sz="1600" b="1" dirty="0" err="1">
                <a:latin typeface="DM Mono" panose="020B0509040201040103" pitchFamily="49" charset="77"/>
              </a:rPr>
              <a:t>pandemic_recovery_df</a:t>
            </a:r>
            <a:r>
              <a:rPr lang="en-CA" sz="1600" b="1" dirty="0" err="1">
                <a:solidFill>
                  <a:srgbClr val="63A35C"/>
                </a:solidFill>
                <a:latin typeface="DM Mono" panose="020B0509040201040103" pitchFamily="49" charset="77"/>
              </a:rPr>
              <a:t>.</a:t>
            </a:r>
            <a:r>
              <a:rPr lang="en-CA" sz="1600" b="1" dirty="0" err="1">
                <a:solidFill>
                  <a:srgbClr val="0086B3"/>
                </a:solidFill>
                <a:latin typeface="DM Mono" panose="020B0509040201040103" pitchFamily="49" charset="77"/>
              </a:rPr>
              <a:t>printSchema</a:t>
            </a:r>
            <a:r>
              <a:rPr lang="en-CA" sz="1600" b="1" dirty="0">
                <a:solidFill>
                  <a:srgbClr val="0086B3"/>
                </a:solidFill>
                <a:latin typeface="DM Mono" panose="020B0509040201040103" pitchFamily="49" charset="77"/>
              </a:rPr>
              <a:t>()</a:t>
            </a:r>
            <a:endParaRPr lang="en-US" dirty="0">
              <a:latin typeface="DM Mono" panose="020B0509040201040103" pitchFamily="49" charset="77"/>
            </a:endParaRPr>
          </a:p>
        </p:txBody>
      </p:sp>
    </p:spTree>
    <p:extLst>
      <p:ext uri="{BB962C8B-B14F-4D97-AF65-F5344CB8AC3E}">
        <p14:creationId xmlns:p14="http://schemas.microsoft.com/office/powerpoint/2010/main" val="1942527206"/>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0" name="Rectangle 9">
            <a:extLst>
              <a:ext uri="{FF2B5EF4-FFF2-40B4-BE49-F238E27FC236}">
                <a16:creationId xmlns:a16="http://schemas.microsoft.com/office/drawing/2014/main" id="{252A635D-C9ED-0B91-0BAA-5E8278266865}"/>
              </a:ext>
            </a:extLst>
          </p:cNvPr>
          <p:cNvSpPr/>
          <p:nvPr/>
        </p:nvSpPr>
        <p:spPr>
          <a:xfrm>
            <a:off x="748361" y="4325630"/>
            <a:ext cx="10655111" cy="309220"/>
          </a:xfrm>
          <a:prstGeom prst="rect">
            <a:avLst/>
          </a:prstGeom>
          <a:solidFill>
            <a:srgbClr val="00B6E0">
              <a:alpha val="50196"/>
            </a:srgbClr>
          </a:solidFill>
          <a:ln>
            <a:solidFill>
              <a:srgbClr val="00B6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25ECB3B8-FAEA-C7A8-A6D1-9AC4D9974B58}"/>
              </a:ext>
            </a:extLst>
          </p:cNvPr>
          <p:cNvSpPr/>
          <p:nvPr/>
        </p:nvSpPr>
        <p:spPr>
          <a:xfrm>
            <a:off x="762668" y="4996809"/>
            <a:ext cx="10659301" cy="240853"/>
          </a:xfrm>
          <a:prstGeom prst="rect">
            <a:avLst/>
          </a:prstGeom>
          <a:solidFill>
            <a:schemeClr val="accent1">
              <a:alpha val="50196"/>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C881E9FD-D5A8-E658-6669-F3BD80BF9E10}"/>
              </a:ext>
            </a:extLst>
          </p:cNvPr>
          <p:cNvSpPr/>
          <p:nvPr/>
        </p:nvSpPr>
        <p:spPr>
          <a:xfrm>
            <a:off x="749245" y="1119099"/>
            <a:ext cx="10655111" cy="2309901"/>
          </a:xfrm>
          <a:prstGeom prst="rect">
            <a:avLst/>
          </a:prstGeom>
          <a:solidFill>
            <a:srgbClr val="00B6E0">
              <a:alpha val="50196"/>
            </a:srgbClr>
          </a:solidFill>
          <a:ln>
            <a:solidFill>
              <a:srgbClr val="00B6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6B04B518-559E-3E0B-9DDD-AD2808E07F62}"/>
              </a:ext>
            </a:extLst>
          </p:cNvPr>
          <p:cNvSpPr/>
          <p:nvPr/>
        </p:nvSpPr>
        <p:spPr>
          <a:xfrm>
            <a:off x="978830" y="2607943"/>
            <a:ext cx="10876698" cy="2062103"/>
          </a:xfrm>
          <a:prstGeom prst="rect">
            <a:avLst/>
          </a:prstGeom>
        </p:spPr>
        <p:txBody>
          <a:bodyPr wrap="square">
            <a:spAutoFit/>
          </a:bodyPr>
          <a:lstStyle/>
          <a:p>
            <a:r>
              <a:rPr lang="en-CA" sz="1600" b="1" dirty="0" err="1">
                <a:latin typeface="DM Mono" panose="020B0509040201040103" pitchFamily="49" charset="77"/>
              </a:rPr>
              <a:t>pandemic_recovery_df</a:t>
            </a:r>
            <a:r>
              <a:rPr lang="en-CA" sz="1600" b="1" dirty="0">
                <a:latin typeface="DM Mono" panose="020B0509040201040103" pitchFamily="49" charset="77"/>
              </a:rPr>
              <a:t> </a:t>
            </a:r>
            <a:r>
              <a:rPr lang="en-CA" sz="1600" b="1" dirty="0">
                <a:solidFill>
                  <a:srgbClr val="A71D5D"/>
                </a:solidFill>
                <a:latin typeface="DM Mono" panose="020B0509040201040103" pitchFamily="49" charset="77"/>
              </a:rPr>
              <a:t>= </a:t>
            </a:r>
            <a:r>
              <a:rPr lang="en-CA" sz="1600" b="1" dirty="0" err="1">
                <a:solidFill>
                  <a:srgbClr val="0086B3"/>
                </a:solidFill>
                <a:latin typeface="DM Mono" panose="020B0509040201040103" pitchFamily="49" charset="77"/>
              </a:rPr>
              <a:t>business_df</a:t>
            </a:r>
            <a:r>
              <a:rPr lang="en-CA" sz="1600" b="1" dirty="0">
                <a:solidFill>
                  <a:srgbClr val="0086B3"/>
                </a:solidFill>
                <a:latin typeface="DM Mono" panose="020B0509040201040103" pitchFamily="49" charset="77"/>
              </a:rPr>
              <a:t>\</a:t>
            </a:r>
          </a:p>
          <a:p>
            <a:r>
              <a:rPr lang="en-CA" sz="1600" b="1" dirty="0">
                <a:solidFill>
                  <a:srgbClr val="0086B3"/>
                </a:solidFill>
                <a:latin typeface="DM Mono" panose="020B0509040201040103" pitchFamily="49" charset="77"/>
              </a:rPr>
              <a:t>			</a:t>
            </a:r>
            <a:r>
              <a:rPr lang="en-CA" sz="1600" b="1" dirty="0">
                <a:solidFill>
                  <a:srgbClr val="63A35C"/>
                </a:solidFill>
                <a:latin typeface="DM Mono" panose="020B0509040201040103" pitchFamily="49" charset="77"/>
              </a:rPr>
              <a:t>.</a:t>
            </a:r>
            <a:r>
              <a:rPr lang="en-CA" sz="1600" b="1" dirty="0">
                <a:solidFill>
                  <a:srgbClr val="0086B3"/>
                </a:solidFill>
                <a:latin typeface="DM Mono" panose="020B0509040201040103" pitchFamily="49" charset="77"/>
              </a:rPr>
              <a:t>join</a:t>
            </a:r>
            <a:r>
              <a:rPr lang="en-CA" sz="1600" b="1" dirty="0">
                <a:solidFill>
                  <a:srgbClr val="63A35C"/>
                </a:solidFill>
                <a:latin typeface="DM Mono" panose="020B0509040201040103" pitchFamily="49" charset="77"/>
              </a:rPr>
              <a:t>(</a:t>
            </a:r>
            <a:r>
              <a:rPr lang="en-CA" sz="1600" b="1" dirty="0" err="1">
                <a:solidFill>
                  <a:srgbClr val="0086B3"/>
                </a:solidFill>
                <a:latin typeface="DM Mono" panose="020B0509040201040103" pitchFamily="49" charset="77"/>
              </a:rPr>
              <a:t>checkin_df</a:t>
            </a:r>
            <a:r>
              <a:rPr lang="en-CA" sz="1600" b="1" dirty="0">
                <a:solidFill>
                  <a:srgbClr val="63A35C"/>
                </a:solidFill>
                <a:latin typeface="DM Mono" panose="020B0509040201040103" pitchFamily="49" charset="77"/>
              </a:rPr>
              <a:t>, </a:t>
            </a:r>
            <a:r>
              <a:rPr lang="en-CA" sz="1600" b="1" dirty="0">
                <a:solidFill>
                  <a:srgbClr val="660099"/>
                </a:solidFill>
                <a:latin typeface="DM Mono" panose="020B0509040201040103" pitchFamily="49" charset="77"/>
              </a:rPr>
              <a:t>on</a:t>
            </a:r>
            <a:r>
              <a:rPr lang="en-CA" sz="1600" b="1" dirty="0">
                <a:solidFill>
                  <a:srgbClr val="A71D5D"/>
                </a:solidFill>
                <a:latin typeface="DM Mono" panose="020B0509040201040103" pitchFamily="49" charset="77"/>
              </a:rPr>
              <a:t>=</a:t>
            </a:r>
            <a:r>
              <a:rPr lang="en-CA" sz="1600" b="1" dirty="0">
                <a:solidFill>
                  <a:srgbClr val="183691"/>
                </a:solidFill>
                <a:latin typeface="DM Mono" panose="020B0509040201040103" pitchFamily="49" charset="77"/>
              </a:rPr>
              <a:t>"</a:t>
            </a:r>
            <a:r>
              <a:rPr lang="en-CA" sz="1600" b="1" dirty="0" err="1">
                <a:solidFill>
                  <a:srgbClr val="183691"/>
                </a:solidFill>
                <a:latin typeface="DM Mono" panose="020B0509040201040103" pitchFamily="49" charset="77"/>
              </a:rPr>
              <a:t>business_id</a:t>
            </a:r>
            <a:r>
              <a:rPr lang="en-CA" sz="1600" b="1" dirty="0">
                <a:solidFill>
                  <a:srgbClr val="183691"/>
                </a:solidFill>
                <a:latin typeface="DM Mono" panose="020B0509040201040103" pitchFamily="49" charset="77"/>
              </a:rPr>
              <a:t>"</a:t>
            </a:r>
            <a:r>
              <a:rPr lang="en-CA" sz="1600" b="1" dirty="0">
                <a:solidFill>
                  <a:srgbClr val="63A35C"/>
                </a:solidFill>
                <a:latin typeface="DM Mono" panose="020B0509040201040103" pitchFamily="49" charset="77"/>
              </a:rPr>
              <a:t>, </a:t>
            </a:r>
            <a:r>
              <a:rPr lang="en-CA" sz="1600" b="1" dirty="0">
                <a:solidFill>
                  <a:srgbClr val="660099"/>
                </a:solidFill>
                <a:latin typeface="DM Mono" panose="020B0509040201040103" pitchFamily="49" charset="77"/>
              </a:rPr>
              <a:t>how</a:t>
            </a:r>
            <a:r>
              <a:rPr lang="en-CA" sz="1600" b="1" dirty="0">
                <a:solidFill>
                  <a:srgbClr val="A71D5D"/>
                </a:solidFill>
                <a:latin typeface="DM Mono" panose="020B0509040201040103" pitchFamily="49" charset="77"/>
              </a:rPr>
              <a:t>=</a:t>
            </a:r>
            <a:r>
              <a:rPr lang="en-CA" sz="1600" b="1" dirty="0">
                <a:solidFill>
                  <a:srgbClr val="183691"/>
                </a:solidFill>
                <a:latin typeface="DM Mono" panose="020B0509040201040103" pitchFamily="49" charset="77"/>
              </a:rPr>
              <a:t>'left’</a:t>
            </a:r>
            <a:r>
              <a:rPr lang="en-CA" sz="1600" b="1" dirty="0">
                <a:solidFill>
                  <a:srgbClr val="63A35C"/>
                </a:solidFill>
                <a:latin typeface="DM Mono" panose="020B0509040201040103" pitchFamily="49" charset="77"/>
              </a:rPr>
              <a:t>)\</a:t>
            </a:r>
          </a:p>
          <a:p>
            <a:r>
              <a:rPr lang="en-CA" sz="1600" b="1" dirty="0">
                <a:solidFill>
                  <a:srgbClr val="63A35C"/>
                </a:solidFill>
                <a:latin typeface="DM Mono" panose="020B0509040201040103" pitchFamily="49" charset="77"/>
              </a:rPr>
              <a:t>			.</a:t>
            </a:r>
            <a:r>
              <a:rPr lang="en-CA" sz="1600" b="1" dirty="0" err="1">
                <a:solidFill>
                  <a:srgbClr val="0086B3"/>
                </a:solidFill>
                <a:latin typeface="DM Mono" panose="020B0509040201040103" pitchFamily="49" charset="77"/>
              </a:rPr>
              <a:t>fillna</a:t>
            </a:r>
            <a:r>
              <a:rPr lang="en-CA" sz="1600" b="1" dirty="0">
                <a:solidFill>
                  <a:srgbClr val="63A35C"/>
                </a:solidFill>
                <a:latin typeface="DM Mono" panose="020B0509040201040103" pitchFamily="49" charset="77"/>
              </a:rPr>
              <a:t>(</a:t>
            </a:r>
            <a:r>
              <a:rPr lang="en-CA" sz="1600" b="1" dirty="0">
                <a:solidFill>
                  <a:srgbClr val="0086B3"/>
                </a:solidFill>
                <a:latin typeface="DM Mono" panose="020B0509040201040103" pitchFamily="49" charset="77"/>
              </a:rPr>
              <a:t>0</a:t>
            </a:r>
            <a:r>
              <a:rPr lang="en-CA" sz="1600" b="1" dirty="0">
                <a:solidFill>
                  <a:srgbClr val="63A35C"/>
                </a:solidFill>
                <a:latin typeface="DM Mono" panose="020B0509040201040103" pitchFamily="49" charset="77"/>
              </a:rPr>
              <a:t>)</a:t>
            </a:r>
          </a:p>
          <a:p>
            <a:endParaRPr lang="en-CA" sz="1600" b="1" dirty="0">
              <a:solidFill>
                <a:schemeClr val="tx1"/>
              </a:solidFill>
            </a:endParaRPr>
          </a:p>
          <a:p>
            <a:r>
              <a:rPr lang="en-CA" sz="1600" b="1" dirty="0" err="1">
                <a:solidFill>
                  <a:schemeClr val="tx1"/>
                </a:solidFill>
                <a:latin typeface="DM Mono" panose="020B0509040201040103" pitchFamily="49" charset="77"/>
              </a:rPr>
              <a:t>reviews_df</a:t>
            </a:r>
            <a:r>
              <a:rPr lang="en-CA" sz="1600" b="1" dirty="0" err="1">
                <a:solidFill>
                  <a:srgbClr val="63A35C"/>
                </a:solidFill>
                <a:latin typeface="DM Mono" panose="020B0509040201040103" pitchFamily="49" charset="77"/>
              </a:rPr>
              <a:t>.</a:t>
            </a:r>
            <a:r>
              <a:rPr lang="en-CA" sz="1600" b="1" dirty="0" err="1">
                <a:solidFill>
                  <a:srgbClr val="0086B3"/>
                </a:solidFill>
                <a:latin typeface="DM Mono" panose="020B0509040201040103" pitchFamily="49" charset="77"/>
              </a:rPr>
              <a:t>printSchema</a:t>
            </a:r>
            <a:r>
              <a:rPr lang="en-CA" sz="1600" b="1" dirty="0">
                <a:solidFill>
                  <a:srgbClr val="63A35C"/>
                </a:solidFill>
                <a:latin typeface="DM Mono" panose="020B0509040201040103" pitchFamily="49" charset="77"/>
              </a:rPr>
              <a:t>()</a:t>
            </a:r>
            <a:endParaRPr lang="en-US" sz="1600" b="1" dirty="0">
              <a:latin typeface="DM Mono" panose="020B0509040201040103" pitchFamily="49" charset="77"/>
            </a:endParaRPr>
          </a:p>
          <a:p>
            <a:r>
              <a:rPr lang="en-CA" sz="1600" b="1" dirty="0" err="1">
                <a:latin typeface="DM Mono" panose="020B0509040201040103" pitchFamily="49" charset="77"/>
              </a:rPr>
              <a:t>pandemic_recovery_df</a:t>
            </a:r>
            <a:r>
              <a:rPr lang="en-CA" sz="1600" b="1" dirty="0" err="1">
                <a:solidFill>
                  <a:srgbClr val="63A35C"/>
                </a:solidFill>
                <a:latin typeface="DM Mono" panose="020B0509040201040103" pitchFamily="49" charset="77"/>
              </a:rPr>
              <a:t>.</a:t>
            </a:r>
            <a:r>
              <a:rPr lang="en-CA" sz="1600" b="1" dirty="0" err="1">
                <a:solidFill>
                  <a:srgbClr val="0086B3"/>
                </a:solidFill>
                <a:latin typeface="DM Mono" panose="020B0509040201040103" pitchFamily="49" charset="77"/>
              </a:rPr>
              <a:t>printSchema</a:t>
            </a:r>
            <a:r>
              <a:rPr lang="en-CA" sz="1600" b="1" dirty="0">
                <a:solidFill>
                  <a:srgbClr val="63A35C"/>
                </a:solidFill>
                <a:latin typeface="DM Mono" panose="020B0509040201040103" pitchFamily="49" charset="77"/>
              </a:rPr>
              <a:t>()</a:t>
            </a:r>
          </a:p>
          <a:p>
            <a:br>
              <a:rPr lang="en-CA" sz="1600" b="1" dirty="0">
                <a:solidFill>
                  <a:srgbClr val="63A35C"/>
                </a:solidFill>
              </a:rPr>
            </a:br>
            <a:r>
              <a:rPr lang="en-CA" sz="1600" b="1" dirty="0" err="1"/>
              <a:t>pandemic_recovery_df</a:t>
            </a:r>
            <a:r>
              <a:rPr lang="en-CA" sz="1600" b="1" dirty="0"/>
              <a:t> </a:t>
            </a:r>
            <a:r>
              <a:rPr lang="en-CA" sz="1600" b="1" dirty="0">
                <a:solidFill>
                  <a:srgbClr val="A71D5D"/>
                </a:solidFill>
              </a:rPr>
              <a:t>= </a:t>
            </a:r>
            <a:r>
              <a:rPr lang="en-CA" sz="1600" b="1" dirty="0" err="1"/>
              <a:t>pandemic_recovery_df</a:t>
            </a:r>
            <a:r>
              <a:rPr lang="en-CA" sz="1600" b="1" dirty="0" err="1">
                <a:solidFill>
                  <a:srgbClr val="63A35C"/>
                </a:solidFill>
              </a:rPr>
              <a:t>.</a:t>
            </a:r>
            <a:r>
              <a:rPr lang="en-CA" sz="1600" b="1" dirty="0" err="1">
                <a:solidFill>
                  <a:srgbClr val="0086B3"/>
                </a:solidFill>
              </a:rPr>
              <a:t>join</a:t>
            </a:r>
            <a:r>
              <a:rPr lang="en-CA" sz="1600" b="1" dirty="0">
                <a:solidFill>
                  <a:srgbClr val="63A35C"/>
                </a:solidFill>
              </a:rPr>
              <a:t>(</a:t>
            </a:r>
            <a:r>
              <a:rPr lang="en-CA" sz="1600" b="1" dirty="0" err="1">
                <a:solidFill>
                  <a:srgbClr val="0086B3"/>
                </a:solidFill>
              </a:rPr>
              <a:t>reviews_df</a:t>
            </a:r>
            <a:r>
              <a:rPr lang="en-CA" sz="1600" b="1" dirty="0">
                <a:solidFill>
                  <a:srgbClr val="63A35C"/>
                </a:solidFill>
              </a:rPr>
              <a:t>, </a:t>
            </a:r>
            <a:r>
              <a:rPr lang="en-CA" sz="1600" b="1" dirty="0">
                <a:solidFill>
                  <a:srgbClr val="660099"/>
                </a:solidFill>
              </a:rPr>
              <a:t>on</a:t>
            </a:r>
            <a:r>
              <a:rPr lang="en-CA" sz="1600" b="1" dirty="0">
                <a:solidFill>
                  <a:srgbClr val="A71D5D"/>
                </a:solidFill>
              </a:rPr>
              <a:t>=</a:t>
            </a:r>
            <a:r>
              <a:rPr lang="en-CA" sz="1600" b="1" dirty="0">
                <a:solidFill>
                  <a:srgbClr val="183691"/>
                </a:solidFill>
              </a:rPr>
              <a:t>"</a:t>
            </a:r>
            <a:r>
              <a:rPr lang="en-CA" sz="1600" b="1" dirty="0" err="1">
                <a:solidFill>
                  <a:srgbClr val="183691"/>
                </a:solidFill>
              </a:rPr>
              <a:t>business_id</a:t>
            </a:r>
            <a:r>
              <a:rPr lang="en-CA" sz="1600" b="1" dirty="0">
                <a:solidFill>
                  <a:srgbClr val="183691"/>
                </a:solidFill>
              </a:rPr>
              <a:t>"</a:t>
            </a:r>
            <a:r>
              <a:rPr lang="en-CA" sz="1600" b="1" dirty="0">
                <a:solidFill>
                  <a:srgbClr val="63A35C"/>
                </a:solidFill>
              </a:rPr>
              <a:t>, </a:t>
            </a:r>
            <a:r>
              <a:rPr lang="en-CA" sz="1600" b="1" dirty="0">
                <a:solidFill>
                  <a:srgbClr val="660099"/>
                </a:solidFill>
              </a:rPr>
              <a:t>how</a:t>
            </a:r>
            <a:r>
              <a:rPr lang="en-CA" sz="1600" b="1" dirty="0">
                <a:solidFill>
                  <a:srgbClr val="A71D5D"/>
                </a:solidFill>
              </a:rPr>
              <a:t>=</a:t>
            </a:r>
            <a:r>
              <a:rPr lang="en-CA" sz="1600" b="1" dirty="0">
                <a:solidFill>
                  <a:srgbClr val="183691"/>
                </a:solidFill>
              </a:rPr>
              <a:t>'left'</a:t>
            </a:r>
            <a:r>
              <a:rPr lang="en-CA" sz="1600" b="1" dirty="0">
                <a:solidFill>
                  <a:srgbClr val="63A35C"/>
                </a:solidFill>
              </a:rPr>
              <a:t>).</a:t>
            </a:r>
            <a:r>
              <a:rPr lang="en-CA" sz="1600" b="1" dirty="0" err="1">
                <a:solidFill>
                  <a:srgbClr val="0086B3"/>
                </a:solidFill>
              </a:rPr>
              <a:t>fillna</a:t>
            </a:r>
            <a:r>
              <a:rPr lang="en-CA" sz="1600" b="1" dirty="0">
                <a:solidFill>
                  <a:srgbClr val="63A35C"/>
                </a:solidFill>
              </a:rPr>
              <a:t>(</a:t>
            </a:r>
            <a:r>
              <a:rPr lang="en-CA" sz="1600" b="1" dirty="0">
                <a:solidFill>
                  <a:srgbClr val="0086B3"/>
                </a:solidFill>
              </a:rPr>
              <a:t>0</a:t>
            </a:r>
            <a:r>
              <a:rPr lang="en-CA" sz="1600" b="1" dirty="0">
                <a:solidFill>
                  <a:srgbClr val="63A35C"/>
                </a:solidFill>
              </a:rPr>
              <a:t>)</a:t>
            </a:r>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147</a:t>
            </a:fld>
            <a:endParaRPr/>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978830" y="4952841"/>
            <a:ext cx="9815341" cy="338554"/>
          </a:xfrm>
          <a:prstGeom prst="rect">
            <a:avLst/>
          </a:prstGeom>
          <a:ln w="38100">
            <a:noFill/>
          </a:ln>
        </p:spPr>
        <p:txBody>
          <a:bodyPr wrap="square">
            <a:spAutoFit/>
          </a:bodyPr>
          <a:lstStyle/>
          <a:p>
            <a:r>
              <a:rPr lang="en-CA" sz="1600" b="1" dirty="0" err="1">
                <a:solidFill>
                  <a:srgbClr val="0086B3"/>
                </a:solidFill>
                <a:latin typeface="DM Mono" panose="020B0509040201040103" pitchFamily="49" charset="77"/>
              </a:rPr>
              <a:t>assert_inglewood_pizza_has_one_review</a:t>
            </a:r>
            <a:r>
              <a:rPr lang="en-CA" sz="1600" b="1" dirty="0">
                <a:solidFill>
                  <a:srgbClr val="63A35C"/>
                </a:solidFill>
                <a:latin typeface="DM Mono" panose="020B0509040201040103" pitchFamily="49" charset="77"/>
              </a:rPr>
              <a:t>(</a:t>
            </a:r>
            <a:r>
              <a:rPr lang="en-CA" sz="1600" b="1" dirty="0" err="1">
                <a:latin typeface="DM Mono" panose="020B0509040201040103" pitchFamily="49" charset="77"/>
              </a:rPr>
              <a:t>pandemic_recovery_df</a:t>
            </a:r>
            <a:r>
              <a:rPr lang="en-CA" sz="1600" b="1" dirty="0">
                <a:solidFill>
                  <a:srgbClr val="63A35C"/>
                </a:solidFill>
                <a:latin typeface="DM Mono" panose="020B0509040201040103" pitchFamily="49" charset="77"/>
              </a:rPr>
              <a:t>)</a:t>
            </a:r>
          </a:p>
        </p:txBody>
      </p:sp>
      <p:sp>
        <p:nvSpPr>
          <p:cNvPr id="13" name="!!transform_inlined">
            <a:extLst>
              <a:ext uri="{FF2B5EF4-FFF2-40B4-BE49-F238E27FC236}">
                <a16:creationId xmlns:a16="http://schemas.microsoft.com/office/drawing/2014/main" id="{21C659AC-93C4-B8E0-FB46-342C9E5917DB}"/>
              </a:ext>
            </a:extLst>
          </p:cNvPr>
          <p:cNvSpPr txBox="1"/>
          <p:nvPr/>
        </p:nvSpPr>
        <p:spPr>
          <a:xfrm>
            <a:off x="749245" y="822870"/>
            <a:ext cx="10876698" cy="1815882"/>
          </a:xfrm>
          <a:prstGeom prst="rect">
            <a:avLst/>
          </a:prstGeom>
          <a:noFill/>
          <a:ln w="38100">
            <a:noFill/>
          </a:ln>
        </p:spPr>
        <p:txBody>
          <a:bodyPr wrap="square" rtlCol="0">
            <a:spAutoFit/>
          </a:bodyPr>
          <a:lstStyle/>
          <a:p>
            <a:br>
              <a:rPr lang="en-CA" sz="1600" b="1" dirty="0">
                <a:solidFill>
                  <a:srgbClr val="A71D5D"/>
                </a:solidFill>
              </a:rPr>
            </a:br>
            <a:r>
              <a:rPr lang="en-CA" sz="1600" b="1" dirty="0">
                <a:solidFill>
                  <a:srgbClr val="A71D5D"/>
                </a:solidFill>
              </a:rPr>
              <a:t>    </a:t>
            </a:r>
            <a:r>
              <a:rPr lang="en-CA" sz="1600" b="1" dirty="0" err="1"/>
              <a:t>checkin_df</a:t>
            </a:r>
            <a:r>
              <a:rPr lang="en-CA" sz="1600" b="1" dirty="0"/>
              <a:t> </a:t>
            </a:r>
            <a:r>
              <a:rPr lang="en-CA" sz="1600" b="1" dirty="0">
                <a:solidFill>
                  <a:srgbClr val="A71D5D"/>
                </a:solidFill>
              </a:rPr>
              <a:t>= </a:t>
            </a:r>
            <a:r>
              <a:rPr lang="en-CA" sz="1600" b="1" dirty="0" err="1">
                <a:solidFill>
                  <a:srgbClr val="0086B3"/>
                </a:solidFill>
              </a:rPr>
              <a:t>create_checkin_df_with_one_date_per_row</a:t>
            </a:r>
            <a:r>
              <a:rPr lang="en-CA" sz="1600" b="1" dirty="0">
                <a:solidFill>
                  <a:srgbClr val="63A35C"/>
                </a:solidFill>
              </a:rPr>
              <a:t>(</a:t>
            </a:r>
            <a:r>
              <a:rPr lang="en-CA" sz="1600" b="1" dirty="0" err="1">
                <a:solidFill>
                  <a:srgbClr val="0086B3"/>
                </a:solidFill>
              </a:rPr>
              <a:t>checkin_df</a:t>
            </a:r>
            <a:r>
              <a:rPr lang="en-CA" sz="1600" b="1" dirty="0">
                <a:solidFill>
                  <a:srgbClr val="63A35C"/>
                </a:solidFill>
              </a:rPr>
              <a:t>)</a:t>
            </a:r>
            <a:br>
              <a:rPr lang="en-CA" sz="1600" b="1" dirty="0">
                <a:solidFill>
                  <a:srgbClr val="63A35C"/>
                </a:solidFill>
              </a:rPr>
            </a:br>
            <a:br>
              <a:rPr lang="en-CA" sz="1600" b="1" dirty="0">
                <a:solidFill>
                  <a:srgbClr val="63A35C"/>
                </a:solidFill>
              </a:rPr>
            </a:br>
            <a:r>
              <a:rPr lang="en-CA" sz="1600" b="1" dirty="0">
                <a:solidFill>
                  <a:srgbClr val="63A35C"/>
                </a:solidFill>
              </a:rPr>
              <a:t>    </a:t>
            </a:r>
            <a:r>
              <a:rPr lang="en-CA" sz="1600" b="1" dirty="0" err="1">
                <a:latin typeface="DM Mono" panose="020B0509040201040103" pitchFamily="49" charset="77"/>
              </a:rPr>
              <a:t>reviews_df</a:t>
            </a:r>
            <a:r>
              <a:rPr lang="en-CA" sz="1600" b="1" dirty="0">
                <a:latin typeface="DM Mono" panose="020B0509040201040103" pitchFamily="49" charset="77"/>
              </a:rPr>
              <a:t> </a:t>
            </a:r>
            <a:r>
              <a:rPr lang="en-CA" sz="1600" b="1" dirty="0">
                <a:solidFill>
                  <a:srgbClr val="A71D5D"/>
                </a:solidFill>
                <a:latin typeface="DM Mono" panose="020B0509040201040103" pitchFamily="49" charset="77"/>
              </a:rPr>
              <a:t>= </a:t>
            </a:r>
            <a:r>
              <a:rPr lang="en-CA" sz="1600" b="1" dirty="0" err="1">
                <a:solidFill>
                  <a:srgbClr val="0086B3"/>
                </a:solidFill>
                <a:latin typeface="DM Mono" panose="020B0509040201040103" pitchFamily="49" charset="77"/>
              </a:rPr>
              <a:t>count_reviews</a:t>
            </a:r>
            <a:r>
              <a:rPr lang="en-CA" sz="1600" b="1" dirty="0">
                <a:solidFill>
                  <a:srgbClr val="63A35C"/>
                </a:solidFill>
                <a:latin typeface="DM Mono" panose="020B0509040201040103" pitchFamily="49" charset="77"/>
              </a:rPr>
              <a:t>(</a:t>
            </a:r>
          </a:p>
          <a:p>
            <a:r>
              <a:rPr lang="en-CA" sz="1600" b="1" dirty="0">
                <a:solidFill>
                  <a:srgbClr val="63A35C"/>
                </a:solidFill>
                <a:latin typeface="DM Mono" panose="020B0509040201040103" pitchFamily="49" charset="77"/>
              </a:rPr>
              <a:t>			</a:t>
            </a:r>
            <a:r>
              <a:rPr lang="en-CA" sz="1600" b="1" dirty="0" err="1">
                <a:solidFill>
                  <a:srgbClr val="0086B3"/>
                </a:solidFill>
                <a:latin typeface="DM Mono" panose="020B0509040201040103" pitchFamily="49" charset="77"/>
              </a:rPr>
              <a:t>checkin_df</a:t>
            </a:r>
            <a:r>
              <a:rPr lang="en-CA" sz="1600" b="1" dirty="0">
                <a:solidFill>
                  <a:srgbClr val="63A35C"/>
                </a:solidFill>
                <a:latin typeface="DM Mono" panose="020B0509040201040103" pitchFamily="49" charset="77"/>
              </a:rPr>
              <a:t>, </a:t>
            </a:r>
            <a:r>
              <a:rPr lang="en-CA" sz="1600" b="1" dirty="0" err="1">
                <a:solidFill>
                  <a:srgbClr val="0086B3"/>
                </a:solidFill>
                <a:latin typeface="DM Mono" panose="020B0509040201040103" pitchFamily="49" charset="77"/>
              </a:rPr>
              <a:t>mobile_reviews_df</a:t>
            </a:r>
            <a:r>
              <a:rPr lang="en-CA" sz="1600" b="1" dirty="0">
                <a:solidFill>
                  <a:srgbClr val="63A35C"/>
                </a:solidFill>
                <a:latin typeface="DM Mono" panose="020B0509040201040103" pitchFamily="49" charset="77"/>
              </a:rPr>
              <a:t>, </a:t>
            </a:r>
            <a:r>
              <a:rPr lang="en-CA" sz="1600" b="1" dirty="0" err="1">
                <a:solidFill>
                  <a:srgbClr val="0086B3"/>
                </a:solidFill>
                <a:latin typeface="DM Mono" panose="020B0509040201040103" pitchFamily="49" charset="77"/>
              </a:rPr>
              <a:t>browser_reviews_df</a:t>
            </a:r>
            <a:r>
              <a:rPr lang="en-CA" sz="1600" b="1" dirty="0">
                <a:solidFill>
                  <a:srgbClr val="63A35C"/>
                </a:solidFill>
                <a:latin typeface="DM Mono" panose="020B0509040201040103" pitchFamily="49" charset="77"/>
              </a:rPr>
              <a:t>, </a:t>
            </a:r>
            <a:r>
              <a:rPr lang="en-CA" sz="1600" b="1" dirty="0" err="1">
                <a:solidFill>
                  <a:srgbClr val="0086B3"/>
                </a:solidFill>
                <a:latin typeface="DM Mono" panose="020B0509040201040103" pitchFamily="49" charset="77"/>
              </a:rPr>
              <a:t>run_date</a:t>
            </a:r>
            <a:r>
              <a:rPr lang="en-CA" sz="1600" b="1" dirty="0">
                <a:solidFill>
                  <a:srgbClr val="63A35C"/>
                </a:solidFill>
                <a:latin typeface="DM Mono" panose="020B0509040201040103" pitchFamily="49" charset="77"/>
              </a:rPr>
              <a:t>)</a:t>
            </a:r>
            <a:br>
              <a:rPr lang="en-CA" sz="1600" b="1" dirty="0">
                <a:solidFill>
                  <a:srgbClr val="63A35C"/>
                </a:solidFill>
              </a:rPr>
            </a:br>
            <a:r>
              <a:rPr lang="en-CA" sz="1600" b="1" dirty="0">
                <a:solidFill>
                  <a:srgbClr val="63A35C"/>
                </a:solidFill>
              </a:rPr>
              <a:t>    </a:t>
            </a:r>
            <a:r>
              <a:rPr lang="en-CA" sz="1600" b="1" dirty="0" err="1"/>
              <a:t>checkin_df</a:t>
            </a:r>
            <a:r>
              <a:rPr lang="en-CA" sz="1600" b="1" dirty="0"/>
              <a:t> </a:t>
            </a:r>
            <a:r>
              <a:rPr lang="en-CA" sz="1600" b="1" dirty="0">
                <a:solidFill>
                  <a:srgbClr val="A71D5D"/>
                </a:solidFill>
              </a:rPr>
              <a:t>= </a:t>
            </a:r>
            <a:r>
              <a:rPr lang="en-CA" sz="1600" b="1" dirty="0" err="1">
                <a:solidFill>
                  <a:srgbClr val="0086B3"/>
                </a:solidFill>
              </a:rPr>
              <a:t>count_checkins</a:t>
            </a:r>
            <a:r>
              <a:rPr lang="en-CA" sz="1600" b="1" dirty="0">
                <a:solidFill>
                  <a:srgbClr val="63A35C"/>
                </a:solidFill>
              </a:rPr>
              <a:t>(</a:t>
            </a:r>
            <a:r>
              <a:rPr lang="en-CA" sz="1600" b="1" dirty="0" err="1">
                <a:solidFill>
                  <a:srgbClr val="0086B3"/>
                </a:solidFill>
              </a:rPr>
              <a:t>checkin_df</a:t>
            </a:r>
            <a:r>
              <a:rPr lang="en-CA" sz="1600" b="1" dirty="0">
                <a:solidFill>
                  <a:srgbClr val="63A35C"/>
                </a:solidFill>
              </a:rPr>
              <a:t>, </a:t>
            </a:r>
            <a:r>
              <a:rPr lang="en-CA" sz="1600" b="1" dirty="0" err="1">
                <a:solidFill>
                  <a:srgbClr val="0086B3"/>
                </a:solidFill>
              </a:rPr>
              <a:t>run_date</a:t>
            </a:r>
            <a:r>
              <a:rPr lang="en-CA" sz="1600" b="1" dirty="0">
                <a:solidFill>
                  <a:srgbClr val="63A35C"/>
                </a:solidFill>
              </a:rPr>
              <a:t>)</a:t>
            </a:r>
            <a:br>
              <a:rPr lang="en-CA" sz="1600" b="1" dirty="0">
                <a:solidFill>
                  <a:srgbClr val="63A35C"/>
                </a:solidFill>
              </a:rPr>
            </a:br>
            <a:r>
              <a:rPr lang="en-CA" sz="1600" b="1" dirty="0">
                <a:solidFill>
                  <a:srgbClr val="63A35C"/>
                </a:solidFill>
              </a:rPr>
              <a:t>    </a:t>
            </a:r>
            <a:r>
              <a:rPr lang="en-CA" sz="1600" b="1" dirty="0" err="1"/>
              <a:t>tips_df</a:t>
            </a:r>
            <a:r>
              <a:rPr lang="en-CA" sz="1600" b="1" dirty="0"/>
              <a:t> </a:t>
            </a:r>
            <a:r>
              <a:rPr lang="en-CA" sz="1600" b="1" dirty="0">
                <a:solidFill>
                  <a:srgbClr val="A71D5D"/>
                </a:solidFill>
              </a:rPr>
              <a:t>= </a:t>
            </a:r>
            <a:r>
              <a:rPr lang="en-CA" sz="1600" b="1" dirty="0" err="1">
                <a:solidFill>
                  <a:srgbClr val="0086B3"/>
                </a:solidFill>
              </a:rPr>
              <a:t>count_tips</a:t>
            </a:r>
            <a:r>
              <a:rPr lang="en-CA" sz="1600" b="1" dirty="0">
                <a:solidFill>
                  <a:srgbClr val="63A35C"/>
                </a:solidFill>
              </a:rPr>
              <a:t>(</a:t>
            </a:r>
            <a:r>
              <a:rPr lang="en-CA" sz="1600" b="1" dirty="0" err="1">
                <a:solidFill>
                  <a:srgbClr val="0086B3"/>
                </a:solidFill>
              </a:rPr>
              <a:t>tips_df</a:t>
            </a:r>
            <a:r>
              <a:rPr lang="en-CA" sz="1600" b="1" dirty="0">
                <a:solidFill>
                  <a:srgbClr val="63A35C"/>
                </a:solidFill>
              </a:rPr>
              <a:t>, </a:t>
            </a:r>
            <a:r>
              <a:rPr lang="en-CA" sz="1600" b="1" dirty="0" err="1">
                <a:solidFill>
                  <a:srgbClr val="0086B3"/>
                </a:solidFill>
              </a:rPr>
              <a:t>run_date</a:t>
            </a:r>
            <a:r>
              <a:rPr lang="en-CA" sz="1600" b="1" dirty="0">
                <a:solidFill>
                  <a:srgbClr val="63A35C"/>
                </a:solidFill>
              </a:rPr>
              <a:t>)</a:t>
            </a:r>
            <a:endParaRPr lang="en-US" b="1" dirty="0"/>
          </a:p>
        </p:txBody>
      </p:sp>
    </p:spTree>
    <p:extLst>
      <p:ext uri="{BB962C8B-B14F-4D97-AF65-F5344CB8AC3E}">
        <p14:creationId xmlns:p14="http://schemas.microsoft.com/office/powerpoint/2010/main" val="1727101081"/>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48.xml><?xml version="1.0" encoding="utf-8"?>
<p:sld xmlns:a="http://schemas.openxmlformats.org/drawingml/2006/main" xmlns:r="http://schemas.openxmlformats.org/officeDocument/2006/relationships" xmlns:p="http://schemas.openxmlformats.org/presentationml/2006/main">
  <p:cSld>
    <p:bg>
      <p:bgPr>
        <a:solidFill>
          <a:srgbClr val="BFE7F0"/>
        </a:solidFill>
        <a:effectLst/>
      </p:bgPr>
    </p:bg>
    <p:spTree>
      <p:nvGrpSpPr>
        <p:cNvPr id="1" name="Shape 888"/>
        <p:cNvGrpSpPr/>
        <p:nvPr/>
      </p:nvGrpSpPr>
      <p:grpSpPr>
        <a:xfrm>
          <a:off x="0" y="0"/>
          <a:ext cx="0" cy="0"/>
          <a:chOff x="0" y="0"/>
          <a:chExt cx="0" cy="0"/>
        </a:xfrm>
      </p:grpSpPr>
      <p:sp>
        <p:nvSpPr>
          <p:cNvPr id="889" name="Google Shape;889;p8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148</a:t>
            </a:fld>
            <a:endParaRPr/>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 y="6368489"/>
            <a:ext cx="12188825" cy="489511"/>
          </a:xfrm>
          <a:prstGeom prst="rect">
            <a:avLst/>
          </a:prstGeom>
        </p:spPr>
      </p:pic>
      <p:pic>
        <p:nvPicPr>
          <p:cNvPr id="23" name="Picture 22">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0" y="-1"/>
            <a:ext cx="12188824" cy="391085"/>
          </a:xfrm>
          <a:prstGeom prst="rect">
            <a:avLst/>
          </a:prstGeom>
        </p:spPr>
      </p:pic>
      <p:pic>
        <p:nvPicPr>
          <p:cNvPr id="7" name="!!header">
            <a:extLst>
              <a:ext uri="{FF2B5EF4-FFF2-40B4-BE49-F238E27FC236}">
                <a16:creationId xmlns:a16="http://schemas.microsoft.com/office/drawing/2014/main" id="{FC4BCA02-CA1B-3D58-1CAD-151D2B63A54A}"/>
              </a:ext>
            </a:extLst>
          </p:cNvPr>
          <p:cNvPicPr>
            <a:picLocks noChangeAspect="1"/>
          </p:cNvPicPr>
          <p:nvPr/>
        </p:nvPicPr>
        <p:blipFill>
          <a:blip r:embed="rId4"/>
          <a:stretch>
            <a:fillRect/>
          </a:stretch>
        </p:blipFill>
        <p:spPr>
          <a:xfrm>
            <a:off x="1" y="-48986"/>
            <a:ext cx="12188824" cy="816430"/>
          </a:xfrm>
          <a:prstGeom prst="rect">
            <a:avLst/>
          </a:prstGeom>
        </p:spPr>
      </p:pic>
      <p:sp>
        <p:nvSpPr>
          <p:cNvPr id="24" name="Google Shape;890;p81">
            <a:extLst>
              <a:ext uri="{FF2B5EF4-FFF2-40B4-BE49-F238E27FC236}">
                <a16:creationId xmlns:a16="http://schemas.microsoft.com/office/drawing/2014/main" id="{5642D254-8237-CDFC-424D-2C81D18BAFFE}"/>
              </a:ext>
            </a:extLst>
          </p:cNvPr>
          <p:cNvSpPr txBox="1">
            <a:spLocks noGrp="1"/>
          </p:cNvSpPr>
          <p:nvPr>
            <p:ph type="title"/>
          </p:nvPr>
        </p:nvSpPr>
        <p:spPr>
          <a:xfrm>
            <a:off x="299274" y="67479"/>
            <a:ext cx="10655113"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sz="4800" dirty="0" err="1">
                <a:solidFill>
                  <a:schemeClr val="tx1"/>
                </a:solidFill>
              </a:rPr>
              <a:t>reviews_df</a:t>
            </a:r>
            <a:endParaRPr sz="4800" dirty="0">
              <a:solidFill>
                <a:schemeClr val="tx1"/>
              </a:solidFill>
            </a:endParaRPr>
          </a:p>
        </p:txBody>
      </p:sp>
      <p:grpSp>
        <p:nvGrpSpPr>
          <p:cNvPr id="12" name="Google Shape;783;p76">
            <a:extLst>
              <a:ext uri="{FF2B5EF4-FFF2-40B4-BE49-F238E27FC236}">
                <a16:creationId xmlns:a16="http://schemas.microsoft.com/office/drawing/2014/main" id="{1926878B-F1E2-310C-C0F5-B79598D7AB8F}"/>
              </a:ext>
            </a:extLst>
          </p:cNvPr>
          <p:cNvGrpSpPr/>
          <p:nvPr/>
        </p:nvGrpSpPr>
        <p:grpSpPr>
          <a:xfrm>
            <a:off x="10091712" y="5075866"/>
            <a:ext cx="625166" cy="614978"/>
            <a:chOff x="7813889" y="2330318"/>
            <a:chExt cx="517800" cy="517800"/>
          </a:xfrm>
          <a:solidFill>
            <a:srgbClr val="12CB5A"/>
          </a:solidFill>
        </p:grpSpPr>
        <p:sp>
          <p:nvSpPr>
            <p:cNvPr id="13" name="Google Shape;784;p76">
              <a:extLst>
                <a:ext uri="{FF2B5EF4-FFF2-40B4-BE49-F238E27FC236}">
                  <a16:creationId xmlns:a16="http://schemas.microsoft.com/office/drawing/2014/main" id="{CD3CC1C9-D2D8-7D76-E65A-6F30E0F05859}"/>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15" name="Google Shape;785;p76">
              <a:extLst>
                <a:ext uri="{FF2B5EF4-FFF2-40B4-BE49-F238E27FC236}">
                  <a16:creationId xmlns:a16="http://schemas.microsoft.com/office/drawing/2014/main" id="{A2D79F02-ABF2-3269-1AF0-9956C2036408}"/>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Sans"/>
                <a:ea typeface="DM Sans"/>
                <a:cs typeface="DM Sans"/>
                <a:sym typeface="DM Sans"/>
              </a:endParaRPr>
            </a:p>
          </p:txBody>
        </p:sp>
      </p:grpSp>
      <p:sp>
        <p:nvSpPr>
          <p:cNvPr id="2" name="Rectangle 1">
            <a:extLst>
              <a:ext uri="{FF2B5EF4-FFF2-40B4-BE49-F238E27FC236}">
                <a16:creationId xmlns:a16="http://schemas.microsoft.com/office/drawing/2014/main" id="{556CF4ED-6646-2C8B-1335-2A8CD3AEA286}"/>
              </a:ext>
            </a:extLst>
          </p:cNvPr>
          <p:cNvSpPr/>
          <p:nvPr/>
        </p:nvSpPr>
        <p:spPr>
          <a:xfrm>
            <a:off x="766855" y="767444"/>
            <a:ext cx="10655114" cy="56010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chemeClr val="tx1"/>
              </a:solidFill>
              <a:latin typeface="DM Sans" pitchFamily="2" charset="77"/>
            </a:endParaRPr>
          </a:p>
        </p:txBody>
      </p:sp>
      <p:sp>
        <p:nvSpPr>
          <p:cNvPr id="3" name="TextBox 2">
            <a:extLst>
              <a:ext uri="{FF2B5EF4-FFF2-40B4-BE49-F238E27FC236}">
                <a16:creationId xmlns:a16="http://schemas.microsoft.com/office/drawing/2014/main" id="{A3736339-9807-CDD8-B587-CEB35F06143E}"/>
              </a:ext>
            </a:extLst>
          </p:cNvPr>
          <p:cNvSpPr txBox="1"/>
          <p:nvPr/>
        </p:nvSpPr>
        <p:spPr>
          <a:xfrm>
            <a:off x="766855" y="767444"/>
            <a:ext cx="10655114" cy="1046440"/>
          </a:xfrm>
          <a:prstGeom prst="rect">
            <a:avLst/>
          </a:prstGeom>
          <a:noFill/>
        </p:spPr>
        <p:txBody>
          <a:bodyPr wrap="square" rtlCol="0">
            <a:spAutoFit/>
          </a:bodyPr>
          <a:lstStyle/>
          <a:p>
            <a:r>
              <a:rPr lang="en-US" sz="1600" dirty="0">
                <a:solidFill>
                  <a:schemeClr val="tx1"/>
                </a:solidFill>
                <a:latin typeface="DM Sans" pitchFamily="2" charset="77"/>
              </a:rPr>
              <a:t>root</a:t>
            </a:r>
          </a:p>
          <a:p>
            <a:r>
              <a:rPr lang="en-US" sz="1600" dirty="0">
                <a:solidFill>
                  <a:schemeClr val="tx1"/>
                </a:solidFill>
                <a:latin typeface="DM Sans" pitchFamily="2" charset="77"/>
              </a:rPr>
              <a:t> |-- </a:t>
            </a:r>
            <a:r>
              <a:rPr lang="en-US" sz="1600" dirty="0" err="1">
                <a:solidFill>
                  <a:schemeClr val="tx1"/>
                </a:solidFill>
                <a:highlight>
                  <a:srgbClr val="00B0F0"/>
                </a:highlight>
                <a:latin typeface="DM Sans" pitchFamily="2" charset="77"/>
              </a:rPr>
              <a:t>business_id</a:t>
            </a:r>
            <a:r>
              <a:rPr lang="en-US" sz="1600" dirty="0">
                <a:solidFill>
                  <a:schemeClr val="tx1"/>
                </a:solidFill>
                <a:highlight>
                  <a:srgbClr val="00B0F0"/>
                </a:highlight>
                <a:latin typeface="DM Sans" pitchFamily="2" charset="77"/>
              </a:rPr>
              <a:t>: string (nullable = true)</a:t>
            </a:r>
          </a:p>
          <a:p>
            <a:r>
              <a:rPr lang="en-US" sz="1600" dirty="0">
                <a:solidFill>
                  <a:schemeClr val="tx1"/>
                </a:solidFill>
                <a:latin typeface="DM Sans" pitchFamily="2" charset="77"/>
              </a:rPr>
              <a:t> |-- </a:t>
            </a:r>
            <a:r>
              <a:rPr lang="en-US" sz="1600" dirty="0" err="1">
                <a:solidFill>
                  <a:schemeClr val="tx1"/>
                </a:solidFill>
                <a:highlight>
                  <a:srgbClr val="00B0F0"/>
                </a:highlight>
                <a:latin typeface="DM Sans" pitchFamily="2" charset="77"/>
              </a:rPr>
              <a:t>num_reviews</a:t>
            </a:r>
            <a:r>
              <a:rPr lang="en-US" sz="1600" dirty="0">
                <a:solidFill>
                  <a:schemeClr val="tx1"/>
                </a:solidFill>
                <a:highlight>
                  <a:srgbClr val="00B0F0"/>
                </a:highlight>
                <a:latin typeface="DM Sans" pitchFamily="2" charset="77"/>
              </a:rPr>
              <a:t>: long (nullable = false)</a:t>
            </a:r>
          </a:p>
          <a:p>
            <a:endParaRPr lang="en-US" dirty="0"/>
          </a:p>
        </p:txBody>
      </p:sp>
    </p:spTree>
    <p:extLst>
      <p:ext uri="{BB962C8B-B14F-4D97-AF65-F5344CB8AC3E}">
        <p14:creationId xmlns:p14="http://schemas.microsoft.com/office/powerpoint/2010/main" val="20595172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9.xml><?xml version="1.0" encoding="utf-8"?>
<p:sld xmlns:a="http://schemas.openxmlformats.org/drawingml/2006/main" xmlns:r="http://schemas.openxmlformats.org/officeDocument/2006/relationships" xmlns:p="http://schemas.openxmlformats.org/presentationml/2006/main">
  <p:cSld>
    <p:bg>
      <p:bgPr>
        <a:solidFill>
          <a:srgbClr val="BFE7F0"/>
        </a:solidFill>
        <a:effectLst/>
      </p:bgPr>
    </p:bg>
    <p:spTree>
      <p:nvGrpSpPr>
        <p:cNvPr id="1" name="Shape 888"/>
        <p:cNvGrpSpPr/>
        <p:nvPr/>
      </p:nvGrpSpPr>
      <p:grpSpPr>
        <a:xfrm>
          <a:off x="0" y="0"/>
          <a:ext cx="0" cy="0"/>
          <a:chOff x="0" y="0"/>
          <a:chExt cx="0" cy="0"/>
        </a:xfrm>
      </p:grpSpPr>
      <p:sp>
        <p:nvSpPr>
          <p:cNvPr id="889" name="Google Shape;889;p8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149</a:t>
            </a:fld>
            <a:endParaRPr/>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 y="6368489"/>
            <a:ext cx="12188825" cy="489511"/>
          </a:xfrm>
          <a:prstGeom prst="rect">
            <a:avLst/>
          </a:prstGeom>
        </p:spPr>
      </p:pic>
      <p:pic>
        <p:nvPicPr>
          <p:cNvPr id="23" name="Picture 22">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0" y="-1"/>
            <a:ext cx="12188824" cy="391085"/>
          </a:xfrm>
          <a:prstGeom prst="rect">
            <a:avLst/>
          </a:prstGeom>
        </p:spPr>
      </p:pic>
      <p:pic>
        <p:nvPicPr>
          <p:cNvPr id="7" name="!!header">
            <a:extLst>
              <a:ext uri="{FF2B5EF4-FFF2-40B4-BE49-F238E27FC236}">
                <a16:creationId xmlns:a16="http://schemas.microsoft.com/office/drawing/2014/main" id="{FC4BCA02-CA1B-3D58-1CAD-151D2B63A54A}"/>
              </a:ext>
            </a:extLst>
          </p:cNvPr>
          <p:cNvPicPr>
            <a:picLocks noChangeAspect="1"/>
          </p:cNvPicPr>
          <p:nvPr/>
        </p:nvPicPr>
        <p:blipFill>
          <a:blip r:embed="rId4"/>
          <a:stretch>
            <a:fillRect/>
          </a:stretch>
        </p:blipFill>
        <p:spPr>
          <a:xfrm>
            <a:off x="1" y="-48986"/>
            <a:ext cx="12188824" cy="816430"/>
          </a:xfrm>
          <a:prstGeom prst="rect">
            <a:avLst/>
          </a:prstGeom>
        </p:spPr>
      </p:pic>
      <p:pic>
        <p:nvPicPr>
          <p:cNvPr id="18" name="!!header">
            <a:extLst>
              <a:ext uri="{FF2B5EF4-FFF2-40B4-BE49-F238E27FC236}">
                <a16:creationId xmlns:a16="http://schemas.microsoft.com/office/drawing/2014/main" id="{B1DC46D8-03F2-FB44-E17D-8352FFAB7F28}"/>
              </a:ext>
            </a:extLst>
          </p:cNvPr>
          <p:cNvPicPr>
            <a:picLocks noChangeAspect="1"/>
          </p:cNvPicPr>
          <p:nvPr/>
        </p:nvPicPr>
        <p:blipFill>
          <a:blip r:embed="rId4"/>
          <a:stretch>
            <a:fillRect/>
          </a:stretch>
        </p:blipFill>
        <p:spPr>
          <a:xfrm>
            <a:off x="1" y="-47851"/>
            <a:ext cx="12188824" cy="816430"/>
          </a:xfrm>
          <a:prstGeom prst="rect">
            <a:avLst/>
          </a:prstGeom>
        </p:spPr>
      </p:pic>
      <p:sp>
        <p:nvSpPr>
          <p:cNvPr id="24" name="Google Shape;890;p81">
            <a:extLst>
              <a:ext uri="{FF2B5EF4-FFF2-40B4-BE49-F238E27FC236}">
                <a16:creationId xmlns:a16="http://schemas.microsoft.com/office/drawing/2014/main" id="{5642D254-8237-CDFC-424D-2C81D18BAFFE}"/>
              </a:ext>
            </a:extLst>
          </p:cNvPr>
          <p:cNvSpPr txBox="1">
            <a:spLocks noGrp="1"/>
          </p:cNvSpPr>
          <p:nvPr>
            <p:ph type="title"/>
          </p:nvPr>
        </p:nvSpPr>
        <p:spPr>
          <a:xfrm>
            <a:off x="299274" y="67479"/>
            <a:ext cx="11408312"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sz="4800" dirty="0" err="1">
                <a:solidFill>
                  <a:schemeClr val="tx1"/>
                </a:solidFill>
              </a:rPr>
              <a:t>pandemic_recovery_df.printSchema</a:t>
            </a:r>
            <a:r>
              <a:rPr lang="en-CA" sz="4800" dirty="0">
                <a:solidFill>
                  <a:schemeClr val="tx1"/>
                </a:solidFill>
              </a:rPr>
              <a:t>()</a:t>
            </a:r>
            <a:endParaRPr sz="4800" dirty="0">
              <a:solidFill>
                <a:schemeClr val="tx1"/>
              </a:solidFill>
            </a:endParaRPr>
          </a:p>
        </p:txBody>
      </p:sp>
      <p:grpSp>
        <p:nvGrpSpPr>
          <p:cNvPr id="12" name="Google Shape;783;p76">
            <a:extLst>
              <a:ext uri="{FF2B5EF4-FFF2-40B4-BE49-F238E27FC236}">
                <a16:creationId xmlns:a16="http://schemas.microsoft.com/office/drawing/2014/main" id="{1926878B-F1E2-310C-C0F5-B79598D7AB8F}"/>
              </a:ext>
            </a:extLst>
          </p:cNvPr>
          <p:cNvGrpSpPr/>
          <p:nvPr/>
        </p:nvGrpSpPr>
        <p:grpSpPr>
          <a:xfrm>
            <a:off x="10091712" y="5075866"/>
            <a:ext cx="625166" cy="614978"/>
            <a:chOff x="7813889" y="2330318"/>
            <a:chExt cx="517800" cy="517800"/>
          </a:xfrm>
          <a:solidFill>
            <a:srgbClr val="12CB5A"/>
          </a:solidFill>
        </p:grpSpPr>
        <p:sp>
          <p:nvSpPr>
            <p:cNvPr id="13" name="Google Shape;784;p76">
              <a:extLst>
                <a:ext uri="{FF2B5EF4-FFF2-40B4-BE49-F238E27FC236}">
                  <a16:creationId xmlns:a16="http://schemas.microsoft.com/office/drawing/2014/main" id="{CD3CC1C9-D2D8-7D76-E65A-6F30E0F05859}"/>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15" name="Google Shape;785;p76">
              <a:extLst>
                <a:ext uri="{FF2B5EF4-FFF2-40B4-BE49-F238E27FC236}">
                  <a16:creationId xmlns:a16="http://schemas.microsoft.com/office/drawing/2014/main" id="{A2D79F02-ABF2-3269-1AF0-9956C2036408}"/>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Sans"/>
                <a:ea typeface="DM Sans"/>
                <a:cs typeface="DM Sans"/>
                <a:sym typeface="DM Sans"/>
              </a:endParaRPr>
            </a:p>
          </p:txBody>
        </p:sp>
      </p:grpSp>
      <p:sp>
        <p:nvSpPr>
          <p:cNvPr id="2" name="Rectangle 1">
            <a:extLst>
              <a:ext uri="{FF2B5EF4-FFF2-40B4-BE49-F238E27FC236}">
                <a16:creationId xmlns:a16="http://schemas.microsoft.com/office/drawing/2014/main" id="{556CF4ED-6646-2C8B-1335-2A8CD3AEA286}"/>
              </a:ext>
            </a:extLst>
          </p:cNvPr>
          <p:cNvSpPr/>
          <p:nvPr/>
        </p:nvSpPr>
        <p:spPr>
          <a:xfrm>
            <a:off x="766855" y="767444"/>
            <a:ext cx="10655114" cy="56010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pandemic_recovery_schema">
            <a:extLst>
              <a:ext uri="{FF2B5EF4-FFF2-40B4-BE49-F238E27FC236}">
                <a16:creationId xmlns:a16="http://schemas.microsoft.com/office/drawing/2014/main" id="{B9C4D5EE-1F5A-7AA3-F389-706622EE4563}"/>
              </a:ext>
            </a:extLst>
          </p:cNvPr>
          <p:cNvSpPr txBox="1"/>
          <p:nvPr/>
        </p:nvSpPr>
        <p:spPr>
          <a:xfrm>
            <a:off x="766855" y="730020"/>
            <a:ext cx="10655113" cy="11664732"/>
          </a:xfrm>
          <a:prstGeom prst="rect">
            <a:avLst/>
          </a:prstGeom>
          <a:noFill/>
        </p:spPr>
        <p:txBody>
          <a:bodyPr wrap="square" rtlCol="0">
            <a:spAutoFit/>
          </a:bodyPr>
          <a:lstStyle/>
          <a:p>
            <a:r>
              <a:rPr lang="en-US" sz="1600" dirty="0">
                <a:latin typeface="DM Sans" pitchFamily="2" charset="77"/>
              </a:rPr>
              <a:t>root</a:t>
            </a:r>
          </a:p>
          <a:p>
            <a:r>
              <a:rPr lang="en-US" sz="1600" dirty="0">
                <a:latin typeface="DM Sans" pitchFamily="2" charset="77"/>
              </a:rPr>
              <a:t> |-- </a:t>
            </a:r>
            <a:r>
              <a:rPr lang="en-US" sz="1600" dirty="0" err="1">
                <a:highlight>
                  <a:srgbClr val="00B0F0"/>
                </a:highlight>
                <a:latin typeface="DM Sans" pitchFamily="2" charset="77"/>
              </a:rPr>
              <a:t>business_id</a:t>
            </a:r>
            <a:r>
              <a:rPr lang="en-US" sz="1600" dirty="0">
                <a:highlight>
                  <a:srgbClr val="00B0F0"/>
                </a:highlight>
                <a:latin typeface="DM Sans" pitchFamily="2" charset="77"/>
              </a:rPr>
              <a:t>: string (nullable = true)</a:t>
            </a:r>
          </a:p>
          <a:p>
            <a:r>
              <a:rPr lang="en-US" sz="1600" dirty="0">
                <a:latin typeface="DM Sans" pitchFamily="2" charset="77"/>
              </a:rPr>
              <a:t> |-- address: string (nullable = true)</a:t>
            </a:r>
          </a:p>
          <a:p>
            <a:r>
              <a:rPr lang="en-US" sz="1600" dirty="0">
                <a:latin typeface="DM Sans" pitchFamily="2" charset="77"/>
              </a:rPr>
              <a:t> |-- attributes: struct (nullable = true)</a:t>
            </a:r>
          </a:p>
          <a:p>
            <a:r>
              <a:rPr lang="en-US" sz="1600" dirty="0">
                <a:latin typeface="DM Sans" pitchFamily="2" charset="77"/>
              </a:rPr>
              <a:t> |    |-- Alcohol: string (nullable = true)</a:t>
            </a:r>
          </a:p>
          <a:p>
            <a:r>
              <a:rPr lang="en-US" sz="1600" dirty="0">
                <a:latin typeface="DM Sans" pitchFamily="2" charset="77"/>
              </a:rPr>
              <a:t> |    |-- Ambience: string (nullable = true)</a:t>
            </a:r>
          </a:p>
          <a:p>
            <a:r>
              <a:rPr lang="en-US" sz="1600" dirty="0">
                <a:latin typeface="DM Sans" pitchFamily="2" charset="77"/>
              </a:rPr>
              <a:t> |    |-- </a:t>
            </a:r>
            <a:r>
              <a:rPr lang="en-US" sz="1600" dirty="0" err="1">
                <a:latin typeface="DM Sans" pitchFamily="2" charset="77"/>
              </a:rPr>
              <a:t>BikeParking</a:t>
            </a:r>
            <a:r>
              <a:rPr lang="en-US" sz="1600" dirty="0">
                <a:latin typeface="DM Sans" pitchFamily="2" charset="77"/>
              </a:rPr>
              <a:t>: string (nullable = true)</a:t>
            </a:r>
          </a:p>
          <a:p>
            <a:r>
              <a:rPr lang="en-US" sz="1600" dirty="0">
                <a:latin typeface="DM Sans" pitchFamily="2" charset="77"/>
              </a:rPr>
              <a:t> |    |-- </a:t>
            </a:r>
            <a:r>
              <a:rPr lang="en-US" sz="1600" dirty="0" err="1">
                <a:latin typeface="DM Sans" pitchFamily="2" charset="77"/>
              </a:rPr>
              <a:t>BusinessAcceptsCreditCards</a:t>
            </a:r>
            <a:r>
              <a:rPr lang="en-US" sz="1600" dirty="0">
                <a:latin typeface="DM Sans" pitchFamily="2" charset="77"/>
              </a:rPr>
              <a:t>: string (nullable = true)</a:t>
            </a:r>
          </a:p>
          <a:p>
            <a:r>
              <a:rPr lang="en-US" sz="1600" dirty="0">
                <a:latin typeface="DM Sans" pitchFamily="2" charset="77"/>
              </a:rPr>
              <a:t> |    |-- </a:t>
            </a:r>
            <a:r>
              <a:rPr lang="en-US" sz="1600" dirty="0" err="1">
                <a:latin typeface="DM Sans" pitchFamily="2" charset="77"/>
              </a:rPr>
              <a:t>BusinessParking</a:t>
            </a:r>
            <a:r>
              <a:rPr lang="en-US" sz="1600" dirty="0">
                <a:latin typeface="DM Sans" pitchFamily="2" charset="77"/>
              </a:rPr>
              <a:t>: string (nullable = true)</a:t>
            </a:r>
          </a:p>
          <a:p>
            <a:r>
              <a:rPr lang="en-US" sz="1600" dirty="0">
                <a:latin typeface="DM Sans" pitchFamily="2" charset="77"/>
              </a:rPr>
              <a:t> |    |-- </a:t>
            </a:r>
            <a:r>
              <a:rPr lang="en-US" sz="1600" dirty="0" err="1">
                <a:latin typeface="DM Sans" pitchFamily="2" charset="77"/>
              </a:rPr>
              <a:t>ByAppointmentOnly</a:t>
            </a:r>
            <a:r>
              <a:rPr lang="en-US" sz="1600" dirty="0">
                <a:latin typeface="DM Sans" pitchFamily="2" charset="77"/>
              </a:rPr>
              <a:t>: string (nullable = true)</a:t>
            </a:r>
          </a:p>
          <a:p>
            <a:r>
              <a:rPr lang="en-US" sz="1600" dirty="0">
                <a:latin typeface="DM Sans" pitchFamily="2" charset="77"/>
              </a:rPr>
              <a:t> |    |-- Caters: string (nullable = true)</a:t>
            </a:r>
          </a:p>
          <a:p>
            <a:r>
              <a:rPr lang="en-US" sz="1600" dirty="0">
                <a:latin typeface="DM Sans" pitchFamily="2" charset="77"/>
              </a:rPr>
              <a:t> |    |-- </a:t>
            </a:r>
            <a:r>
              <a:rPr lang="en-US" sz="1600" dirty="0" err="1">
                <a:latin typeface="DM Sans" pitchFamily="2" charset="77"/>
              </a:rPr>
              <a:t>CoatCheck</a:t>
            </a:r>
            <a:r>
              <a:rPr lang="en-US" sz="1600" dirty="0">
                <a:latin typeface="DM Sans" pitchFamily="2" charset="77"/>
              </a:rPr>
              <a:t>: string (nullable = true)</a:t>
            </a:r>
          </a:p>
          <a:p>
            <a:r>
              <a:rPr lang="en-US" sz="1600" dirty="0">
                <a:latin typeface="DM Sans" pitchFamily="2" charset="77"/>
              </a:rPr>
              <a:t> |    |-- </a:t>
            </a:r>
            <a:r>
              <a:rPr lang="en-US" sz="1600" dirty="0" err="1">
                <a:latin typeface="DM Sans" pitchFamily="2" charset="77"/>
              </a:rPr>
              <a:t>DogsAllowed</a:t>
            </a:r>
            <a:r>
              <a:rPr lang="en-US" sz="1600" dirty="0">
                <a:latin typeface="DM Sans" pitchFamily="2" charset="77"/>
              </a:rPr>
              <a:t>: string (nullable = true)</a:t>
            </a:r>
          </a:p>
          <a:p>
            <a:r>
              <a:rPr lang="en-US" sz="1600" dirty="0">
                <a:latin typeface="DM Sans" pitchFamily="2" charset="77"/>
              </a:rPr>
              <a:t> |    |-- </a:t>
            </a:r>
            <a:r>
              <a:rPr lang="en-US" sz="1600" dirty="0" err="1">
                <a:latin typeface="DM Sans" pitchFamily="2" charset="77"/>
              </a:rPr>
              <a:t>DriveThru</a:t>
            </a:r>
            <a:r>
              <a:rPr lang="en-US" sz="1600" dirty="0">
                <a:latin typeface="DM Sans" pitchFamily="2" charset="77"/>
              </a:rPr>
              <a:t>: string (nullable = true)</a:t>
            </a:r>
          </a:p>
          <a:p>
            <a:r>
              <a:rPr lang="en-US" sz="1600" dirty="0">
                <a:latin typeface="DM Sans" pitchFamily="2" charset="77"/>
              </a:rPr>
              <a:t> |    |-- </a:t>
            </a:r>
            <a:r>
              <a:rPr lang="en-US" sz="1600" dirty="0" err="1">
                <a:latin typeface="DM Sans" pitchFamily="2" charset="77"/>
              </a:rPr>
              <a:t>GoodForKids</a:t>
            </a:r>
            <a:r>
              <a:rPr lang="en-US" sz="1600" dirty="0">
                <a:latin typeface="DM Sans" pitchFamily="2" charset="77"/>
              </a:rPr>
              <a:t>: string (nullable = true)</a:t>
            </a:r>
          </a:p>
          <a:p>
            <a:r>
              <a:rPr lang="en-US" sz="1600" dirty="0">
                <a:latin typeface="DM Sans" pitchFamily="2" charset="77"/>
              </a:rPr>
              <a:t> |    |-- </a:t>
            </a:r>
            <a:r>
              <a:rPr lang="en-US" sz="1600" dirty="0" err="1">
                <a:latin typeface="DM Sans" pitchFamily="2" charset="77"/>
              </a:rPr>
              <a:t>HappyHour</a:t>
            </a:r>
            <a:r>
              <a:rPr lang="en-US" sz="1600" dirty="0">
                <a:latin typeface="DM Sans" pitchFamily="2" charset="77"/>
              </a:rPr>
              <a:t>: string (nullable = true)</a:t>
            </a:r>
          </a:p>
          <a:p>
            <a:r>
              <a:rPr lang="en-US" sz="1600" dirty="0">
                <a:latin typeface="DM Sans" pitchFamily="2" charset="77"/>
              </a:rPr>
              <a:t> |    |-- </a:t>
            </a:r>
            <a:r>
              <a:rPr lang="en-US" sz="1600" dirty="0" err="1">
                <a:latin typeface="DM Sans" pitchFamily="2" charset="77"/>
              </a:rPr>
              <a:t>HasTV</a:t>
            </a:r>
            <a:r>
              <a:rPr lang="en-US" sz="1600" dirty="0">
                <a:latin typeface="DM Sans" pitchFamily="2" charset="77"/>
              </a:rPr>
              <a:t>: string (nullable = true)</a:t>
            </a:r>
          </a:p>
          <a:p>
            <a:r>
              <a:rPr lang="en-US" sz="1600" dirty="0">
                <a:latin typeface="DM Sans" pitchFamily="2" charset="77"/>
              </a:rPr>
              <a:t> |    |-- </a:t>
            </a:r>
            <a:r>
              <a:rPr lang="en-US" sz="1600" dirty="0" err="1">
                <a:latin typeface="DM Sans" pitchFamily="2" charset="77"/>
              </a:rPr>
              <a:t>NoiseLevel</a:t>
            </a:r>
            <a:r>
              <a:rPr lang="en-US" sz="1600" dirty="0">
                <a:latin typeface="DM Sans" pitchFamily="2" charset="77"/>
              </a:rPr>
              <a:t>: string (nullable = true)</a:t>
            </a:r>
          </a:p>
          <a:p>
            <a:r>
              <a:rPr lang="en-US" sz="1600" dirty="0">
                <a:latin typeface="DM Sans" pitchFamily="2" charset="77"/>
              </a:rPr>
              <a:t> |    |-- </a:t>
            </a:r>
            <a:r>
              <a:rPr lang="en-US" sz="1600" dirty="0" err="1">
                <a:latin typeface="DM Sans" pitchFamily="2" charset="77"/>
              </a:rPr>
              <a:t>OutdoorSeating</a:t>
            </a:r>
            <a:r>
              <a:rPr lang="en-US" sz="1600" dirty="0">
                <a:latin typeface="DM Sans" pitchFamily="2" charset="77"/>
              </a:rPr>
              <a:t>: string (nullable = true)</a:t>
            </a:r>
          </a:p>
          <a:p>
            <a:r>
              <a:rPr lang="en-US" sz="1600" dirty="0">
                <a:latin typeface="DM Sans" pitchFamily="2" charset="77"/>
              </a:rPr>
              <a:t> |    |-- </a:t>
            </a:r>
            <a:r>
              <a:rPr lang="en-US" sz="1600" dirty="0" err="1">
                <a:latin typeface="DM Sans" pitchFamily="2" charset="77"/>
              </a:rPr>
              <a:t>RestaurantsAttire</a:t>
            </a:r>
            <a:r>
              <a:rPr lang="en-US" sz="1600" dirty="0">
                <a:latin typeface="DM Sans" pitchFamily="2" charset="77"/>
              </a:rPr>
              <a:t>: string (nullable = true)</a:t>
            </a:r>
          </a:p>
          <a:p>
            <a:r>
              <a:rPr lang="en-US" sz="1600" dirty="0">
                <a:latin typeface="DM Sans" pitchFamily="2" charset="77"/>
              </a:rPr>
              <a:t> |    |-- </a:t>
            </a:r>
            <a:r>
              <a:rPr lang="en-US" sz="1600" dirty="0" err="1">
                <a:latin typeface="DM Sans" pitchFamily="2" charset="77"/>
              </a:rPr>
              <a:t>RestaurantsDelivery</a:t>
            </a:r>
            <a:r>
              <a:rPr lang="en-US" sz="1600" dirty="0">
                <a:latin typeface="DM Sans" pitchFamily="2" charset="77"/>
              </a:rPr>
              <a:t>: string (nullable = true)</a:t>
            </a:r>
          </a:p>
          <a:p>
            <a:r>
              <a:rPr lang="en-US" sz="1600" dirty="0">
                <a:latin typeface="DM Sans" pitchFamily="2" charset="77"/>
              </a:rPr>
              <a:t> |    |-- </a:t>
            </a:r>
            <a:r>
              <a:rPr lang="en-US" sz="1600" dirty="0" err="1">
                <a:latin typeface="DM Sans" pitchFamily="2" charset="77"/>
              </a:rPr>
              <a:t>RestaurantsGoodForGroups</a:t>
            </a:r>
            <a:r>
              <a:rPr lang="en-US" sz="1600" dirty="0">
                <a:latin typeface="DM Sans" pitchFamily="2" charset="77"/>
              </a:rPr>
              <a:t>: string (nullable = true)</a:t>
            </a:r>
          </a:p>
          <a:p>
            <a:r>
              <a:rPr lang="en-US" sz="1600" dirty="0">
                <a:latin typeface="DM Sans" pitchFamily="2" charset="77"/>
              </a:rPr>
              <a:t> |    |-- RestaurantsPriceRange2: string (nullable = true)</a:t>
            </a:r>
          </a:p>
          <a:p>
            <a:r>
              <a:rPr lang="en-US" sz="1600" dirty="0">
                <a:latin typeface="DM Sans" pitchFamily="2" charset="77"/>
              </a:rPr>
              <a:t> |    |-- </a:t>
            </a:r>
            <a:r>
              <a:rPr lang="en-US" sz="1600" dirty="0" err="1">
                <a:latin typeface="DM Sans" pitchFamily="2" charset="77"/>
              </a:rPr>
              <a:t>RestaurantsReservations</a:t>
            </a:r>
            <a:r>
              <a:rPr lang="en-US" sz="1600" dirty="0">
                <a:latin typeface="DM Sans" pitchFamily="2" charset="77"/>
              </a:rPr>
              <a:t>: string (nullable = true)</a:t>
            </a:r>
          </a:p>
          <a:p>
            <a:r>
              <a:rPr lang="en-US" sz="1600" dirty="0">
                <a:latin typeface="DM Sans" pitchFamily="2" charset="77"/>
              </a:rPr>
              <a:t> |    |-- </a:t>
            </a:r>
            <a:r>
              <a:rPr lang="en-US" sz="1600" dirty="0" err="1">
                <a:latin typeface="DM Sans" pitchFamily="2" charset="77"/>
              </a:rPr>
              <a:t>RestaurantsTableService</a:t>
            </a:r>
            <a:r>
              <a:rPr lang="en-US" sz="1600" dirty="0">
                <a:latin typeface="DM Sans" pitchFamily="2" charset="77"/>
              </a:rPr>
              <a:t>: string (nullable = true)</a:t>
            </a:r>
          </a:p>
          <a:p>
            <a:r>
              <a:rPr lang="en-US" sz="1600" dirty="0">
                <a:latin typeface="DM Sans" pitchFamily="2" charset="77"/>
              </a:rPr>
              <a:t> |    |-- </a:t>
            </a:r>
            <a:r>
              <a:rPr lang="en-US" sz="1600" dirty="0" err="1">
                <a:latin typeface="DM Sans" pitchFamily="2" charset="77"/>
              </a:rPr>
              <a:t>RestaurantsTakeOut</a:t>
            </a:r>
            <a:r>
              <a:rPr lang="en-US" sz="1600" dirty="0">
                <a:latin typeface="DM Sans" pitchFamily="2" charset="77"/>
              </a:rPr>
              <a:t>: string (nullable = true)</a:t>
            </a:r>
          </a:p>
          <a:p>
            <a:r>
              <a:rPr lang="en-US" sz="1600" dirty="0">
                <a:latin typeface="DM Sans" pitchFamily="2" charset="77"/>
              </a:rPr>
              <a:t> |    |-- </a:t>
            </a:r>
            <a:r>
              <a:rPr lang="en-US" sz="1600" dirty="0" err="1">
                <a:latin typeface="DM Sans" pitchFamily="2" charset="77"/>
              </a:rPr>
              <a:t>WheelchairAccessible</a:t>
            </a:r>
            <a:r>
              <a:rPr lang="en-US" sz="1600" dirty="0">
                <a:latin typeface="DM Sans" pitchFamily="2" charset="77"/>
              </a:rPr>
              <a:t>: string (nullable = true)</a:t>
            </a:r>
          </a:p>
          <a:p>
            <a:r>
              <a:rPr lang="en-US" sz="1600" dirty="0">
                <a:latin typeface="DM Sans" pitchFamily="2" charset="77"/>
              </a:rPr>
              <a:t> |    |-- </a:t>
            </a:r>
            <a:r>
              <a:rPr lang="en-US" sz="1600" dirty="0" err="1">
                <a:latin typeface="DM Sans" pitchFamily="2" charset="77"/>
              </a:rPr>
              <a:t>WiFi</a:t>
            </a:r>
            <a:r>
              <a:rPr lang="en-US" sz="1600" dirty="0">
                <a:latin typeface="DM Sans" pitchFamily="2" charset="77"/>
              </a:rPr>
              <a:t>: string (nullable = true)</a:t>
            </a:r>
          </a:p>
          <a:p>
            <a:r>
              <a:rPr lang="en-US" sz="1600" dirty="0">
                <a:latin typeface="DM Sans" pitchFamily="2" charset="77"/>
              </a:rPr>
              <a:t> |-- categories: string (nullable = true)</a:t>
            </a:r>
          </a:p>
          <a:p>
            <a:r>
              <a:rPr lang="en-US" sz="1600" dirty="0">
                <a:latin typeface="DM Sans" pitchFamily="2" charset="77"/>
              </a:rPr>
              <a:t> |-- city: string (nullable = true)</a:t>
            </a:r>
          </a:p>
          <a:p>
            <a:r>
              <a:rPr lang="en-US" sz="1600" dirty="0">
                <a:latin typeface="DM Sans" pitchFamily="2" charset="77"/>
              </a:rPr>
              <a:t> |-- hours: struct (nullable = true)</a:t>
            </a:r>
          </a:p>
          <a:p>
            <a:r>
              <a:rPr lang="en-US" sz="1600" dirty="0">
                <a:latin typeface="DM Sans" pitchFamily="2" charset="77"/>
              </a:rPr>
              <a:t> |    |-- Friday: string (nullable = true)</a:t>
            </a:r>
          </a:p>
          <a:p>
            <a:r>
              <a:rPr lang="en-US" sz="1600" dirty="0">
                <a:latin typeface="DM Sans" pitchFamily="2" charset="77"/>
              </a:rPr>
              <a:t> |    |-- Monday: string (nullable = true)</a:t>
            </a:r>
          </a:p>
          <a:p>
            <a:r>
              <a:rPr lang="en-US" sz="1600" dirty="0">
                <a:latin typeface="DM Sans" pitchFamily="2" charset="77"/>
              </a:rPr>
              <a:t> |    |-- Saturday: string (nullable = true)</a:t>
            </a:r>
          </a:p>
          <a:p>
            <a:r>
              <a:rPr lang="en-US" sz="1600" dirty="0">
                <a:latin typeface="DM Sans" pitchFamily="2" charset="77"/>
              </a:rPr>
              <a:t> |    |-- Sunday: string (nullable = true)</a:t>
            </a:r>
          </a:p>
          <a:p>
            <a:r>
              <a:rPr lang="en-US" sz="1600" dirty="0">
                <a:latin typeface="DM Sans" pitchFamily="2" charset="77"/>
              </a:rPr>
              <a:t> |    |-- Thursday: string (nullable = true)</a:t>
            </a:r>
          </a:p>
          <a:p>
            <a:r>
              <a:rPr lang="en-US" sz="1600" dirty="0">
                <a:latin typeface="DM Sans" pitchFamily="2" charset="77"/>
              </a:rPr>
              <a:t> |    |-- Tuesday: string (nullable = true)</a:t>
            </a:r>
          </a:p>
          <a:p>
            <a:r>
              <a:rPr lang="en-US" sz="1600" dirty="0">
                <a:latin typeface="DM Sans" pitchFamily="2" charset="77"/>
              </a:rPr>
              <a:t> |    |-- Wednesday: string (nullable = true)</a:t>
            </a:r>
          </a:p>
          <a:p>
            <a:r>
              <a:rPr lang="en-US" sz="1600" dirty="0">
                <a:latin typeface="DM Sans" pitchFamily="2" charset="77"/>
              </a:rPr>
              <a:t> |-- </a:t>
            </a:r>
            <a:r>
              <a:rPr lang="en-US" sz="1600" dirty="0" err="1">
                <a:latin typeface="DM Sans" pitchFamily="2" charset="77"/>
              </a:rPr>
              <a:t>is_open</a:t>
            </a:r>
            <a:r>
              <a:rPr lang="en-US" sz="1600" dirty="0">
                <a:latin typeface="DM Sans" pitchFamily="2" charset="77"/>
              </a:rPr>
              <a:t>: long (nullable = true)</a:t>
            </a:r>
          </a:p>
          <a:p>
            <a:r>
              <a:rPr lang="en-US" sz="1600" dirty="0">
                <a:latin typeface="DM Sans" pitchFamily="2" charset="77"/>
              </a:rPr>
              <a:t> |-- latitude: double (nullable = false)</a:t>
            </a:r>
          </a:p>
          <a:p>
            <a:r>
              <a:rPr lang="en-US" sz="1600" dirty="0">
                <a:latin typeface="DM Sans" pitchFamily="2" charset="77"/>
              </a:rPr>
              <a:t> |-- longitude: double (nullable = false)</a:t>
            </a:r>
          </a:p>
          <a:p>
            <a:r>
              <a:rPr lang="en-US" sz="1600" dirty="0">
                <a:latin typeface="DM Sans" pitchFamily="2" charset="77"/>
              </a:rPr>
              <a:t> |-- name: string (nullable = true)</a:t>
            </a:r>
          </a:p>
          <a:p>
            <a:r>
              <a:rPr lang="en-US" sz="1600" dirty="0">
                <a:latin typeface="DM Sans" pitchFamily="2" charset="77"/>
              </a:rPr>
              <a:t> |-- </a:t>
            </a:r>
            <a:r>
              <a:rPr lang="en-US" sz="1600" dirty="0" err="1">
                <a:latin typeface="DM Sans" pitchFamily="2" charset="77"/>
              </a:rPr>
              <a:t>postal_code</a:t>
            </a:r>
            <a:r>
              <a:rPr lang="en-US" sz="1600" dirty="0">
                <a:latin typeface="DM Sans" pitchFamily="2" charset="77"/>
              </a:rPr>
              <a:t>: string (nullable = true)</a:t>
            </a:r>
          </a:p>
          <a:p>
            <a:r>
              <a:rPr lang="en-US" sz="1600" dirty="0">
                <a:latin typeface="DM Sans" pitchFamily="2" charset="77"/>
              </a:rPr>
              <a:t> |-- </a:t>
            </a:r>
            <a:r>
              <a:rPr lang="en-US" sz="1600" dirty="0" err="1">
                <a:latin typeface="DM Sans" pitchFamily="2" charset="77"/>
              </a:rPr>
              <a:t>review_count</a:t>
            </a:r>
            <a:r>
              <a:rPr lang="en-US" sz="1600" dirty="0">
                <a:latin typeface="DM Sans" pitchFamily="2" charset="77"/>
              </a:rPr>
              <a:t>: long (nullable = true)</a:t>
            </a:r>
          </a:p>
          <a:p>
            <a:r>
              <a:rPr lang="en-US" sz="1600" dirty="0">
                <a:latin typeface="DM Sans" pitchFamily="2" charset="77"/>
              </a:rPr>
              <a:t> |-- stars: double (nullable = false)</a:t>
            </a:r>
          </a:p>
          <a:p>
            <a:r>
              <a:rPr lang="en-US" sz="1600" dirty="0">
                <a:latin typeface="DM Sans" pitchFamily="2" charset="77"/>
              </a:rPr>
              <a:t> |-- state: string (nullable = true)</a:t>
            </a:r>
          </a:p>
          <a:p>
            <a:r>
              <a:rPr lang="en-US" sz="1600" dirty="0">
                <a:latin typeface="DM Sans" pitchFamily="2" charset="77"/>
              </a:rPr>
              <a:t> |-- </a:t>
            </a:r>
            <a:r>
              <a:rPr lang="en-US" sz="1600" dirty="0" err="1">
                <a:latin typeface="DM Sans" pitchFamily="2" charset="77"/>
              </a:rPr>
              <a:t>num_checkins</a:t>
            </a:r>
            <a:r>
              <a:rPr lang="en-US" sz="1600" dirty="0">
                <a:latin typeface="DM Sans" pitchFamily="2" charset="77"/>
              </a:rPr>
              <a:t>: long (nullable = true)</a:t>
            </a:r>
          </a:p>
        </p:txBody>
      </p:sp>
      <p:pic>
        <p:nvPicPr>
          <p:cNvPr id="16" name="!!DAIS_footer">
            <a:extLst>
              <a:ext uri="{FF2B5EF4-FFF2-40B4-BE49-F238E27FC236}">
                <a16:creationId xmlns:a16="http://schemas.microsoft.com/office/drawing/2014/main" id="{53A7683A-F384-38E5-32CF-E39D6DA10684}"/>
              </a:ext>
            </a:extLst>
          </p:cNvPr>
          <p:cNvPicPr>
            <a:picLocks noChangeAspect="1"/>
          </p:cNvPicPr>
          <p:nvPr/>
        </p:nvPicPr>
        <p:blipFill>
          <a:blip r:embed="rId3"/>
          <a:stretch>
            <a:fillRect/>
          </a:stretch>
        </p:blipFill>
        <p:spPr>
          <a:xfrm>
            <a:off x="0" y="6368488"/>
            <a:ext cx="12188825" cy="489511"/>
          </a:xfrm>
          <a:prstGeom prst="rect">
            <a:avLst/>
          </a:prstGeom>
        </p:spPr>
      </p:pic>
    </p:spTree>
    <p:extLst>
      <p:ext uri="{BB962C8B-B14F-4D97-AF65-F5344CB8AC3E}">
        <p14:creationId xmlns:p14="http://schemas.microsoft.com/office/powerpoint/2010/main" val="19200785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00"/>
        <p:cNvGrpSpPr/>
        <p:nvPr/>
      </p:nvGrpSpPr>
      <p:grpSpPr>
        <a:xfrm>
          <a:off x="0" y="0"/>
          <a:ext cx="0" cy="0"/>
          <a:chOff x="0" y="0"/>
          <a:chExt cx="0" cy="0"/>
        </a:xfrm>
      </p:grpSpPr>
      <p:sp>
        <p:nvSpPr>
          <p:cNvPr id="501" name="Google Shape;501;p6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15</a:t>
            </a:fld>
            <a:endParaRPr/>
          </a:p>
        </p:txBody>
      </p:sp>
      <p:sp>
        <p:nvSpPr>
          <p:cNvPr id="502" name="Google Shape;502;p6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rtl="0">
              <a:spcBef>
                <a:spcPts val="0"/>
              </a:spcBef>
              <a:spcAft>
                <a:spcPts val="0"/>
              </a:spcAft>
              <a:buNone/>
            </a:pPr>
            <a:r>
              <a:rPr lang="en-CA" dirty="0"/>
              <a:t>The Problem Table</a:t>
            </a:r>
            <a:endParaRPr dirty="0"/>
          </a:p>
        </p:txBody>
      </p:sp>
      <p:sp>
        <p:nvSpPr>
          <p:cNvPr id="503" name="Google Shape;503;p62"/>
          <p:cNvSpPr txBox="1">
            <a:spLocks noGrp="1"/>
          </p:cNvSpPr>
          <p:nvPr>
            <p:ph type="subTitle" idx="1"/>
          </p:nvPr>
        </p:nvSpPr>
        <p:spPr>
          <a:xfrm>
            <a:off x="764809" y="1174702"/>
            <a:ext cx="10659300" cy="583500"/>
          </a:xfrm>
          <a:prstGeom prst="rect">
            <a:avLst/>
          </a:prstGeom>
        </p:spPr>
        <p:txBody>
          <a:bodyPr spcFirstLastPara="1" wrap="square" lIns="0" tIns="0" rIns="0" bIns="0" anchor="t" anchorCtr="0">
            <a:noAutofit/>
          </a:bodyPr>
          <a:lstStyle/>
          <a:p>
            <a:pPr marL="0" lvl="0" indent="0" algn="l" rtl="0">
              <a:spcBef>
                <a:spcPts val="1100"/>
              </a:spcBef>
              <a:spcAft>
                <a:spcPts val="0"/>
              </a:spcAft>
              <a:buNone/>
            </a:pPr>
            <a:r>
              <a:rPr lang="en"/>
              <a:t>The PANDEMIC_RECOVERY table</a:t>
            </a:r>
            <a:endParaRPr/>
          </a:p>
        </p:txBody>
      </p:sp>
      <p:graphicFrame>
        <p:nvGraphicFramePr>
          <p:cNvPr id="504" name="Google Shape;504;p62"/>
          <p:cNvGraphicFramePr/>
          <p:nvPr>
            <p:extLst>
              <p:ext uri="{D42A27DB-BD31-4B8C-83A1-F6EECF244321}">
                <p14:modId xmlns:p14="http://schemas.microsoft.com/office/powerpoint/2010/main" val="2370038147"/>
              </p:ext>
            </p:extLst>
          </p:nvPr>
        </p:nvGraphicFramePr>
        <p:xfrm>
          <a:off x="513288" y="2484213"/>
          <a:ext cx="11124550" cy="2639620"/>
        </p:xfrm>
        <a:graphic>
          <a:graphicData uri="http://schemas.openxmlformats.org/drawingml/2006/table">
            <a:tbl>
              <a:tblPr>
                <a:noFill/>
                <a:tableStyleId>{D7E440C0-9F9F-4B7A-B09E-0B7364B92A36}</a:tableStyleId>
              </a:tblPr>
              <a:tblGrid>
                <a:gridCol w="1748050">
                  <a:extLst>
                    <a:ext uri="{9D8B030D-6E8A-4147-A177-3AD203B41FA5}">
                      <a16:colId xmlns:a16="http://schemas.microsoft.com/office/drawing/2014/main" val="20000"/>
                    </a:ext>
                  </a:extLst>
                </a:gridCol>
                <a:gridCol w="1562750">
                  <a:extLst>
                    <a:ext uri="{9D8B030D-6E8A-4147-A177-3AD203B41FA5}">
                      <a16:colId xmlns:a16="http://schemas.microsoft.com/office/drawing/2014/main" val="20001"/>
                    </a:ext>
                  </a:extLst>
                </a:gridCol>
                <a:gridCol w="1562750">
                  <a:extLst>
                    <a:ext uri="{9D8B030D-6E8A-4147-A177-3AD203B41FA5}">
                      <a16:colId xmlns:a16="http://schemas.microsoft.com/office/drawing/2014/main" val="20002"/>
                    </a:ext>
                  </a:extLst>
                </a:gridCol>
                <a:gridCol w="1562750">
                  <a:extLst>
                    <a:ext uri="{9D8B030D-6E8A-4147-A177-3AD203B41FA5}">
                      <a16:colId xmlns:a16="http://schemas.microsoft.com/office/drawing/2014/main" val="20003"/>
                    </a:ext>
                  </a:extLst>
                </a:gridCol>
                <a:gridCol w="1562750">
                  <a:extLst>
                    <a:ext uri="{9D8B030D-6E8A-4147-A177-3AD203B41FA5}">
                      <a16:colId xmlns:a16="http://schemas.microsoft.com/office/drawing/2014/main" val="20004"/>
                    </a:ext>
                  </a:extLst>
                </a:gridCol>
                <a:gridCol w="1562750">
                  <a:extLst>
                    <a:ext uri="{9D8B030D-6E8A-4147-A177-3AD203B41FA5}">
                      <a16:colId xmlns:a16="http://schemas.microsoft.com/office/drawing/2014/main" val="20005"/>
                    </a:ext>
                  </a:extLst>
                </a:gridCol>
                <a:gridCol w="1562750">
                  <a:extLst>
                    <a:ext uri="{9D8B030D-6E8A-4147-A177-3AD203B41FA5}">
                      <a16:colId xmlns:a16="http://schemas.microsoft.com/office/drawing/2014/main" val="20006"/>
                    </a:ext>
                  </a:extLst>
                </a:gridCol>
              </a:tblGrid>
              <a:tr h="548600">
                <a:tc>
                  <a:txBody>
                    <a:bodyPr/>
                    <a:lstStyle/>
                    <a:p>
                      <a:pPr marL="0" lvl="0" indent="0" algn="l" rtl="0">
                        <a:spcBef>
                          <a:spcPts val="0"/>
                        </a:spcBef>
                        <a:spcAft>
                          <a:spcPts val="0"/>
                        </a:spcAft>
                        <a:buNone/>
                      </a:pPr>
                      <a:r>
                        <a:rPr lang="en" sz="1600" b="1" dirty="0" err="1">
                          <a:solidFill>
                            <a:schemeClr val="tx2"/>
                          </a:solidFill>
                        </a:rPr>
                        <a:t>business_id</a:t>
                      </a:r>
                      <a:endParaRPr sz="1600" b="1" dirty="0">
                        <a:solidFill>
                          <a:schemeClr val="tx2"/>
                        </a:solidFill>
                      </a:endParaRPr>
                    </a:p>
                  </a:txBody>
                  <a:tcPr marL="91425" marR="91425" marT="91425" marB="91425">
                    <a:solidFill>
                      <a:schemeClr val="accent5"/>
                    </a:solidFill>
                  </a:tcPr>
                </a:tc>
                <a:tc>
                  <a:txBody>
                    <a:bodyPr/>
                    <a:lstStyle/>
                    <a:p>
                      <a:pPr marL="0" lvl="0" indent="0" algn="l" rtl="0">
                        <a:spcBef>
                          <a:spcPts val="0"/>
                        </a:spcBef>
                        <a:spcAft>
                          <a:spcPts val="0"/>
                        </a:spcAft>
                        <a:buNone/>
                      </a:pPr>
                      <a:r>
                        <a:rPr lang="en" sz="1200" b="1">
                          <a:solidFill>
                            <a:schemeClr val="dk1"/>
                          </a:solidFill>
                        </a:rPr>
                        <a:t>business_name</a:t>
                      </a:r>
                      <a:endParaRPr sz="1200" b="1">
                        <a:solidFill>
                          <a:schemeClr val="dk1"/>
                        </a:solidFill>
                      </a:endParaRPr>
                    </a:p>
                  </a:txBody>
                  <a:tcPr marL="91425" marR="91425" marT="91425" marB="91425">
                    <a:lnR w="9525" cap="flat" cmpd="sng">
                      <a:solidFill>
                        <a:srgbClr val="9E9E9E"/>
                      </a:solidFill>
                      <a:prstDash val="solid"/>
                      <a:round/>
                      <a:headEnd type="none" w="sm" len="sm"/>
                      <a:tailEnd type="none" w="sm" len="sm"/>
                    </a:lnR>
                    <a:solidFill>
                      <a:schemeClr val="accent5"/>
                    </a:solidFill>
                  </a:tcPr>
                </a:tc>
                <a:tc>
                  <a:txBody>
                    <a:bodyPr/>
                    <a:lstStyle/>
                    <a:p>
                      <a:pPr marL="0" lvl="0" indent="0" algn="l" rtl="0">
                        <a:spcBef>
                          <a:spcPts val="0"/>
                        </a:spcBef>
                        <a:spcAft>
                          <a:spcPts val="0"/>
                        </a:spcAft>
                        <a:buNone/>
                      </a:pPr>
                      <a:r>
                        <a:rPr lang="en" sz="1200" b="1">
                          <a:solidFill>
                            <a:schemeClr val="dk1"/>
                          </a:solidFill>
                        </a:rPr>
                        <a:t>review_count</a:t>
                      </a:r>
                      <a:endParaRPr sz="1200" b="1">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5"/>
                    </a:solidFill>
                  </a:tcPr>
                </a:tc>
                <a:tc>
                  <a:txBody>
                    <a:bodyPr/>
                    <a:lstStyle/>
                    <a:p>
                      <a:pPr marL="0" lvl="0" indent="0" algn="l" rtl="0">
                        <a:spcBef>
                          <a:spcPts val="0"/>
                        </a:spcBef>
                        <a:spcAft>
                          <a:spcPts val="0"/>
                        </a:spcAft>
                        <a:buNone/>
                      </a:pPr>
                      <a:r>
                        <a:rPr lang="en" sz="1200" b="1">
                          <a:solidFill>
                            <a:schemeClr val="dk1"/>
                          </a:solidFill>
                        </a:rPr>
                        <a:t>checkin_count</a:t>
                      </a:r>
                      <a:endParaRPr sz="1200" b="1">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5"/>
                    </a:solidFill>
                  </a:tcPr>
                </a:tc>
                <a:tc>
                  <a:txBody>
                    <a:bodyPr/>
                    <a:lstStyle/>
                    <a:p>
                      <a:pPr marL="0" lvl="0" indent="0" algn="l" rtl="0">
                        <a:spcBef>
                          <a:spcPts val="0"/>
                        </a:spcBef>
                        <a:spcAft>
                          <a:spcPts val="0"/>
                        </a:spcAft>
                        <a:buNone/>
                      </a:pPr>
                      <a:r>
                        <a:rPr lang="en" sz="1200" b="1">
                          <a:solidFill>
                            <a:schemeClr val="dk1"/>
                          </a:solidFill>
                        </a:rPr>
                        <a:t>tip_count</a:t>
                      </a:r>
                      <a:endParaRPr sz="1200" b="1">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5"/>
                    </a:solidFill>
                  </a:tcPr>
                </a:tc>
                <a:tc>
                  <a:txBody>
                    <a:bodyPr/>
                    <a:lstStyle/>
                    <a:p>
                      <a:pPr marL="0" lvl="0" indent="0" algn="l" rtl="0">
                        <a:spcBef>
                          <a:spcPts val="0"/>
                        </a:spcBef>
                        <a:spcAft>
                          <a:spcPts val="0"/>
                        </a:spcAft>
                        <a:buNone/>
                      </a:pPr>
                      <a:r>
                        <a:rPr lang="en" sz="1200" b="1">
                          <a:solidFill>
                            <a:schemeClr val="dk1"/>
                          </a:solidFill>
                        </a:rPr>
                        <a:t>interaction_count</a:t>
                      </a:r>
                      <a:endParaRPr sz="1200" b="1">
                        <a:solidFill>
                          <a:schemeClr val="dk1"/>
                        </a:solidFill>
                      </a:endParaRPr>
                    </a:p>
                  </a:txBody>
                  <a:tcPr marL="91425" marR="91425" marT="91425" marB="91425">
                    <a:lnL w="9525" cap="flat" cmpd="sng">
                      <a:solidFill>
                        <a:srgbClr val="9E9E9E"/>
                      </a:solidFill>
                      <a:prstDash val="solid"/>
                      <a:round/>
                      <a:headEnd type="none" w="sm" len="sm"/>
                      <a:tailEnd type="none" w="sm" len="sm"/>
                    </a:lnL>
                    <a:solidFill>
                      <a:schemeClr val="accent5"/>
                    </a:solidFill>
                  </a:tcPr>
                </a:tc>
                <a:tc>
                  <a:txBody>
                    <a:bodyPr/>
                    <a:lstStyle/>
                    <a:p>
                      <a:pPr marL="0" lvl="0" indent="0" algn="l" rtl="0">
                        <a:spcBef>
                          <a:spcPts val="0"/>
                        </a:spcBef>
                        <a:spcAft>
                          <a:spcPts val="0"/>
                        </a:spcAft>
                        <a:buNone/>
                      </a:pPr>
                      <a:r>
                        <a:rPr lang="en" sz="1200" b="1">
                          <a:solidFill>
                            <a:schemeClr val="dk1"/>
                          </a:solidFill>
                        </a:rPr>
                        <a:t>date</a:t>
                      </a:r>
                      <a:endParaRPr sz="1200" b="1">
                        <a:solidFill>
                          <a:schemeClr val="dk1"/>
                        </a:solidFill>
                      </a:endParaRPr>
                    </a:p>
                  </a:txBody>
                  <a:tcPr marL="91425" marR="91425" marT="91425" marB="91425">
                    <a:solidFill>
                      <a:schemeClr val="accent5"/>
                    </a:solidFill>
                  </a:tcPr>
                </a:tc>
                <a:extLst>
                  <a:ext uri="{0D108BD9-81ED-4DB2-BD59-A6C34878D82A}">
                    <a16:rowId xmlns:a16="http://schemas.microsoft.com/office/drawing/2014/main" val="10000"/>
                  </a:ext>
                </a:extLst>
              </a:tr>
              <a:tr h="444975">
                <a:tc>
                  <a:txBody>
                    <a:bodyPr/>
                    <a:lstStyle/>
                    <a:p>
                      <a:pPr marL="0" lvl="0" indent="0" algn="l" rtl="0">
                        <a:lnSpc>
                          <a:spcPct val="115000"/>
                        </a:lnSpc>
                        <a:spcBef>
                          <a:spcPts val="0"/>
                        </a:spcBef>
                        <a:spcAft>
                          <a:spcPts val="0"/>
                        </a:spcAft>
                        <a:buNone/>
                      </a:pPr>
                      <a:r>
                        <a:rPr lang="en" sz="800">
                          <a:solidFill>
                            <a:schemeClr val="dk1"/>
                          </a:solidFill>
                        </a:rPr>
                        <a:t>bBDDEgkFA1Otx9Lfe7BZUQ</a:t>
                      </a:r>
                      <a:endParaRPr>
                        <a:solidFill>
                          <a:schemeClr val="dk1"/>
                        </a:solidFill>
                      </a:endParaRPr>
                    </a:p>
                  </a:txBody>
                  <a:tcPr marL="91425" marR="91425" marT="91425" marB="91425">
                    <a:solidFill>
                      <a:schemeClr val="lt1"/>
                    </a:solidFill>
                  </a:tcPr>
                </a:tc>
                <a:tc>
                  <a:txBody>
                    <a:bodyPr/>
                    <a:lstStyle/>
                    <a:p>
                      <a:pPr marL="0" lvl="0" indent="0" algn="l" rtl="0">
                        <a:lnSpc>
                          <a:spcPct val="115000"/>
                        </a:lnSpc>
                        <a:spcBef>
                          <a:spcPts val="0"/>
                        </a:spcBef>
                        <a:spcAft>
                          <a:spcPts val="0"/>
                        </a:spcAft>
                        <a:buNone/>
                      </a:pPr>
                      <a:r>
                        <a:rPr lang="en" sz="800">
                          <a:solidFill>
                            <a:schemeClr val="dk1"/>
                          </a:solidFill>
                        </a:rPr>
                        <a:t>Sonic Drive-In</a:t>
                      </a:r>
                      <a:endParaRPr sz="800">
                        <a:solidFill>
                          <a:schemeClr val="dk1"/>
                        </a:solidFill>
                      </a:endParaRPr>
                    </a:p>
                  </a:txBody>
                  <a:tcPr marL="91425" marR="91425" marT="91425" marB="91425">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800">
                          <a:solidFill>
                            <a:schemeClr val="dk1"/>
                          </a:solidFill>
                        </a:rPr>
                        <a:t>0</a:t>
                      </a:r>
                      <a:endParaRPr sz="800">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800">
                          <a:solidFill>
                            <a:schemeClr val="dk1"/>
                          </a:solidFill>
                        </a:rPr>
                        <a:t>1</a:t>
                      </a:r>
                      <a:endParaRPr sz="800">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800">
                          <a:solidFill>
                            <a:schemeClr val="dk1"/>
                          </a:solidFill>
                        </a:rPr>
                        <a:t>3</a:t>
                      </a:r>
                      <a:endParaRPr sz="800">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800">
                          <a:solidFill>
                            <a:schemeClr val="dk1"/>
                          </a:solidFill>
                        </a:rPr>
                        <a:t>4</a:t>
                      </a:r>
                      <a:endParaRPr sz="800">
                        <a:solidFill>
                          <a:schemeClr val="dk1"/>
                        </a:solidFill>
                      </a:endParaRPr>
                    </a:p>
                  </a:txBody>
                  <a:tcPr marL="91425" marR="91425" marT="91425" marB="91425">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800">
                          <a:solidFill>
                            <a:schemeClr val="dk1"/>
                          </a:solidFill>
                        </a:rPr>
                        <a:t>2022-06-28</a:t>
                      </a:r>
                      <a:endParaRPr sz="800">
                        <a:solidFill>
                          <a:schemeClr val="dk1"/>
                        </a:solidFill>
                      </a:endParaRPr>
                    </a:p>
                  </a:txBody>
                  <a:tcPr marL="91425" marR="91425" marT="91425" marB="91425">
                    <a:solidFill>
                      <a:schemeClr val="lt1"/>
                    </a:solidFill>
                  </a:tcPr>
                </a:tc>
                <a:extLst>
                  <a:ext uri="{0D108BD9-81ED-4DB2-BD59-A6C34878D82A}">
                    <a16:rowId xmlns:a16="http://schemas.microsoft.com/office/drawing/2014/main" val="10001"/>
                  </a:ext>
                </a:extLst>
              </a:tr>
              <a:tr h="304775">
                <a:tc>
                  <a:txBody>
                    <a:bodyPr/>
                    <a:lstStyle/>
                    <a:p>
                      <a:pPr marL="0" lvl="0" indent="0" algn="l" rtl="0">
                        <a:lnSpc>
                          <a:spcPct val="115000"/>
                        </a:lnSpc>
                        <a:spcBef>
                          <a:spcPts val="0"/>
                        </a:spcBef>
                        <a:spcAft>
                          <a:spcPts val="0"/>
                        </a:spcAft>
                        <a:buNone/>
                      </a:pPr>
                      <a:r>
                        <a:rPr lang="en" sz="800">
                          <a:solidFill>
                            <a:schemeClr val="dk1"/>
                          </a:solidFill>
                        </a:rPr>
                        <a:t>k0hlBqXX-Bt0vf1op7Jr1w</a:t>
                      </a:r>
                      <a:endParaRPr sz="800">
                        <a:solidFill>
                          <a:schemeClr val="dk1"/>
                        </a:solidFill>
                      </a:endParaRPr>
                    </a:p>
                  </a:txBody>
                  <a:tcPr marL="91425" marR="91425" marT="91425" marB="91425">
                    <a:solidFill>
                      <a:schemeClr val="lt1"/>
                    </a:solidFill>
                  </a:tcPr>
                </a:tc>
                <a:tc>
                  <a:txBody>
                    <a:bodyPr/>
                    <a:lstStyle/>
                    <a:p>
                      <a:pPr marL="0" lvl="0" indent="0" algn="l" rtl="0">
                        <a:lnSpc>
                          <a:spcPct val="115000"/>
                        </a:lnSpc>
                        <a:spcBef>
                          <a:spcPts val="0"/>
                        </a:spcBef>
                        <a:spcAft>
                          <a:spcPts val="0"/>
                        </a:spcAft>
                        <a:buNone/>
                      </a:pPr>
                      <a:r>
                        <a:rPr lang="en" sz="800">
                          <a:solidFill>
                            <a:schemeClr val="dk1"/>
                          </a:solidFill>
                        </a:rPr>
                        <a:t>Tsevi's Pub And Grill</a:t>
                      </a:r>
                      <a:endParaRPr sz="800">
                        <a:solidFill>
                          <a:schemeClr val="dk1"/>
                        </a:solidFill>
                      </a:endParaRPr>
                    </a:p>
                  </a:txBody>
                  <a:tcPr marL="91425" marR="91425" marT="91425" marB="91425">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800">
                          <a:solidFill>
                            <a:schemeClr val="dk1"/>
                          </a:solidFill>
                        </a:rPr>
                        <a:t>2</a:t>
                      </a:r>
                      <a:endParaRPr sz="800">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800">
                          <a:solidFill>
                            <a:schemeClr val="dk1"/>
                          </a:solidFill>
                        </a:rPr>
                        <a:t>0</a:t>
                      </a:r>
                      <a:endParaRPr sz="800">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800">
                          <a:solidFill>
                            <a:schemeClr val="dk1"/>
                          </a:solidFill>
                        </a:rPr>
                        <a:t>1</a:t>
                      </a:r>
                      <a:endParaRPr sz="800">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800">
                          <a:solidFill>
                            <a:schemeClr val="dk1"/>
                          </a:solidFill>
                        </a:rPr>
                        <a:t>3</a:t>
                      </a:r>
                      <a:endParaRPr sz="800">
                        <a:solidFill>
                          <a:schemeClr val="dk1"/>
                        </a:solidFill>
                      </a:endParaRPr>
                    </a:p>
                  </a:txBody>
                  <a:tcPr marL="91425" marR="91425" marT="91425" marB="91425">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800">
                          <a:solidFill>
                            <a:schemeClr val="dk1"/>
                          </a:solidFill>
                        </a:rPr>
                        <a:t>2022-06-28</a:t>
                      </a:r>
                      <a:endParaRPr sz="800">
                        <a:solidFill>
                          <a:schemeClr val="dk1"/>
                        </a:solidFill>
                      </a:endParaRPr>
                    </a:p>
                  </a:txBody>
                  <a:tcPr marL="91425" marR="91425" marT="91425" marB="91425">
                    <a:solidFill>
                      <a:schemeClr val="lt1"/>
                    </a:solidFill>
                  </a:tcPr>
                </a:tc>
                <a:extLst>
                  <a:ext uri="{0D108BD9-81ED-4DB2-BD59-A6C34878D82A}">
                    <a16:rowId xmlns:a16="http://schemas.microsoft.com/office/drawing/2014/main" val="10002"/>
                  </a:ext>
                </a:extLst>
              </a:tr>
              <a:tr h="444975">
                <a:tc>
                  <a:txBody>
                    <a:bodyPr/>
                    <a:lstStyle/>
                    <a:p>
                      <a:pPr marL="0" lvl="0" indent="0" algn="l" rtl="0">
                        <a:lnSpc>
                          <a:spcPct val="115000"/>
                        </a:lnSpc>
                        <a:spcBef>
                          <a:spcPts val="0"/>
                        </a:spcBef>
                        <a:spcAft>
                          <a:spcPts val="0"/>
                        </a:spcAft>
                        <a:buNone/>
                      </a:pPr>
                      <a:r>
                        <a:rPr lang="en" sz="800">
                          <a:solidFill>
                            <a:schemeClr val="dk1"/>
                          </a:solidFill>
                        </a:rPr>
                        <a:t>n_0UpQx1hsNbnPUSlodU8w</a:t>
                      </a:r>
                      <a:endParaRPr sz="800">
                        <a:solidFill>
                          <a:schemeClr val="dk1"/>
                        </a:solidFill>
                      </a:endParaRPr>
                    </a:p>
                  </a:txBody>
                  <a:tcPr marL="91425" marR="91425" marT="91425" marB="91425">
                    <a:solidFill>
                      <a:schemeClr val="lt1"/>
                    </a:solidFill>
                  </a:tcPr>
                </a:tc>
                <a:tc>
                  <a:txBody>
                    <a:bodyPr/>
                    <a:lstStyle/>
                    <a:p>
                      <a:pPr marL="0" lvl="0" indent="0" algn="l" rtl="0">
                        <a:lnSpc>
                          <a:spcPct val="115000"/>
                        </a:lnSpc>
                        <a:spcBef>
                          <a:spcPts val="0"/>
                        </a:spcBef>
                        <a:spcAft>
                          <a:spcPts val="0"/>
                        </a:spcAft>
                        <a:buNone/>
                      </a:pPr>
                      <a:r>
                        <a:rPr lang="en" sz="800">
                          <a:solidFill>
                            <a:schemeClr val="dk1"/>
                          </a:solidFill>
                        </a:rPr>
                        <a:t>Famous Footwear</a:t>
                      </a:r>
                      <a:endParaRPr sz="800">
                        <a:solidFill>
                          <a:schemeClr val="dk1"/>
                        </a:solidFill>
                      </a:endParaRPr>
                    </a:p>
                  </a:txBody>
                  <a:tcPr marL="91425" marR="91425" marT="91425" marB="91425">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800">
                          <a:solidFill>
                            <a:schemeClr val="dk1"/>
                          </a:solidFill>
                        </a:rPr>
                        <a:t>0</a:t>
                      </a:r>
                      <a:endParaRPr sz="800">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800">
                          <a:solidFill>
                            <a:schemeClr val="dk1"/>
                          </a:solidFill>
                        </a:rPr>
                        <a:t>0</a:t>
                      </a:r>
                      <a:endParaRPr sz="800">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800">
                          <a:solidFill>
                            <a:schemeClr val="dk1"/>
                          </a:solidFill>
                        </a:rPr>
                        <a:t>0</a:t>
                      </a:r>
                      <a:endParaRPr sz="800">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800">
                          <a:solidFill>
                            <a:schemeClr val="dk1"/>
                          </a:solidFill>
                        </a:rPr>
                        <a:t>0</a:t>
                      </a:r>
                      <a:endParaRPr sz="800">
                        <a:solidFill>
                          <a:schemeClr val="dk1"/>
                        </a:solidFill>
                      </a:endParaRPr>
                    </a:p>
                  </a:txBody>
                  <a:tcPr marL="91425" marR="91425" marT="91425" marB="91425">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800">
                          <a:solidFill>
                            <a:schemeClr val="dk1"/>
                          </a:solidFill>
                        </a:rPr>
                        <a:t>2022-06-28</a:t>
                      </a:r>
                      <a:endParaRPr sz="800">
                        <a:solidFill>
                          <a:schemeClr val="dk1"/>
                        </a:solidFill>
                      </a:endParaRPr>
                    </a:p>
                  </a:txBody>
                  <a:tcPr marL="91425" marR="91425" marT="91425" marB="91425">
                    <a:solidFill>
                      <a:schemeClr val="lt1"/>
                    </a:solidFill>
                  </a:tcPr>
                </a:tc>
                <a:extLst>
                  <a:ext uri="{0D108BD9-81ED-4DB2-BD59-A6C34878D82A}">
                    <a16:rowId xmlns:a16="http://schemas.microsoft.com/office/drawing/2014/main" val="10003"/>
                  </a:ext>
                </a:extLst>
              </a:tr>
              <a:tr h="444975">
                <a:tc>
                  <a:txBody>
                    <a:bodyPr/>
                    <a:lstStyle/>
                    <a:p>
                      <a:pPr marL="0" lvl="0" indent="0" algn="l" rtl="0">
                        <a:lnSpc>
                          <a:spcPct val="115000"/>
                        </a:lnSpc>
                        <a:spcBef>
                          <a:spcPts val="0"/>
                        </a:spcBef>
                        <a:spcAft>
                          <a:spcPts val="0"/>
                        </a:spcAft>
                        <a:buNone/>
                      </a:pPr>
                      <a:r>
                        <a:rPr lang="en" sz="800">
                          <a:solidFill>
                            <a:schemeClr val="dk1"/>
                          </a:solidFill>
                        </a:rPr>
                        <a:t>mWMc6_wTdE0EUBKIGXDVfA</a:t>
                      </a:r>
                      <a:endParaRPr sz="800">
                        <a:solidFill>
                          <a:schemeClr val="dk1"/>
                        </a:solidFill>
                      </a:endParaRPr>
                    </a:p>
                  </a:txBody>
                  <a:tcPr marL="91425" marR="91425" marT="91425" marB="91425">
                    <a:solidFill>
                      <a:schemeClr val="lt1"/>
                    </a:solidFill>
                  </a:tcPr>
                </a:tc>
                <a:tc>
                  <a:txBody>
                    <a:bodyPr/>
                    <a:lstStyle/>
                    <a:p>
                      <a:pPr marL="0" lvl="0" indent="0" algn="l" rtl="0">
                        <a:lnSpc>
                          <a:spcPct val="115000"/>
                        </a:lnSpc>
                        <a:spcBef>
                          <a:spcPts val="0"/>
                        </a:spcBef>
                        <a:spcAft>
                          <a:spcPts val="0"/>
                        </a:spcAft>
                        <a:buNone/>
                      </a:pPr>
                      <a:r>
                        <a:rPr lang="en" sz="800">
                          <a:solidFill>
                            <a:schemeClr val="dk1"/>
                          </a:solidFill>
                        </a:rPr>
                        <a:t>Perkiomen Valley Brewery</a:t>
                      </a:r>
                      <a:endParaRPr sz="800">
                        <a:solidFill>
                          <a:schemeClr val="dk1"/>
                        </a:solidFill>
                      </a:endParaRPr>
                    </a:p>
                  </a:txBody>
                  <a:tcPr marL="91425" marR="91425" marT="91425" marB="91425">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800">
                          <a:solidFill>
                            <a:schemeClr val="dk1"/>
                          </a:solidFill>
                        </a:rPr>
                        <a:t>1</a:t>
                      </a:r>
                      <a:endParaRPr sz="800">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800">
                          <a:solidFill>
                            <a:schemeClr val="dk1"/>
                          </a:solidFill>
                        </a:rPr>
                        <a:t>3</a:t>
                      </a:r>
                      <a:endParaRPr sz="800">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800">
                          <a:solidFill>
                            <a:schemeClr val="dk1"/>
                          </a:solidFill>
                        </a:rPr>
                        <a:t>1</a:t>
                      </a:r>
                      <a:endParaRPr sz="800">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800">
                          <a:solidFill>
                            <a:schemeClr val="dk1"/>
                          </a:solidFill>
                        </a:rPr>
                        <a:t>5</a:t>
                      </a:r>
                      <a:endParaRPr sz="800">
                        <a:solidFill>
                          <a:schemeClr val="dk1"/>
                        </a:solidFill>
                      </a:endParaRPr>
                    </a:p>
                  </a:txBody>
                  <a:tcPr marL="91425" marR="91425" marT="91425" marB="91425">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800">
                          <a:solidFill>
                            <a:schemeClr val="dk1"/>
                          </a:solidFill>
                        </a:rPr>
                        <a:t>2022-06-28</a:t>
                      </a:r>
                      <a:endParaRPr sz="800">
                        <a:solidFill>
                          <a:schemeClr val="dk1"/>
                        </a:solidFill>
                      </a:endParaRPr>
                    </a:p>
                  </a:txBody>
                  <a:tcPr marL="91425" marR="91425" marT="91425" marB="91425">
                    <a:solidFill>
                      <a:schemeClr val="lt1"/>
                    </a:solidFill>
                  </a:tcPr>
                </a:tc>
                <a:extLst>
                  <a:ext uri="{0D108BD9-81ED-4DB2-BD59-A6C34878D82A}">
                    <a16:rowId xmlns:a16="http://schemas.microsoft.com/office/drawing/2014/main" val="10004"/>
                  </a:ext>
                </a:extLst>
              </a:tr>
              <a:tr h="444975">
                <a:tc>
                  <a:txBody>
                    <a:bodyPr/>
                    <a:lstStyle/>
                    <a:p>
                      <a:pPr marL="0" lvl="0" indent="0" algn="l" rtl="0">
                        <a:lnSpc>
                          <a:spcPct val="115000"/>
                        </a:lnSpc>
                        <a:spcBef>
                          <a:spcPts val="0"/>
                        </a:spcBef>
                        <a:spcAft>
                          <a:spcPts val="0"/>
                        </a:spcAft>
                        <a:buNone/>
                      </a:pPr>
                      <a:r>
                        <a:rPr lang="en" sz="800">
                          <a:solidFill>
                            <a:schemeClr val="dk1"/>
                          </a:solidFill>
                        </a:rPr>
                        <a:t>MTSW4McQd7CbVtyjqoe9mw</a:t>
                      </a:r>
                      <a:endParaRPr sz="800">
                        <a:solidFill>
                          <a:schemeClr val="dk1"/>
                        </a:solidFill>
                      </a:endParaRPr>
                    </a:p>
                  </a:txBody>
                  <a:tcPr marL="91425" marR="91425" marT="91425" marB="91425">
                    <a:solidFill>
                      <a:schemeClr val="lt1"/>
                    </a:solidFill>
                  </a:tcPr>
                </a:tc>
                <a:tc>
                  <a:txBody>
                    <a:bodyPr/>
                    <a:lstStyle/>
                    <a:p>
                      <a:pPr marL="0" lvl="0" indent="0" algn="l" rtl="0">
                        <a:lnSpc>
                          <a:spcPct val="115000"/>
                        </a:lnSpc>
                        <a:spcBef>
                          <a:spcPts val="0"/>
                        </a:spcBef>
                        <a:spcAft>
                          <a:spcPts val="0"/>
                        </a:spcAft>
                        <a:buNone/>
                      </a:pPr>
                      <a:r>
                        <a:rPr lang="en" sz="800">
                          <a:solidFill>
                            <a:schemeClr val="dk1"/>
                          </a:solidFill>
                        </a:rPr>
                        <a:t>St Honore Pastries</a:t>
                      </a:r>
                      <a:endParaRPr sz="800">
                        <a:solidFill>
                          <a:schemeClr val="dk1"/>
                        </a:solidFill>
                      </a:endParaRPr>
                    </a:p>
                  </a:txBody>
                  <a:tcPr marL="91425" marR="91425" marT="91425" marB="91425">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800">
                          <a:solidFill>
                            <a:schemeClr val="dk1"/>
                          </a:solidFill>
                        </a:rPr>
                        <a:t>0</a:t>
                      </a:r>
                      <a:endParaRPr sz="800">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800">
                          <a:solidFill>
                            <a:schemeClr val="dk1"/>
                          </a:solidFill>
                        </a:rPr>
                        <a:t>0</a:t>
                      </a:r>
                      <a:endParaRPr sz="800">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800">
                          <a:solidFill>
                            <a:schemeClr val="dk1"/>
                          </a:solidFill>
                        </a:rPr>
                        <a:t>0</a:t>
                      </a:r>
                      <a:endParaRPr sz="800">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800">
                          <a:solidFill>
                            <a:schemeClr val="dk1"/>
                          </a:solidFill>
                        </a:rPr>
                        <a:t>0</a:t>
                      </a:r>
                      <a:endParaRPr sz="800">
                        <a:solidFill>
                          <a:schemeClr val="dk1"/>
                        </a:solidFill>
                      </a:endParaRPr>
                    </a:p>
                  </a:txBody>
                  <a:tcPr marL="91425" marR="91425" marT="91425" marB="91425">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800" dirty="0">
                          <a:solidFill>
                            <a:schemeClr val="dk1"/>
                          </a:solidFill>
                        </a:rPr>
                        <a:t>2022-06-28</a:t>
                      </a:r>
                      <a:endParaRPr sz="800" dirty="0">
                        <a:solidFill>
                          <a:schemeClr val="dk1"/>
                        </a:solidFill>
                      </a:endParaRPr>
                    </a:p>
                  </a:txBody>
                  <a:tcPr marL="91425" marR="91425" marT="91425" marB="91425">
                    <a:solidFill>
                      <a:schemeClr val="lt1"/>
                    </a:solidFill>
                  </a:tcPr>
                </a:tc>
                <a:extLst>
                  <a:ext uri="{0D108BD9-81ED-4DB2-BD59-A6C34878D82A}">
                    <a16:rowId xmlns:a16="http://schemas.microsoft.com/office/drawing/2014/main" val="10005"/>
                  </a:ext>
                </a:extLst>
              </a:tr>
            </a:tbl>
          </a:graphicData>
        </a:graphic>
      </p:graphicFrame>
      <p:sp>
        <p:nvSpPr>
          <p:cNvPr id="505" name="Google Shape;505;p6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bg>
      <p:bgPr>
        <a:solidFill>
          <a:srgbClr val="BFE7F0"/>
        </a:solidFill>
        <a:effectLst/>
      </p:bgPr>
    </p:bg>
    <p:spTree>
      <p:nvGrpSpPr>
        <p:cNvPr id="1" name="Shape 888"/>
        <p:cNvGrpSpPr/>
        <p:nvPr/>
      </p:nvGrpSpPr>
      <p:grpSpPr>
        <a:xfrm>
          <a:off x="0" y="0"/>
          <a:ext cx="0" cy="0"/>
          <a:chOff x="0" y="0"/>
          <a:chExt cx="0" cy="0"/>
        </a:xfrm>
      </p:grpSpPr>
      <p:sp>
        <p:nvSpPr>
          <p:cNvPr id="889" name="Google Shape;889;p8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150</a:t>
            </a:fld>
            <a:endParaRPr/>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 y="6368489"/>
            <a:ext cx="12188825" cy="489511"/>
          </a:xfrm>
          <a:prstGeom prst="rect">
            <a:avLst/>
          </a:prstGeom>
        </p:spPr>
      </p:pic>
      <p:pic>
        <p:nvPicPr>
          <p:cNvPr id="23" name="Picture 22">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0" y="-1"/>
            <a:ext cx="12188824" cy="391085"/>
          </a:xfrm>
          <a:prstGeom prst="rect">
            <a:avLst/>
          </a:prstGeom>
        </p:spPr>
      </p:pic>
      <p:pic>
        <p:nvPicPr>
          <p:cNvPr id="7" name="!!header">
            <a:extLst>
              <a:ext uri="{FF2B5EF4-FFF2-40B4-BE49-F238E27FC236}">
                <a16:creationId xmlns:a16="http://schemas.microsoft.com/office/drawing/2014/main" id="{FC4BCA02-CA1B-3D58-1CAD-151D2B63A54A}"/>
              </a:ext>
            </a:extLst>
          </p:cNvPr>
          <p:cNvPicPr>
            <a:picLocks noChangeAspect="1"/>
          </p:cNvPicPr>
          <p:nvPr/>
        </p:nvPicPr>
        <p:blipFill>
          <a:blip r:embed="rId4"/>
          <a:stretch>
            <a:fillRect/>
          </a:stretch>
        </p:blipFill>
        <p:spPr>
          <a:xfrm>
            <a:off x="1" y="-48986"/>
            <a:ext cx="12188824" cy="816430"/>
          </a:xfrm>
          <a:prstGeom prst="rect">
            <a:avLst/>
          </a:prstGeom>
        </p:spPr>
      </p:pic>
      <p:sp>
        <p:nvSpPr>
          <p:cNvPr id="2" name="Rectangle 1">
            <a:extLst>
              <a:ext uri="{FF2B5EF4-FFF2-40B4-BE49-F238E27FC236}">
                <a16:creationId xmlns:a16="http://schemas.microsoft.com/office/drawing/2014/main" id="{556CF4ED-6646-2C8B-1335-2A8CD3AEA286}"/>
              </a:ext>
            </a:extLst>
          </p:cNvPr>
          <p:cNvSpPr/>
          <p:nvPr/>
        </p:nvSpPr>
        <p:spPr>
          <a:xfrm>
            <a:off x="766855" y="767444"/>
            <a:ext cx="10655114" cy="56010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pandemic_recovery_schema">
            <a:extLst>
              <a:ext uri="{FF2B5EF4-FFF2-40B4-BE49-F238E27FC236}">
                <a16:creationId xmlns:a16="http://schemas.microsoft.com/office/drawing/2014/main" id="{B9C4D5EE-1F5A-7AA3-F389-706622EE4563}"/>
              </a:ext>
            </a:extLst>
          </p:cNvPr>
          <p:cNvSpPr txBox="1"/>
          <p:nvPr/>
        </p:nvSpPr>
        <p:spPr>
          <a:xfrm>
            <a:off x="675873" y="-5490059"/>
            <a:ext cx="10655113" cy="11910953"/>
          </a:xfrm>
          <a:prstGeom prst="rect">
            <a:avLst/>
          </a:prstGeom>
          <a:noFill/>
        </p:spPr>
        <p:txBody>
          <a:bodyPr wrap="square" rtlCol="0">
            <a:spAutoFit/>
          </a:bodyPr>
          <a:lstStyle/>
          <a:p>
            <a:r>
              <a:rPr lang="en-US" sz="1600" dirty="0">
                <a:latin typeface="DM Sans" pitchFamily="2" charset="77"/>
              </a:rPr>
              <a:t>root</a:t>
            </a:r>
          </a:p>
          <a:p>
            <a:r>
              <a:rPr lang="en-US" sz="1600" dirty="0">
                <a:latin typeface="DM Sans" pitchFamily="2" charset="77"/>
              </a:rPr>
              <a:t> |-- </a:t>
            </a:r>
            <a:r>
              <a:rPr lang="en-US" sz="1600" dirty="0" err="1">
                <a:latin typeface="DM Sans" pitchFamily="2" charset="77"/>
              </a:rPr>
              <a:t>business_id</a:t>
            </a:r>
            <a:r>
              <a:rPr lang="en-US" sz="1600" dirty="0">
                <a:latin typeface="DM Sans" pitchFamily="2" charset="77"/>
              </a:rPr>
              <a:t>: string (nullable = true)</a:t>
            </a:r>
          </a:p>
          <a:p>
            <a:r>
              <a:rPr lang="en-US" sz="1600" dirty="0">
                <a:latin typeface="DM Sans" pitchFamily="2" charset="77"/>
              </a:rPr>
              <a:t> |-- address: string (nullable = true)</a:t>
            </a:r>
          </a:p>
          <a:p>
            <a:r>
              <a:rPr lang="en-US" sz="1600" dirty="0">
                <a:latin typeface="DM Sans" pitchFamily="2" charset="77"/>
              </a:rPr>
              <a:t> |-- attributes: struct (nullable = true)</a:t>
            </a:r>
          </a:p>
          <a:p>
            <a:r>
              <a:rPr lang="en-US" sz="1600" dirty="0">
                <a:latin typeface="DM Sans" pitchFamily="2" charset="77"/>
              </a:rPr>
              <a:t> |    |-- Alcohol: string (nullable = true)</a:t>
            </a:r>
          </a:p>
          <a:p>
            <a:r>
              <a:rPr lang="en-US" sz="1600" dirty="0">
                <a:latin typeface="DM Sans" pitchFamily="2" charset="77"/>
              </a:rPr>
              <a:t> |    |-- Ambience: string (nullable = true)</a:t>
            </a:r>
          </a:p>
          <a:p>
            <a:r>
              <a:rPr lang="en-US" sz="1600" dirty="0">
                <a:latin typeface="DM Sans" pitchFamily="2" charset="77"/>
              </a:rPr>
              <a:t> |    |-- </a:t>
            </a:r>
            <a:r>
              <a:rPr lang="en-US" sz="1600" dirty="0" err="1">
                <a:latin typeface="DM Sans" pitchFamily="2" charset="77"/>
              </a:rPr>
              <a:t>BikeParking</a:t>
            </a:r>
            <a:r>
              <a:rPr lang="en-US" sz="1600" dirty="0">
                <a:latin typeface="DM Sans" pitchFamily="2" charset="77"/>
              </a:rPr>
              <a:t>: string (nullable = true)</a:t>
            </a:r>
          </a:p>
          <a:p>
            <a:r>
              <a:rPr lang="en-US" sz="1600" dirty="0">
                <a:latin typeface="DM Sans" pitchFamily="2" charset="77"/>
              </a:rPr>
              <a:t> |    |-- </a:t>
            </a:r>
            <a:r>
              <a:rPr lang="en-US" sz="1600" dirty="0" err="1">
                <a:latin typeface="DM Sans" pitchFamily="2" charset="77"/>
              </a:rPr>
              <a:t>BusinessAcceptsCreditCards</a:t>
            </a:r>
            <a:r>
              <a:rPr lang="en-US" sz="1600" dirty="0">
                <a:latin typeface="DM Sans" pitchFamily="2" charset="77"/>
              </a:rPr>
              <a:t>: string (nullable = true)</a:t>
            </a:r>
          </a:p>
          <a:p>
            <a:r>
              <a:rPr lang="en-US" sz="1600" dirty="0">
                <a:latin typeface="DM Sans" pitchFamily="2" charset="77"/>
              </a:rPr>
              <a:t> |    |-- </a:t>
            </a:r>
            <a:r>
              <a:rPr lang="en-US" sz="1600" dirty="0" err="1">
                <a:latin typeface="DM Sans" pitchFamily="2" charset="77"/>
              </a:rPr>
              <a:t>BusinessParking</a:t>
            </a:r>
            <a:r>
              <a:rPr lang="en-US" sz="1600" dirty="0">
                <a:latin typeface="DM Sans" pitchFamily="2" charset="77"/>
              </a:rPr>
              <a:t>: string (nullable = true)</a:t>
            </a:r>
          </a:p>
          <a:p>
            <a:r>
              <a:rPr lang="en-US" sz="1600" dirty="0">
                <a:latin typeface="DM Sans" pitchFamily="2" charset="77"/>
              </a:rPr>
              <a:t> |    |-- </a:t>
            </a:r>
            <a:r>
              <a:rPr lang="en-US" sz="1600" dirty="0" err="1">
                <a:latin typeface="DM Sans" pitchFamily="2" charset="77"/>
              </a:rPr>
              <a:t>ByAppointmentOnly</a:t>
            </a:r>
            <a:r>
              <a:rPr lang="en-US" sz="1600" dirty="0">
                <a:latin typeface="DM Sans" pitchFamily="2" charset="77"/>
              </a:rPr>
              <a:t>: string (nullable = true)</a:t>
            </a:r>
          </a:p>
          <a:p>
            <a:r>
              <a:rPr lang="en-US" sz="1600" dirty="0">
                <a:latin typeface="DM Sans" pitchFamily="2" charset="77"/>
              </a:rPr>
              <a:t> |    |-- Caters: string (nullable = true)</a:t>
            </a:r>
          </a:p>
          <a:p>
            <a:r>
              <a:rPr lang="en-US" sz="1600" dirty="0">
                <a:latin typeface="DM Sans" pitchFamily="2" charset="77"/>
              </a:rPr>
              <a:t> |    |-- </a:t>
            </a:r>
            <a:r>
              <a:rPr lang="en-US" sz="1600" dirty="0" err="1">
                <a:latin typeface="DM Sans" pitchFamily="2" charset="77"/>
              </a:rPr>
              <a:t>CoatCheck</a:t>
            </a:r>
            <a:r>
              <a:rPr lang="en-US" sz="1600" dirty="0">
                <a:latin typeface="DM Sans" pitchFamily="2" charset="77"/>
              </a:rPr>
              <a:t>: string (nullable = true)</a:t>
            </a:r>
          </a:p>
          <a:p>
            <a:r>
              <a:rPr lang="en-US" sz="1600" dirty="0">
                <a:latin typeface="DM Sans" pitchFamily="2" charset="77"/>
              </a:rPr>
              <a:t> |    |-- </a:t>
            </a:r>
            <a:r>
              <a:rPr lang="en-US" sz="1600" dirty="0" err="1">
                <a:latin typeface="DM Sans" pitchFamily="2" charset="77"/>
              </a:rPr>
              <a:t>DogsAllowed</a:t>
            </a:r>
            <a:r>
              <a:rPr lang="en-US" sz="1600" dirty="0">
                <a:latin typeface="DM Sans" pitchFamily="2" charset="77"/>
              </a:rPr>
              <a:t>: string (nullable = true)</a:t>
            </a:r>
          </a:p>
          <a:p>
            <a:r>
              <a:rPr lang="en-US" sz="1600" dirty="0">
                <a:latin typeface="DM Sans" pitchFamily="2" charset="77"/>
              </a:rPr>
              <a:t> |    |-- </a:t>
            </a:r>
            <a:r>
              <a:rPr lang="en-US" sz="1600" dirty="0" err="1">
                <a:latin typeface="DM Sans" pitchFamily="2" charset="77"/>
              </a:rPr>
              <a:t>DriveThru</a:t>
            </a:r>
            <a:r>
              <a:rPr lang="en-US" sz="1600" dirty="0">
                <a:latin typeface="DM Sans" pitchFamily="2" charset="77"/>
              </a:rPr>
              <a:t>: string (nullable = true)</a:t>
            </a:r>
          </a:p>
          <a:p>
            <a:r>
              <a:rPr lang="en-US" sz="1600" dirty="0">
                <a:latin typeface="DM Sans" pitchFamily="2" charset="77"/>
              </a:rPr>
              <a:t> |    |-- </a:t>
            </a:r>
            <a:r>
              <a:rPr lang="en-US" sz="1600" dirty="0" err="1">
                <a:latin typeface="DM Sans" pitchFamily="2" charset="77"/>
              </a:rPr>
              <a:t>GoodForKids</a:t>
            </a:r>
            <a:r>
              <a:rPr lang="en-US" sz="1600" dirty="0">
                <a:latin typeface="DM Sans" pitchFamily="2" charset="77"/>
              </a:rPr>
              <a:t>: string (nullable = true)</a:t>
            </a:r>
          </a:p>
          <a:p>
            <a:r>
              <a:rPr lang="en-US" sz="1600" dirty="0">
                <a:latin typeface="DM Sans" pitchFamily="2" charset="77"/>
              </a:rPr>
              <a:t> |    |-- </a:t>
            </a:r>
            <a:r>
              <a:rPr lang="en-US" sz="1600" dirty="0" err="1">
                <a:latin typeface="DM Sans" pitchFamily="2" charset="77"/>
              </a:rPr>
              <a:t>HappyHour</a:t>
            </a:r>
            <a:r>
              <a:rPr lang="en-US" sz="1600" dirty="0">
                <a:latin typeface="DM Sans" pitchFamily="2" charset="77"/>
              </a:rPr>
              <a:t>: string (nullable = true)</a:t>
            </a:r>
          </a:p>
          <a:p>
            <a:r>
              <a:rPr lang="en-US" sz="1600" dirty="0">
                <a:latin typeface="DM Sans" pitchFamily="2" charset="77"/>
              </a:rPr>
              <a:t> |    |-- </a:t>
            </a:r>
            <a:r>
              <a:rPr lang="en-US" sz="1600" dirty="0" err="1">
                <a:latin typeface="DM Sans" pitchFamily="2" charset="77"/>
              </a:rPr>
              <a:t>HasTV</a:t>
            </a:r>
            <a:r>
              <a:rPr lang="en-US" sz="1600" dirty="0">
                <a:latin typeface="DM Sans" pitchFamily="2" charset="77"/>
              </a:rPr>
              <a:t>: string (nullable = true)</a:t>
            </a:r>
          </a:p>
          <a:p>
            <a:r>
              <a:rPr lang="en-US" sz="1600" dirty="0">
                <a:latin typeface="DM Sans" pitchFamily="2" charset="77"/>
              </a:rPr>
              <a:t> |    |-- </a:t>
            </a:r>
            <a:r>
              <a:rPr lang="en-US" sz="1600" dirty="0" err="1">
                <a:latin typeface="DM Sans" pitchFamily="2" charset="77"/>
              </a:rPr>
              <a:t>NoiseLevel</a:t>
            </a:r>
            <a:r>
              <a:rPr lang="en-US" sz="1600" dirty="0">
                <a:latin typeface="DM Sans" pitchFamily="2" charset="77"/>
              </a:rPr>
              <a:t>: string (nullable = true)</a:t>
            </a:r>
          </a:p>
          <a:p>
            <a:r>
              <a:rPr lang="en-US" sz="1600" dirty="0">
                <a:latin typeface="DM Sans" pitchFamily="2" charset="77"/>
              </a:rPr>
              <a:t> |    |-- </a:t>
            </a:r>
            <a:r>
              <a:rPr lang="en-US" sz="1600" dirty="0" err="1">
                <a:latin typeface="DM Sans" pitchFamily="2" charset="77"/>
              </a:rPr>
              <a:t>OutdoorSeating</a:t>
            </a:r>
            <a:r>
              <a:rPr lang="en-US" sz="1600" dirty="0">
                <a:latin typeface="DM Sans" pitchFamily="2" charset="77"/>
              </a:rPr>
              <a:t>: string (nullable = true)</a:t>
            </a:r>
          </a:p>
          <a:p>
            <a:r>
              <a:rPr lang="en-US" sz="1600" dirty="0">
                <a:latin typeface="DM Sans" pitchFamily="2" charset="77"/>
              </a:rPr>
              <a:t> |    |-- </a:t>
            </a:r>
            <a:r>
              <a:rPr lang="en-US" sz="1600" dirty="0" err="1">
                <a:latin typeface="DM Sans" pitchFamily="2" charset="77"/>
              </a:rPr>
              <a:t>RestaurantsAttire</a:t>
            </a:r>
            <a:r>
              <a:rPr lang="en-US" sz="1600" dirty="0">
                <a:latin typeface="DM Sans" pitchFamily="2" charset="77"/>
              </a:rPr>
              <a:t>: string (nullable = true)</a:t>
            </a:r>
          </a:p>
          <a:p>
            <a:r>
              <a:rPr lang="en-US" sz="1600" dirty="0">
                <a:latin typeface="DM Sans" pitchFamily="2" charset="77"/>
              </a:rPr>
              <a:t> |    |-- </a:t>
            </a:r>
            <a:r>
              <a:rPr lang="en-US" sz="1600" dirty="0" err="1">
                <a:latin typeface="DM Sans" pitchFamily="2" charset="77"/>
              </a:rPr>
              <a:t>RestaurantsDelivery</a:t>
            </a:r>
            <a:r>
              <a:rPr lang="en-US" sz="1600" dirty="0">
                <a:latin typeface="DM Sans" pitchFamily="2" charset="77"/>
              </a:rPr>
              <a:t>: string (nullable = true)</a:t>
            </a:r>
          </a:p>
          <a:p>
            <a:r>
              <a:rPr lang="en-US" sz="1600" dirty="0">
                <a:latin typeface="DM Sans" pitchFamily="2" charset="77"/>
              </a:rPr>
              <a:t> |    |-- </a:t>
            </a:r>
            <a:r>
              <a:rPr lang="en-US" sz="1600" dirty="0" err="1">
                <a:latin typeface="DM Sans" pitchFamily="2" charset="77"/>
              </a:rPr>
              <a:t>RestaurantsGoodForGroups</a:t>
            </a:r>
            <a:r>
              <a:rPr lang="en-US" sz="1600" dirty="0">
                <a:latin typeface="DM Sans" pitchFamily="2" charset="77"/>
              </a:rPr>
              <a:t>: string (nullable = true)</a:t>
            </a:r>
          </a:p>
          <a:p>
            <a:r>
              <a:rPr lang="en-US" sz="1600" dirty="0">
                <a:latin typeface="DM Sans" pitchFamily="2" charset="77"/>
              </a:rPr>
              <a:t> |    |-- RestaurantsPriceRange2: string (nullable = true)</a:t>
            </a:r>
          </a:p>
          <a:p>
            <a:r>
              <a:rPr lang="en-US" sz="1600" dirty="0">
                <a:latin typeface="DM Sans" pitchFamily="2" charset="77"/>
              </a:rPr>
              <a:t> |    |-- </a:t>
            </a:r>
            <a:r>
              <a:rPr lang="en-US" sz="1600" dirty="0" err="1">
                <a:latin typeface="DM Sans" pitchFamily="2" charset="77"/>
              </a:rPr>
              <a:t>RestaurantsReservations</a:t>
            </a:r>
            <a:r>
              <a:rPr lang="en-US" sz="1600" dirty="0">
                <a:latin typeface="DM Sans" pitchFamily="2" charset="77"/>
              </a:rPr>
              <a:t>: string (nullable = true)</a:t>
            </a:r>
          </a:p>
          <a:p>
            <a:r>
              <a:rPr lang="en-US" sz="1600" dirty="0">
                <a:latin typeface="DM Sans" pitchFamily="2" charset="77"/>
              </a:rPr>
              <a:t> |    |-- </a:t>
            </a:r>
            <a:r>
              <a:rPr lang="en-US" sz="1600" dirty="0" err="1">
                <a:latin typeface="DM Sans" pitchFamily="2" charset="77"/>
              </a:rPr>
              <a:t>RestaurantsTableService</a:t>
            </a:r>
            <a:r>
              <a:rPr lang="en-US" sz="1600" dirty="0">
                <a:latin typeface="DM Sans" pitchFamily="2" charset="77"/>
              </a:rPr>
              <a:t>: string (nullable = true)</a:t>
            </a:r>
          </a:p>
          <a:p>
            <a:r>
              <a:rPr lang="en-US" sz="1600" dirty="0">
                <a:latin typeface="DM Sans" pitchFamily="2" charset="77"/>
              </a:rPr>
              <a:t> |    |-- </a:t>
            </a:r>
            <a:r>
              <a:rPr lang="en-US" sz="1600" dirty="0" err="1">
                <a:latin typeface="DM Sans" pitchFamily="2" charset="77"/>
              </a:rPr>
              <a:t>RestaurantsTakeOut</a:t>
            </a:r>
            <a:r>
              <a:rPr lang="en-US" sz="1600" dirty="0">
                <a:latin typeface="DM Sans" pitchFamily="2" charset="77"/>
              </a:rPr>
              <a:t>: string (nullable = true)</a:t>
            </a:r>
          </a:p>
          <a:p>
            <a:r>
              <a:rPr lang="en-US" sz="1600" dirty="0">
                <a:latin typeface="DM Sans" pitchFamily="2" charset="77"/>
              </a:rPr>
              <a:t> |    |-- </a:t>
            </a:r>
            <a:r>
              <a:rPr lang="en-US" sz="1600" dirty="0" err="1">
                <a:latin typeface="DM Sans" pitchFamily="2" charset="77"/>
              </a:rPr>
              <a:t>WheelchairAccessible</a:t>
            </a:r>
            <a:r>
              <a:rPr lang="en-US" sz="1600" dirty="0">
                <a:latin typeface="DM Sans" pitchFamily="2" charset="77"/>
              </a:rPr>
              <a:t>: string (nullable = true)</a:t>
            </a:r>
          </a:p>
          <a:p>
            <a:r>
              <a:rPr lang="en-US" sz="1600" dirty="0">
                <a:latin typeface="DM Sans" pitchFamily="2" charset="77"/>
              </a:rPr>
              <a:t> |    |-- </a:t>
            </a:r>
            <a:r>
              <a:rPr lang="en-US" sz="1600" dirty="0" err="1">
                <a:latin typeface="DM Sans" pitchFamily="2" charset="77"/>
              </a:rPr>
              <a:t>WiFi</a:t>
            </a:r>
            <a:r>
              <a:rPr lang="en-US" sz="1600" dirty="0">
                <a:latin typeface="DM Sans" pitchFamily="2" charset="77"/>
              </a:rPr>
              <a:t>: string (nullable = true)</a:t>
            </a:r>
          </a:p>
          <a:p>
            <a:r>
              <a:rPr lang="en-US" sz="1600" dirty="0">
                <a:latin typeface="DM Sans" pitchFamily="2" charset="77"/>
              </a:rPr>
              <a:t> |-- categories: string (nullable = true)</a:t>
            </a:r>
          </a:p>
          <a:p>
            <a:r>
              <a:rPr lang="en-US" sz="1600" dirty="0">
                <a:latin typeface="DM Sans" pitchFamily="2" charset="77"/>
              </a:rPr>
              <a:t> |-- city: string (nullable = true)</a:t>
            </a:r>
          </a:p>
          <a:p>
            <a:r>
              <a:rPr lang="en-US" sz="1600" dirty="0">
                <a:latin typeface="DM Sans" pitchFamily="2" charset="77"/>
              </a:rPr>
              <a:t> |-- hours: struct (nullable = true)</a:t>
            </a:r>
          </a:p>
          <a:p>
            <a:r>
              <a:rPr lang="en-US" sz="1600" dirty="0">
                <a:latin typeface="DM Sans" pitchFamily="2" charset="77"/>
              </a:rPr>
              <a:t> |    |-- Friday: string (nullable = true)</a:t>
            </a:r>
          </a:p>
          <a:p>
            <a:r>
              <a:rPr lang="en-US" sz="1600" dirty="0">
                <a:latin typeface="DM Sans" pitchFamily="2" charset="77"/>
              </a:rPr>
              <a:t> |    |-- Monday: string (nullable = true)</a:t>
            </a:r>
          </a:p>
          <a:p>
            <a:r>
              <a:rPr lang="en-US" sz="1600" dirty="0">
                <a:latin typeface="DM Sans" pitchFamily="2" charset="77"/>
              </a:rPr>
              <a:t> |    |-- Saturday: string (nullable = true)</a:t>
            </a:r>
          </a:p>
          <a:p>
            <a:r>
              <a:rPr lang="en-US" sz="1600" dirty="0">
                <a:latin typeface="DM Sans" pitchFamily="2" charset="77"/>
              </a:rPr>
              <a:t> |    |-- Sunday: string (nullable = true)</a:t>
            </a:r>
          </a:p>
          <a:p>
            <a:r>
              <a:rPr lang="en-US" sz="1600" dirty="0">
                <a:latin typeface="DM Sans" pitchFamily="2" charset="77"/>
              </a:rPr>
              <a:t> |    |-- Thursday: string (nullable = true)</a:t>
            </a:r>
          </a:p>
          <a:p>
            <a:r>
              <a:rPr lang="en-US" sz="1600" dirty="0">
                <a:latin typeface="DM Sans" pitchFamily="2" charset="77"/>
              </a:rPr>
              <a:t> |    |-- Tuesday: string (nullable = true)</a:t>
            </a:r>
          </a:p>
          <a:p>
            <a:r>
              <a:rPr lang="en-US" sz="1600" dirty="0">
                <a:latin typeface="DM Sans" pitchFamily="2" charset="77"/>
              </a:rPr>
              <a:t> |    |-- Wednesday: string (nullable = true)</a:t>
            </a:r>
          </a:p>
          <a:p>
            <a:r>
              <a:rPr lang="en-US" sz="1600" dirty="0">
                <a:latin typeface="DM Sans" pitchFamily="2" charset="77"/>
              </a:rPr>
              <a:t> |-- </a:t>
            </a:r>
            <a:r>
              <a:rPr lang="en-US" sz="1600" dirty="0" err="1">
                <a:latin typeface="DM Sans" pitchFamily="2" charset="77"/>
              </a:rPr>
              <a:t>is_open</a:t>
            </a:r>
            <a:r>
              <a:rPr lang="en-US" sz="1600" dirty="0">
                <a:latin typeface="DM Sans" pitchFamily="2" charset="77"/>
              </a:rPr>
              <a:t>: long (nullable = true)</a:t>
            </a:r>
          </a:p>
          <a:p>
            <a:r>
              <a:rPr lang="en-US" sz="1600" dirty="0">
                <a:latin typeface="DM Sans" pitchFamily="2" charset="77"/>
              </a:rPr>
              <a:t> |-- latitude: double (nullable = false)</a:t>
            </a:r>
          </a:p>
          <a:p>
            <a:r>
              <a:rPr lang="en-US" sz="1600" dirty="0">
                <a:latin typeface="DM Sans" pitchFamily="2" charset="77"/>
              </a:rPr>
              <a:t> |-- longitude: double (nullable = false)</a:t>
            </a:r>
          </a:p>
          <a:p>
            <a:r>
              <a:rPr lang="en-US" sz="1600" dirty="0">
                <a:latin typeface="DM Sans" pitchFamily="2" charset="77"/>
              </a:rPr>
              <a:t> |-- name: string (nullable = true)</a:t>
            </a:r>
          </a:p>
          <a:p>
            <a:r>
              <a:rPr lang="en-US" sz="1600" dirty="0">
                <a:latin typeface="DM Sans" pitchFamily="2" charset="77"/>
              </a:rPr>
              <a:t> |-- </a:t>
            </a:r>
            <a:r>
              <a:rPr lang="en-US" sz="1600" dirty="0" err="1">
                <a:latin typeface="DM Sans" pitchFamily="2" charset="77"/>
              </a:rPr>
              <a:t>postal_code</a:t>
            </a:r>
            <a:r>
              <a:rPr lang="en-US" sz="1600" dirty="0">
                <a:latin typeface="DM Sans" pitchFamily="2" charset="77"/>
              </a:rPr>
              <a:t>: string (nullable = true)</a:t>
            </a:r>
          </a:p>
          <a:p>
            <a:r>
              <a:rPr lang="en-US" sz="1600" dirty="0">
                <a:latin typeface="DM Sans" pitchFamily="2" charset="77"/>
              </a:rPr>
              <a:t> |-- </a:t>
            </a:r>
            <a:r>
              <a:rPr lang="en-US" sz="1600" dirty="0" err="1">
                <a:latin typeface="DM Sans" pitchFamily="2" charset="77"/>
              </a:rPr>
              <a:t>review_count</a:t>
            </a:r>
            <a:r>
              <a:rPr lang="en-US" sz="1600" dirty="0">
                <a:latin typeface="DM Sans" pitchFamily="2" charset="77"/>
              </a:rPr>
              <a:t>: long (nullable = true)</a:t>
            </a:r>
          </a:p>
          <a:p>
            <a:r>
              <a:rPr lang="en-US" sz="1600" dirty="0">
                <a:latin typeface="DM Sans" pitchFamily="2" charset="77"/>
              </a:rPr>
              <a:t> |-- stars: double (nullable = false)</a:t>
            </a:r>
          </a:p>
          <a:p>
            <a:r>
              <a:rPr lang="en-US" sz="1600" dirty="0">
                <a:latin typeface="DM Sans" pitchFamily="2" charset="77"/>
              </a:rPr>
              <a:t> |-- state: string (nullable = true)</a:t>
            </a:r>
          </a:p>
          <a:p>
            <a:r>
              <a:rPr lang="en-US" sz="1600" dirty="0">
                <a:latin typeface="DM Sans" pitchFamily="2" charset="77"/>
              </a:rPr>
              <a:t> |-- </a:t>
            </a:r>
            <a:r>
              <a:rPr lang="en-US" sz="1600" dirty="0" err="1">
                <a:latin typeface="DM Sans" pitchFamily="2" charset="77"/>
              </a:rPr>
              <a:t>num_checkins</a:t>
            </a:r>
            <a:r>
              <a:rPr lang="en-US" sz="1600" dirty="0">
                <a:latin typeface="DM Sans" pitchFamily="2" charset="77"/>
              </a:rPr>
              <a:t>: long (nullable = true)</a:t>
            </a:r>
            <a:endParaRPr lang="en-US" sz="1600" dirty="0">
              <a:highlight>
                <a:srgbClr val="00B0F0"/>
              </a:highlight>
              <a:latin typeface="DM Sans" pitchFamily="2" charset="77"/>
            </a:endParaRPr>
          </a:p>
          <a:p>
            <a:r>
              <a:rPr lang="en-US" sz="1600" dirty="0">
                <a:highlight>
                  <a:srgbClr val="00B0F0"/>
                </a:highlight>
                <a:latin typeface="DM Sans" pitchFamily="2" charset="77"/>
              </a:rPr>
              <a:t>                                                                </a:t>
            </a:r>
            <a:r>
              <a:rPr lang="en-US" sz="1600" dirty="0">
                <a:latin typeface="DM Sans" pitchFamily="2" charset="77"/>
              </a:rPr>
              <a:t>   </a:t>
            </a:r>
          </a:p>
        </p:txBody>
      </p:sp>
      <p:pic>
        <p:nvPicPr>
          <p:cNvPr id="18" name="!!header">
            <a:extLst>
              <a:ext uri="{FF2B5EF4-FFF2-40B4-BE49-F238E27FC236}">
                <a16:creationId xmlns:a16="http://schemas.microsoft.com/office/drawing/2014/main" id="{B1DC46D8-03F2-FB44-E17D-8352FFAB7F28}"/>
              </a:ext>
            </a:extLst>
          </p:cNvPr>
          <p:cNvPicPr>
            <a:picLocks noChangeAspect="1"/>
          </p:cNvPicPr>
          <p:nvPr/>
        </p:nvPicPr>
        <p:blipFill>
          <a:blip r:embed="rId4"/>
          <a:stretch>
            <a:fillRect/>
          </a:stretch>
        </p:blipFill>
        <p:spPr>
          <a:xfrm>
            <a:off x="1" y="-47851"/>
            <a:ext cx="12188824" cy="816430"/>
          </a:xfrm>
          <a:prstGeom prst="rect">
            <a:avLst/>
          </a:prstGeom>
        </p:spPr>
      </p:pic>
      <p:sp>
        <p:nvSpPr>
          <p:cNvPr id="24" name="Google Shape;890;p81">
            <a:extLst>
              <a:ext uri="{FF2B5EF4-FFF2-40B4-BE49-F238E27FC236}">
                <a16:creationId xmlns:a16="http://schemas.microsoft.com/office/drawing/2014/main" id="{5642D254-8237-CDFC-424D-2C81D18BAFFE}"/>
              </a:ext>
            </a:extLst>
          </p:cNvPr>
          <p:cNvSpPr txBox="1">
            <a:spLocks noGrp="1"/>
          </p:cNvSpPr>
          <p:nvPr>
            <p:ph type="title"/>
          </p:nvPr>
        </p:nvSpPr>
        <p:spPr>
          <a:xfrm>
            <a:off x="299274" y="67479"/>
            <a:ext cx="11408312"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sz="4800" dirty="0" err="1">
                <a:solidFill>
                  <a:schemeClr val="tx1"/>
                </a:solidFill>
              </a:rPr>
              <a:t>pandemic_recovery_df.printSchema</a:t>
            </a:r>
            <a:r>
              <a:rPr lang="en-CA" sz="4800" dirty="0">
                <a:solidFill>
                  <a:schemeClr val="tx1"/>
                </a:solidFill>
              </a:rPr>
              <a:t>()</a:t>
            </a:r>
            <a:endParaRPr sz="4800" dirty="0">
              <a:solidFill>
                <a:schemeClr val="tx1"/>
              </a:solidFill>
            </a:endParaRPr>
          </a:p>
        </p:txBody>
      </p:sp>
      <p:pic>
        <p:nvPicPr>
          <p:cNvPr id="16" name="!!DAIS_footer">
            <a:extLst>
              <a:ext uri="{FF2B5EF4-FFF2-40B4-BE49-F238E27FC236}">
                <a16:creationId xmlns:a16="http://schemas.microsoft.com/office/drawing/2014/main" id="{53A7683A-F384-38E5-32CF-E39D6DA10684}"/>
              </a:ext>
            </a:extLst>
          </p:cNvPr>
          <p:cNvPicPr>
            <a:picLocks noChangeAspect="1"/>
          </p:cNvPicPr>
          <p:nvPr/>
        </p:nvPicPr>
        <p:blipFill>
          <a:blip r:embed="rId3"/>
          <a:stretch>
            <a:fillRect/>
          </a:stretch>
        </p:blipFill>
        <p:spPr>
          <a:xfrm>
            <a:off x="0" y="6368488"/>
            <a:ext cx="12188825" cy="489511"/>
          </a:xfrm>
          <a:prstGeom prst="rect">
            <a:avLst/>
          </a:prstGeom>
        </p:spPr>
      </p:pic>
      <p:sp>
        <p:nvSpPr>
          <p:cNvPr id="4" name="Rectangle 3">
            <a:extLst>
              <a:ext uri="{FF2B5EF4-FFF2-40B4-BE49-F238E27FC236}">
                <a16:creationId xmlns:a16="http://schemas.microsoft.com/office/drawing/2014/main" id="{F559D9F5-C3F2-A666-5156-ECF7B92BF499}"/>
              </a:ext>
            </a:extLst>
          </p:cNvPr>
          <p:cNvSpPr/>
          <p:nvPr/>
        </p:nvSpPr>
        <p:spPr>
          <a:xfrm>
            <a:off x="766855" y="6021184"/>
            <a:ext cx="3886789" cy="26891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853219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8" name="Rectangle 17">
            <a:extLst>
              <a:ext uri="{FF2B5EF4-FFF2-40B4-BE49-F238E27FC236}">
                <a16:creationId xmlns:a16="http://schemas.microsoft.com/office/drawing/2014/main" id="{25ECB3B8-FAEA-C7A8-A6D1-9AC4D9974B58}"/>
              </a:ext>
            </a:extLst>
          </p:cNvPr>
          <p:cNvSpPr/>
          <p:nvPr/>
        </p:nvSpPr>
        <p:spPr>
          <a:xfrm>
            <a:off x="745055" y="3223654"/>
            <a:ext cx="10659301" cy="240853"/>
          </a:xfrm>
          <a:prstGeom prst="rect">
            <a:avLst/>
          </a:prstGeom>
          <a:solidFill>
            <a:schemeClr val="accent1">
              <a:alpha val="50196"/>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C881E9FD-D5A8-E658-6669-F3BD80BF9E10}"/>
              </a:ext>
            </a:extLst>
          </p:cNvPr>
          <p:cNvSpPr/>
          <p:nvPr/>
        </p:nvSpPr>
        <p:spPr>
          <a:xfrm>
            <a:off x="749245" y="1119099"/>
            <a:ext cx="10655111" cy="2015987"/>
          </a:xfrm>
          <a:prstGeom prst="rect">
            <a:avLst/>
          </a:prstGeom>
          <a:solidFill>
            <a:srgbClr val="00B6E0">
              <a:alpha val="50196"/>
            </a:srgbClr>
          </a:solidFill>
          <a:ln>
            <a:solidFill>
              <a:srgbClr val="00B6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151</a:t>
            </a:fld>
            <a:endParaRPr/>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978830" y="3181222"/>
            <a:ext cx="9815341" cy="338554"/>
          </a:xfrm>
          <a:prstGeom prst="rect">
            <a:avLst/>
          </a:prstGeom>
          <a:ln w="38100">
            <a:noFill/>
          </a:ln>
        </p:spPr>
        <p:txBody>
          <a:bodyPr wrap="square">
            <a:spAutoFit/>
          </a:bodyPr>
          <a:lstStyle/>
          <a:p>
            <a:r>
              <a:rPr lang="en-CA" sz="1600" b="1" dirty="0" err="1">
                <a:solidFill>
                  <a:srgbClr val="0086B3"/>
                </a:solidFill>
              </a:rPr>
              <a:t>assert_inglewood_pizza_has_one_review</a:t>
            </a:r>
            <a:r>
              <a:rPr lang="en-CA" sz="1600" b="1" dirty="0">
                <a:solidFill>
                  <a:srgbClr val="63A35C"/>
                </a:solidFill>
              </a:rPr>
              <a:t>(</a:t>
            </a:r>
            <a:r>
              <a:rPr lang="en-CA" sz="1600" b="1" dirty="0" err="1"/>
              <a:t>pandemic_recovery_df</a:t>
            </a:r>
            <a:r>
              <a:rPr lang="en-CA" sz="1600" b="1" dirty="0">
                <a:solidFill>
                  <a:srgbClr val="63A35C"/>
                </a:solidFill>
              </a:rPr>
              <a:t>)</a:t>
            </a:r>
          </a:p>
        </p:txBody>
      </p:sp>
      <p:sp>
        <p:nvSpPr>
          <p:cNvPr id="11" name="!!transform_inlined">
            <a:extLst>
              <a:ext uri="{FF2B5EF4-FFF2-40B4-BE49-F238E27FC236}">
                <a16:creationId xmlns:a16="http://schemas.microsoft.com/office/drawing/2014/main" id="{ECF3E3C1-826D-07D1-5568-0D90137DBFD5}"/>
              </a:ext>
            </a:extLst>
          </p:cNvPr>
          <p:cNvSpPr txBox="1"/>
          <p:nvPr/>
        </p:nvSpPr>
        <p:spPr>
          <a:xfrm>
            <a:off x="749245" y="822870"/>
            <a:ext cx="10876698" cy="1569660"/>
          </a:xfrm>
          <a:prstGeom prst="rect">
            <a:avLst/>
          </a:prstGeom>
          <a:noFill/>
          <a:ln w="38100">
            <a:noFill/>
          </a:ln>
        </p:spPr>
        <p:txBody>
          <a:bodyPr wrap="square" rtlCol="0">
            <a:spAutoFit/>
          </a:bodyPr>
          <a:lstStyle/>
          <a:p>
            <a:br>
              <a:rPr lang="en-CA" sz="1600" b="1" dirty="0">
                <a:solidFill>
                  <a:srgbClr val="A71D5D"/>
                </a:solidFill>
              </a:rPr>
            </a:br>
            <a:r>
              <a:rPr lang="en-CA" sz="1600" b="1" dirty="0">
                <a:solidFill>
                  <a:srgbClr val="A71D5D"/>
                </a:solidFill>
              </a:rPr>
              <a:t>    </a:t>
            </a:r>
            <a:r>
              <a:rPr lang="en-CA" sz="1600" b="1" dirty="0" err="1"/>
              <a:t>checkin_df</a:t>
            </a:r>
            <a:r>
              <a:rPr lang="en-CA" sz="1600" b="1" dirty="0"/>
              <a:t> </a:t>
            </a:r>
            <a:r>
              <a:rPr lang="en-CA" sz="1600" b="1" dirty="0">
                <a:solidFill>
                  <a:srgbClr val="A71D5D"/>
                </a:solidFill>
              </a:rPr>
              <a:t>= </a:t>
            </a:r>
            <a:r>
              <a:rPr lang="en-CA" sz="1600" b="1" dirty="0" err="1">
                <a:solidFill>
                  <a:srgbClr val="0086B3"/>
                </a:solidFill>
              </a:rPr>
              <a:t>create_checkin_df_with_one_date_per_row</a:t>
            </a:r>
            <a:r>
              <a:rPr lang="en-CA" sz="1600" b="1" dirty="0">
                <a:solidFill>
                  <a:srgbClr val="63A35C"/>
                </a:solidFill>
              </a:rPr>
              <a:t>(</a:t>
            </a:r>
            <a:r>
              <a:rPr lang="en-CA" sz="1600" b="1" dirty="0" err="1">
                <a:solidFill>
                  <a:schemeClr val="tx1"/>
                </a:solidFill>
              </a:rPr>
              <a:t>checkin_df</a:t>
            </a:r>
            <a:r>
              <a:rPr lang="en-CA" sz="1600" b="1" dirty="0">
                <a:solidFill>
                  <a:srgbClr val="63A35C"/>
                </a:solidFill>
              </a:rPr>
              <a:t>)</a:t>
            </a:r>
            <a:br>
              <a:rPr lang="en-CA" sz="1600" b="1" dirty="0">
                <a:solidFill>
                  <a:srgbClr val="63A35C"/>
                </a:solidFill>
              </a:rPr>
            </a:br>
            <a:br>
              <a:rPr lang="en-CA" sz="1600" b="1" dirty="0">
                <a:solidFill>
                  <a:srgbClr val="63A35C"/>
                </a:solidFill>
              </a:rPr>
            </a:br>
            <a:r>
              <a:rPr lang="en-CA" sz="1600" b="1" dirty="0">
                <a:solidFill>
                  <a:srgbClr val="63A35C"/>
                </a:solidFill>
              </a:rPr>
              <a:t>    </a:t>
            </a:r>
            <a:r>
              <a:rPr lang="en-CA" sz="1600" b="1" dirty="0" err="1"/>
              <a:t>reviews_df</a:t>
            </a:r>
            <a:r>
              <a:rPr lang="en-CA" sz="1600" b="1" dirty="0"/>
              <a:t> </a:t>
            </a:r>
            <a:r>
              <a:rPr lang="en-CA" sz="1600" b="1" dirty="0">
                <a:solidFill>
                  <a:srgbClr val="A71D5D"/>
                </a:solidFill>
              </a:rPr>
              <a:t>= </a:t>
            </a:r>
            <a:r>
              <a:rPr lang="en-CA" sz="1600" b="1" dirty="0" err="1">
                <a:solidFill>
                  <a:srgbClr val="0086B3"/>
                </a:solidFill>
              </a:rPr>
              <a:t>count_reviews</a:t>
            </a:r>
            <a:r>
              <a:rPr lang="en-CA" sz="1600" b="1" dirty="0">
                <a:solidFill>
                  <a:srgbClr val="63A35C"/>
                </a:solidFill>
              </a:rPr>
              <a:t>(</a:t>
            </a:r>
            <a:r>
              <a:rPr lang="en-CA" sz="1600" b="1" dirty="0" err="1">
                <a:solidFill>
                  <a:schemeClr val="tx1"/>
                </a:solidFill>
              </a:rPr>
              <a:t>checkin_df</a:t>
            </a:r>
            <a:r>
              <a:rPr lang="en-CA" sz="1600" b="1" dirty="0">
                <a:solidFill>
                  <a:schemeClr val="tx1"/>
                </a:solidFill>
              </a:rPr>
              <a:t>, </a:t>
            </a:r>
            <a:r>
              <a:rPr lang="en-CA" sz="1600" b="1" dirty="0" err="1">
                <a:solidFill>
                  <a:schemeClr val="tx1"/>
                </a:solidFill>
              </a:rPr>
              <a:t>mobile_reviews_df</a:t>
            </a:r>
            <a:r>
              <a:rPr lang="en-CA" sz="1600" b="1" dirty="0">
                <a:solidFill>
                  <a:schemeClr val="tx1"/>
                </a:solidFill>
              </a:rPr>
              <a:t>, </a:t>
            </a:r>
            <a:r>
              <a:rPr lang="en-CA" sz="1600" b="1" dirty="0" err="1">
                <a:solidFill>
                  <a:schemeClr val="tx1"/>
                </a:solidFill>
              </a:rPr>
              <a:t>browser_reviews_df</a:t>
            </a:r>
            <a:r>
              <a:rPr lang="en-CA" sz="1600" b="1" dirty="0">
                <a:solidFill>
                  <a:schemeClr val="tx1"/>
                </a:solidFill>
              </a:rPr>
              <a:t>, </a:t>
            </a:r>
            <a:r>
              <a:rPr lang="en-CA" sz="1600" b="1" dirty="0" err="1">
                <a:solidFill>
                  <a:schemeClr val="tx1"/>
                </a:solidFill>
              </a:rPr>
              <a:t>run_date</a:t>
            </a:r>
            <a:r>
              <a:rPr lang="en-CA" sz="1600" b="1" dirty="0">
                <a:solidFill>
                  <a:srgbClr val="63A35C"/>
                </a:solidFill>
              </a:rPr>
              <a:t>)</a:t>
            </a:r>
            <a:br>
              <a:rPr lang="en-CA" sz="1600" b="1" dirty="0">
                <a:solidFill>
                  <a:srgbClr val="63A35C"/>
                </a:solidFill>
              </a:rPr>
            </a:br>
            <a:r>
              <a:rPr lang="en-CA" sz="1600" b="1" dirty="0">
                <a:solidFill>
                  <a:srgbClr val="63A35C"/>
                </a:solidFill>
              </a:rPr>
              <a:t>    </a:t>
            </a:r>
            <a:r>
              <a:rPr lang="en-CA" sz="1600" b="1" dirty="0" err="1"/>
              <a:t>checkin_df</a:t>
            </a:r>
            <a:r>
              <a:rPr lang="en-CA" sz="1600" b="1" dirty="0"/>
              <a:t> </a:t>
            </a:r>
            <a:r>
              <a:rPr lang="en-CA" sz="1600" b="1" dirty="0">
                <a:solidFill>
                  <a:srgbClr val="A71D5D"/>
                </a:solidFill>
              </a:rPr>
              <a:t>= </a:t>
            </a:r>
            <a:r>
              <a:rPr lang="en-CA" sz="1600" b="1" dirty="0" err="1">
                <a:solidFill>
                  <a:srgbClr val="0086B3"/>
                </a:solidFill>
              </a:rPr>
              <a:t>count_checkins</a:t>
            </a:r>
            <a:r>
              <a:rPr lang="en-CA" sz="1600" b="1" dirty="0">
                <a:solidFill>
                  <a:srgbClr val="63A35C"/>
                </a:solidFill>
              </a:rPr>
              <a:t>(</a:t>
            </a:r>
            <a:r>
              <a:rPr lang="en-CA" sz="1600" b="1" dirty="0" err="1">
                <a:solidFill>
                  <a:schemeClr val="tx1"/>
                </a:solidFill>
              </a:rPr>
              <a:t>checkin_df</a:t>
            </a:r>
            <a:r>
              <a:rPr lang="en-CA" sz="1600" b="1" dirty="0">
                <a:solidFill>
                  <a:schemeClr val="tx1"/>
                </a:solidFill>
              </a:rPr>
              <a:t>, </a:t>
            </a:r>
            <a:r>
              <a:rPr lang="en-CA" sz="1600" b="1" dirty="0" err="1">
                <a:solidFill>
                  <a:schemeClr val="tx1"/>
                </a:solidFill>
              </a:rPr>
              <a:t>run_date</a:t>
            </a:r>
            <a:r>
              <a:rPr lang="en-CA" sz="1600" b="1" dirty="0">
                <a:solidFill>
                  <a:srgbClr val="63A35C"/>
                </a:solidFill>
              </a:rPr>
              <a:t>)</a:t>
            </a:r>
            <a:br>
              <a:rPr lang="en-CA" sz="1600" b="1" dirty="0">
                <a:solidFill>
                  <a:srgbClr val="63A35C"/>
                </a:solidFill>
              </a:rPr>
            </a:br>
            <a:r>
              <a:rPr lang="en-CA" sz="1600" b="1" dirty="0">
                <a:solidFill>
                  <a:srgbClr val="63A35C"/>
                </a:solidFill>
              </a:rPr>
              <a:t>    </a:t>
            </a:r>
            <a:r>
              <a:rPr lang="en-CA" sz="1600" b="1" dirty="0" err="1"/>
              <a:t>tips_df</a:t>
            </a:r>
            <a:r>
              <a:rPr lang="en-CA" sz="1600" b="1" dirty="0"/>
              <a:t> </a:t>
            </a:r>
            <a:r>
              <a:rPr lang="en-CA" sz="1600" b="1" dirty="0">
                <a:solidFill>
                  <a:srgbClr val="A71D5D"/>
                </a:solidFill>
              </a:rPr>
              <a:t>= </a:t>
            </a:r>
            <a:r>
              <a:rPr lang="en-CA" sz="1600" b="1" dirty="0" err="1">
                <a:solidFill>
                  <a:srgbClr val="0086B3"/>
                </a:solidFill>
              </a:rPr>
              <a:t>count_tips</a:t>
            </a:r>
            <a:r>
              <a:rPr lang="en-CA" sz="1600" b="1" dirty="0">
                <a:solidFill>
                  <a:srgbClr val="63A35C"/>
                </a:solidFill>
              </a:rPr>
              <a:t>(</a:t>
            </a:r>
            <a:r>
              <a:rPr lang="en-CA" sz="1600" b="1" dirty="0" err="1">
                <a:solidFill>
                  <a:schemeClr val="tx1"/>
                </a:solidFill>
              </a:rPr>
              <a:t>tips_df</a:t>
            </a:r>
            <a:r>
              <a:rPr lang="en-CA" sz="1600" b="1" dirty="0">
                <a:solidFill>
                  <a:schemeClr val="tx1"/>
                </a:solidFill>
              </a:rPr>
              <a:t>, </a:t>
            </a:r>
            <a:r>
              <a:rPr lang="en-CA" sz="1600" b="1" dirty="0" err="1">
                <a:solidFill>
                  <a:schemeClr val="tx1"/>
                </a:solidFill>
              </a:rPr>
              <a:t>run_date</a:t>
            </a:r>
            <a:r>
              <a:rPr lang="en-CA" sz="1600" b="1" dirty="0">
                <a:solidFill>
                  <a:srgbClr val="63A35C"/>
                </a:solidFill>
              </a:rPr>
              <a:t>)</a:t>
            </a:r>
            <a:endParaRPr lang="en-US" b="1" dirty="0"/>
          </a:p>
        </p:txBody>
      </p:sp>
      <p:sp>
        <p:nvSpPr>
          <p:cNvPr id="12" name="Rectangle 11">
            <a:extLst>
              <a:ext uri="{FF2B5EF4-FFF2-40B4-BE49-F238E27FC236}">
                <a16:creationId xmlns:a16="http://schemas.microsoft.com/office/drawing/2014/main" id="{D0B28D84-D04A-BF4D-E5F7-7B6ED96B95C4}"/>
              </a:ext>
            </a:extLst>
          </p:cNvPr>
          <p:cNvSpPr/>
          <p:nvPr/>
        </p:nvSpPr>
        <p:spPr>
          <a:xfrm>
            <a:off x="978830" y="2607943"/>
            <a:ext cx="10876698" cy="584775"/>
          </a:xfrm>
          <a:prstGeom prst="rect">
            <a:avLst/>
          </a:prstGeom>
        </p:spPr>
        <p:txBody>
          <a:bodyPr wrap="square">
            <a:spAutoFit/>
          </a:bodyPr>
          <a:lstStyle/>
          <a:p>
            <a:r>
              <a:rPr lang="en-CA" sz="1600" b="1" dirty="0" err="1"/>
              <a:t>pandemic_recovery_df</a:t>
            </a:r>
            <a:r>
              <a:rPr lang="en-CA" sz="1600" b="1" dirty="0"/>
              <a:t> </a:t>
            </a:r>
            <a:r>
              <a:rPr lang="en-CA" sz="1600" b="1" dirty="0">
                <a:solidFill>
                  <a:srgbClr val="A71D5D"/>
                </a:solidFill>
              </a:rPr>
              <a:t>= </a:t>
            </a:r>
            <a:r>
              <a:rPr lang="en-CA" sz="1600" b="1" dirty="0" err="1">
                <a:solidFill>
                  <a:srgbClr val="0086B3"/>
                </a:solidFill>
              </a:rPr>
              <a:t>business_df</a:t>
            </a:r>
            <a:r>
              <a:rPr lang="en-CA" sz="1600" b="1" dirty="0" err="1">
                <a:solidFill>
                  <a:srgbClr val="63A35C"/>
                </a:solidFill>
              </a:rPr>
              <a:t>.</a:t>
            </a:r>
            <a:r>
              <a:rPr lang="en-CA" sz="1600" b="1" dirty="0" err="1">
                <a:solidFill>
                  <a:srgbClr val="0086B3"/>
                </a:solidFill>
              </a:rPr>
              <a:t>join</a:t>
            </a:r>
            <a:r>
              <a:rPr lang="en-CA" sz="1600" b="1" dirty="0">
                <a:solidFill>
                  <a:srgbClr val="63A35C"/>
                </a:solidFill>
              </a:rPr>
              <a:t>(</a:t>
            </a:r>
            <a:r>
              <a:rPr lang="en-CA" sz="1600" b="1" dirty="0" err="1">
                <a:solidFill>
                  <a:schemeClr val="tx1"/>
                </a:solidFill>
              </a:rPr>
              <a:t>checkin_df</a:t>
            </a:r>
            <a:r>
              <a:rPr lang="en-CA" sz="1600" b="1" dirty="0">
                <a:solidFill>
                  <a:srgbClr val="63A35C"/>
                </a:solidFill>
              </a:rPr>
              <a:t>, </a:t>
            </a:r>
            <a:r>
              <a:rPr lang="en-CA" sz="1600" b="1" dirty="0">
                <a:solidFill>
                  <a:srgbClr val="660099"/>
                </a:solidFill>
              </a:rPr>
              <a:t>on</a:t>
            </a:r>
            <a:r>
              <a:rPr lang="en-CA" sz="1600" b="1" dirty="0">
                <a:solidFill>
                  <a:srgbClr val="A71D5D"/>
                </a:solidFill>
              </a:rPr>
              <a:t>=</a:t>
            </a:r>
            <a:r>
              <a:rPr lang="en-CA" sz="1600" b="1" dirty="0">
                <a:solidFill>
                  <a:srgbClr val="183691"/>
                </a:solidFill>
              </a:rPr>
              <a:t>"</a:t>
            </a:r>
            <a:r>
              <a:rPr lang="en-CA" sz="1600" b="1" dirty="0" err="1">
                <a:solidFill>
                  <a:srgbClr val="183691"/>
                </a:solidFill>
              </a:rPr>
              <a:t>business_id</a:t>
            </a:r>
            <a:r>
              <a:rPr lang="en-CA" sz="1600" b="1" dirty="0">
                <a:solidFill>
                  <a:srgbClr val="183691"/>
                </a:solidFill>
              </a:rPr>
              <a:t>"</a:t>
            </a:r>
            <a:r>
              <a:rPr lang="en-CA" sz="1600" b="1" dirty="0">
                <a:solidFill>
                  <a:srgbClr val="63A35C"/>
                </a:solidFill>
              </a:rPr>
              <a:t>, </a:t>
            </a:r>
            <a:r>
              <a:rPr lang="en-CA" sz="1600" b="1" dirty="0">
                <a:solidFill>
                  <a:srgbClr val="660099"/>
                </a:solidFill>
              </a:rPr>
              <a:t>how</a:t>
            </a:r>
            <a:r>
              <a:rPr lang="en-CA" sz="1600" b="1" dirty="0">
                <a:solidFill>
                  <a:srgbClr val="A71D5D"/>
                </a:solidFill>
              </a:rPr>
              <a:t>=</a:t>
            </a:r>
            <a:r>
              <a:rPr lang="en-CA" sz="1600" b="1" dirty="0">
                <a:solidFill>
                  <a:srgbClr val="183691"/>
                </a:solidFill>
              </a:rPr>
              <a:t>'left'</a:t>
            </a:r>
            <a:r>
              <a:rPr lang="en-CA" sz="1600" b="1" dirty="0">
                <a:solidFill>
                  <a:srgbClr val="63A35C"/>
                </a:solidFill>
              </a:rPr>
              <a:t>).</a:t>
            </a:r>
            <a:r>
              <a:rPr lang="en-CA" sz="1600" b="1" dirty="0" err="1">
                <a:solidFill>
                  <a:srgbClr val="0086B3"/>
                </a:solidFill>
              </a:rPr>
              <a:t>fillna</a:t>
            </a:r>
            <a:r>
              <a:rPr lang="en-CA" sz="1600" b="1" dirty="0">
                <a:solidFill>
                  <a:srgbClr val="63A35C"/>
                </a:solidFill>
              </a:rPr>
              <a:t>(</a:t>
            </a:r>
            <a:r>
              <a:rPr lang="en-CA" sz="1600" b="1" dirty="0">
                <a:solidFill>
                  <a:srgbClr val="0086B3"/>
                </a:solidFill>
              </a:rPr>
              <a:t>0</a:t>
            </a:r>
            <a:r>
              <a:rPr lang="en-CA" sz="1600" b="1" dirty="0">
                <a:solidFill>
                  <a:srgbClr val="63A35C"/>
                </a:solidFill>
              </a:rPr>
              <a:t>)</a:t>
            </a:r>
            <a:br>
              <a:rPr lang="en-CA" sz="1600" b="1" dirty="0">
                <a:solidFill>
                  <a:srgbClr val="63A35C"/>
                </a:solidFill>
              </a:rPr>
            </a:br>
            <a:r>
              <a:rPr lang="en-CA" sz="1600" b="1" dirty="0" err="1"/>
              <a:t>pandemic_recovery_df</a:t>
            </a:r>
            <a:r>
              <a:rPr lang="en-CA" sz="1600" b="1" dirty="0"/>
              <a:t> </a:t>
            </a:r>
            <a:r>
              <a:rPr lang="en-CA" sz="1600" b="1" dirty="0">
                <a:solidFill>
                  <a:srgbClr val="A71D5D"/>
                </a:solidFill>
              </a:rPr>
              <a:t>= </a:t>
            </a:r>
            <a:r>
              <a:rPr lang="en-CA" sz="1600" b="1" dirty="0" err="1"/>
              <a:t>pandemic_recovery_df</a:t>
            </a:r>
            <a:r>
              <a:rPr lang="en-CA" sz="1600" b="1" dirty="0" err="1">
                <a:solidFill>
                  <a:srgbClr val="63A35C"/>
                </a:solidFill>
              </a:rPr>
              <a:t>.</a:t>
            </a:r>
            <a:r>
              <a:rPr lang="en-CA" sz="1600" b="1" dirty="0" err="1">
                <a:solidFill>
                  <a:srgbClr val="0086B3"/>
                </a:solidFill>
              </a:rPr>
              <a:t>join</a:t>
            </a:r>
            <a:r>
              <a:rPr lang="en-CA" sz="1600" b="1" dirty="0">
                <a:solidFill>
                  <a:srgbClr val="63A35C"/>
                </a:solidFill>
              </a:rPr>
              <a:t>(</a:t>
            </a:r>
            <a:r>
              <a:rPr lang="en-CA" sz="1600" b="1" dirty="0" err="1">
                <a:solidFill>
                  <a:schemeClr val="tx1"/>
                </a:solidFill>
              </a:rPr>
              <a:t>reviews_df</a:t>
            </a:r>
            <a:r>
              <a:rPr lang="en-CA" sz="1600" b="1" dirty="0">
                <a:solidFill>
                  <a:srgbClr val="63A35C"/>
                </a:solidFill>
              </a:rPr>
              <a:t>, </a:t>
            </a:r>
            <a:r>
              <a:rPr lang="en-CA" sz="1600" b="1" dirty="0">
                <a:solidFill>
                  <a:srgbClr val="660099"/>
                </a:solidFill>
              </a:rPr>
              <a:t>on</a:t>
            </a:r>
            <a:r>
              <a:rPr lang="en-CA" sz="1600" b="1" dirty="0">
                <a:solidFill>
                  <a:srgbClr val="A71D5D"/>
                </a:solidFill>
              </a:rPr>
              <a:t>=</a:t>
            </a:r>
            <a:r>
              <a:rPr lang="en-CA" sz="1600" b="1" dirty="0">
                <a:solidFill>
                  <a:srgbClr val="183691"/>
                </a:solidFill>
              </a:rPr>
              <a:t>"</a:t>
            </a:r>
            <a:r>
              <a:rPr lang="en-CA" sz="1600" b="1" dirty="0" err="1">
                <a:solidFill>
                  <a:srgbClr val="183691"/>
                </a:solidFill>
              </a:rPr>
              <a:t>business_id</a:t>
            </a:r>
            <a:r>
              <a:rPr lang="en-CA" sz="1600" b="1" dirty="0">
                <a:solidFill>
                  <a:srgbClr val="183691"/>
                </a:solidFill>
              </a:rPr>
              <a:t>"</a:t>
            </a:r>
            <a:r>
              <a:rPr lang="en-CA" sz="1600" b="1" dirty="0">
                <a:solidFill>
                  <a:srgbClr val="63A35C"/>
                </a:solidFill>
              </a:rPr>
              <a:t>, </a:t>
            </a:r>
            <a:r>
              <a:rPr lang="en-CA" sz="1600" b="1" dirty="0">
                <a:solidFill>
                  <a:srgbClr val="660099"/>
                </a:solidFill>
              </a:rPr>
              <a:t>how</a:t>
            </a:r>
            <a:r>
              <a:rPr lang="en-CA" sz="1600" b="1" dirty="0">
                <a:solidFill>
                  <a:srgbClr val="A71D5D"/>
                </a:solidFill>
              </a:rPr>
              <a:t>=</a:t>
            </a:r>
            <a:r>
              <a:rPr lang="en-CA" sz="1600" b="1" dirty="0">
                <a:solidFill>
                  <a:srgbClr val="183691"/>
                </a:solidFill>
              </a:rPr>
              <a:t>'left'</a:t>
            </a:r>
            <a:r>
              <a:rPr lang="en-CA" sz="1600" b="1" dirty="0">
                <a:solidFill>
                  <a:srgbClr val="63A35C"/>
                </a:solidFill>
              </a:rPr>
              <a:t>).</a:t>
            </a:r>
            <a:r>
              <a:rPr lang="en-CA" sz="1600" b="1" dirty="0" err="1">
                <a:solidFill>
                  <a:srgbClr val="0086B3"/>
                </a:solidFill>
              </a:rPr>
              <a:t>fillna</a:t>
            </a:r>
            <a:r>
              <a:rPr lang="en-CA" sz="1600" b="1" dirty="0">
                <a:solidFill>
                  <a:srgbClr val="63A35C"/>
                </a:solidFill>
              </a:rPr>
              <a:t>(</a:t>
            </a:r>
            <a:r>
              <a:rPr lang="en-CA" sz="1600" b="1" dirty="0">
                <a:solidFill>
                  <a:srgbClr val="0086B3"/>
                </a:solidFill>
              </a:rPr>
              <a:t>0</a:t>
            </a:r>
            <a:r>
              <a:rPr lang="en-CA" sz="1600" b="1" dirty="0">
                <a:solidFill>
                  <a:srgbClr val="63A35C"/>
                </a:solidFill>
              </a:rPr>
              <a:t>)</a:t>
            </a:r>
            <a:endParaRPr lang="en-US" sz="1600" b="1" dirty="0"/>
          </a:p>
        </p:txBody>
      </p:sp>
    </p:spTree>
    <p:extLst>
      <p:ext uri="{BB962C8B-B14F-4D97-AF65-F5344CB8AC3E}">
        <p14:creationId xmlns:p14="http://schemas.microsoft.com/office/powerpoint/2010/main" val="1785762936"/>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8" name="Rectangle 17">
            <a:extLst>
              <a:ext uri="{FF2B5EF4-FFF2-40B4-BE49-F238E27FC236}">
                <a16:creationId xmlns:a16="http://schemas.microsoft.com/office/drawing/2014/main" id="{25ECB3B8-FAEA-C7A8-A6D1-9AC4D9974B58}"/>
              </a:ext>
            </a:extLst>
          </p:cNvPr>
          <p:cNvSpPr/>
          <p:nvPr/>
        </p:nvSpPr>
        <p:spPr>
          <a:xfrm>
            <a:off x="745055" y="3223654"/>
            <a:ext cx="10659301" cy="441629"/>
          </a:xfrm>
          <a:prstGeom prst="rect">
            <a:avLst/>
          </a:prstGeom>
          <a:solidFill>
            <a:schemeClr val="accent1">
              <a:alpha val="50196"/>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C881E9FD-D5A8-E658-6669-F3BD80BF9E10}"/>
              </a:ext>
            </a:extLst>
          </p:cNvPr>
          <p:cNvSpPr/>
          <p:nvPr/>
        </p:nvSpPr>
        <p:spPr>
          <a:xfrm>
            <a:off x="749245" y="1119099"/>
            <a:ext cx="10655111" cy="2015987"/>
          </a:xfrm>
          <a:prstGeom prst="rect">
            <a:avLst/>
          </a:prstGeom>
          <a:solidFill>
            <a:srgbClr val="00B6E0">
              <a:alpha val="50196"/>
            </a:srgbClr>
          </a:solidFill>
          <a:ln>
            <a:solidFill>
              <a:srgbClr val="00B6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6B04B518-559E-3E0B-9DDD-AD2808E07F62}"/>
              </a:ext>
            </a:extLst>
          </p:cNvPr>
          <p:cNvSpPr/>
          <p:nvPr/>
        </p:nvSpPr>
        <p:spPr>
          <a:xfrm>
            <a:off x="978830" y="2607943"/>
            <a:ext cx="10876698" cy="584775"/>
          </a:xfrm>
          <a:prstGeom prst="rect">
            <a:avLst/>
          </a:prstGeom>
        </p:spPr>
        <p:txBody>
          <a:bodyPr wrap="square">
            <a:spAutoFit/>
          </a:bodyPr>
          <a:lstStyle/>
          <a:p>
            <a:r>
              <a:rPr lang="en-CA" sz="1600" b="1" dirty="0" err="1"/>
              <a:t>pandemic_recovery_df</a:t>
            </a:r>
            <a:r>
              <a:rPr lang="en-CA" sz="1600" b="1" dirty="0"/>
              <a:t> </a:t>
            </a:r>
            <a:r>
              <a:rPr lang="en-CA" sz="1600" b="1" dirty="0">
                <a:solidFill>
                  <a:srgbClr val="A71D5D"/>
                </a:solidFill>
              </a:rPr>
              <a:t>= </a:t>
            </a:r>
            <a:r>
              <a:rPr lang="en-CA" sz="1600" b="1" dirty="0" err="1">
                <a:solidFill>
                  <a:srgbClr val="0086B3"/>
                </a:solidFill>
              </a:rPr>
              <a:t>business_df</a:t>
            </a:r>
            <a:r>
              <a:rPr lang="en-CA" sz="1600" b="1" dirty="0" err="1">
                <a:solidFill>
                  <a:srgbClr val="63A35C"/>
                </a:solidFill>
              </a:rPr>
              <a:t>.</a:t>
            </a:r>
            <a:r>
              <a:rPr lang="en-CA" sz="1600" b="1" dirty="0" err="1">
                <a:solidFill>
                  <a:srgbClr val="0086B3"/>
                </a:solidFill>
              </a:rPr>
              <a:t>join</a:t>
            </a:r>
            <a:r>
              <a:rPr lang="en-CA" sz="1600" b="1" dirty="0">
                <a:solidFill>
                  <a:srgbClr val="63A35C"/>
                </a:solidFill>
              </a:rPr>
              <a:t>(</a:t>
            </a:r>
            <a:r>
              <a:rPr lang="en-CA" sz="1600" b="1" dirty="0" err="1">
                <a:solidFill>
                  <a:schemeClr val="tx1"/>
                </a:solidFill>
              </a:rPr>
              <a:t>checkin_df</a:t>
            </a:r>
            <a:r>
              <a:rPr lang="en-CA" sz="1600" b="1" dirty="0">
                <a:solidFill>
                  <a:srgbClr val="63A35C"/>
                </a:solidFill>
              </a:rPr>
              <a:t>, </a:t>
            </a:r>
            <a:r>
              <a:rPr lang="en-CA" sz="1600" b="1" dirty="0">
                <a:solidFill>
                  <a:srgbClr val="660099"/>
                </a:solidFill>
              </a:rPr>
              <a:t>on</a:t>
            </a:r>
            <a:r>
              <a:rPr lang="en-CA" sz="1600" b="1" dirty="0">
                <a:solidFill>
                  <a:srgbClr val="A71D5D"/>
                </a:solidFill>
              </a:rPr>
              <a:t>=</a:t>
            </a:r>
            <a:r>
              <a:rPr lang="en-CA" sz="1600" b="1" dirty="0">
                <a:solidFill>
                  <a:srgbClr val="183691"/>
                </a:solidFill>
              </a:rPr>
              <a:t>"</a:t>
            </a:r>
            <a:r>
              <a:rPr lang="en-CA" sz="1600" b="1" dirty="0" err="1">
                <a:solidFill>
                  <a:srgbClr val="183691"/>
                </a:solidFill>
              </a:rPr>
              <a:t>business_id</a:t>
            </a:r>
            <a:r>
              <a:rPr lang="en-CA" sz="1600" b="1" dirty="0">
                <a:solidFill>
                  <a:srgbClr val="183691"/>
                </a:solidFill>
              </a:rPr>
              <a:t>"</a:t>
            </a:r>
            <a:r>
              <a:rPr lang="en-CA" sz="1600" b="1" dirty="0">
                <a:solidFill>
                  <a:srgbClr val="63A35C"/>
                </a:solidFill>
              </a:rPr>
              <a:t>, </a:t>
            </a:r>
            <a:r>
              <a:rPr lang="en-CA" sz="1600" b="1" dirty="0">
                <a:solidFill>
                  <a:srgbClr val="660099"/>
                </a:solidFill>
              </a:rPr>
              <a:t>how</a:t>
            </a:r>
            <a:r>
              <a:rPr lang="en-CA" sz="1600" b="1" dirty="0">
                <a:solidFill>
                  <a:srgbClr val="A71D5D"/>
                </a:solidFill>
              </a:rPr>
              <a:t>=</a:t>
            </a:r>
            <a:r>
              <a:rPr lang="en-CA" sz="1600" b="1" dirty="0">
                <a:solidFill>
                  <a:srgbClr val="183691"/>
                </a:solidFill>
              </a:rPr>
              <a:t>'left'</a:t>
            </a:r>
            <a:r>
              <a:rPr lang="en-CA" sz="1600" b="1" dirty="0">
                <a:solidFill>
                  <a:srgbClr val="63A35C"/>
                </a:solidFill>
              </a:rPr>
              <a:t>).</a:t>
            </a:r>
            <a:r>
              <a:rPr lang="en-CA" sz="1600" b="1" dirty="0" err="1">
                <a:solidFill>
                  <a:srgbClr val="0086B3"/>
                </a:solidFill>
              </a:rPr>
              <a:t>fillna</a:t>
            </a:r>
            <a:r>
              <a:rPr lang="en-CA" sz="1600" b="1" dirty="0">
                <a:solidFill>
                  <a:srgbClr val="63A35C"/>
                </a:solidFill>
              </a:rPr>
              <a:t>(</a:t>
            </a:r>
            <a:r>
              <a:rPr lang="en-CA" sz="1600" b="1" dirty="0">
                <a:solidFill>
                  <a:srgbClr val="0086B3"/>
                </a:solidFill>
              </a:rPr>
              <a:t>0</a:t>
            </a:r>
            <a:r>
              <a:rPr lang="en-CA" sz="1600" b="1" dirty="0">
                <a:solidFill>
                  <a:srgbClr val="63A35C"/>
                </a:solidFill>
              </a:rPr>
              <a:t>)</a:t>
            </a:r>
            <a:br>
              <a:rPr lang="en-CA" sz="1600" b="1" dirty="0">
                <a:solidFill>
                  <a:srgbClr val="63A35C"/>
                </a:solidFill>
              </a:rPr>
            </a:br>
            <a:r>
              <a:rPr lang="en-CA" sz="1600" b="1" dirty="0" err="1"/>
              <a:t>pandemic_recovery_df</a:t>
            </a:r>
            <a:r>
              <a:rPr lang="en-CA" sz="1600" b="1" dirty="0"/>
              <a:t> </a:t>
            </a:r>
            <a:r>
              <a:rPr lang="en-CA" sz="1600" b="1" dirty="0">
                <a:solidFill>
                  <a:srgbClr val="A71D5D"/>
                </a:solidFill>
              </a:rPr>
              <a:t>= </a:t>
            </a:r>
            <a:r>
              <a:rPr lang="en-CA" sz="1600" b="1" dirty="0" err="1"/>
              <a:t>pandemic_recovery_df</a:t>
            </a:r>
            <a:r>
              <a:rPr lang="en-CA" sz="1600" b="1" dirty="0" err="1">
                <a:solidFill>
                  <a:srgbClr val="63A35C"/>
                </a:solidFill>
              </a:rPr>
              <a:t>.</a:t>
            </a:r>
            <a:r>
              <a:rPr lang="en-CA" sz="1600" b="1" dirty="0" err="1">
                <a:solidFill>
                  <a:srgbClr val="0086B3"/>
                </a:solidFill>
              </a:rPr>
              <a:t>join</a:t>
            </a:r>
            <a:r>
              <a:rPr lang="en-CA" sz="1600" b="1" dirty="0">
                <a:solidFill>
                  <a:srgbClr val="63A35C"/>
                </a:solidFill>
              </a:rPr>
              <a:t>(</a:t>
            </a:r>
            <a:r>
              <a:rPr lang="en-CA" sz="1600" b="1" dirty="0" err="1">
                <a:solidFill>
                  <a:schemeClr val="tx1"/>
                </a:solidFill>
              </a:rPr>
              <a:t>reviews_df</a:t>
            </a:r>
            <a:r>
              <a:rPr lang="en-CA" sz="1600" b="1" dirty="0">
                <a:solidFill>
                  <a:srgbClr val="63A35C"/>
                </a:solidFill>
              </a:rPr>
              <a:t>, </a:t>
            </a:r>
            <a:r>
              <a:rPr lang="en-CA" sz="1600" b="1" dirty="0">
                <a:solidFill>
                  <a:srgbClr val="660099"/>
                </a:solidFill>
              </a:rPr>
              <a:t>on</a:t>
            </a:r>
            <a:r>
              <a:rPr lang="en-CA" sz="1600" b="1" dirty="0">
                <a:solidFill>
                  <a:srgbClr val="A71D5D"/>
                </a:solidFill>
              </a:rPr>
              <a:t>=</a:t>
            </a:r>
            <a:r>
              <a:rPr lang="en-CA" sz="1600" b="1" dirty="0">
                <a:solidFill>
                  <a:srgbClr val="183691"/>
                </a:solidFill>
              </a:rPr>
              <a:t>"</a:t>
            </a:r>
            <a:r>
              <a:rPr lang="en-CA" sz="1600" b="1" dirty="0" err="1">
                <a:solidFill>
                  <a:srgbClr val="183691"/>
                </a:solidFill>
              </a:rPr>
              <a:t>business_id</a:t>
            </a:r>
            <a:r>
              <a:rPr lang="en-CA" sz="1600" b="1" dirty="0">
                <a:solidFill>
                  <a:srgbClr val="183691"/>
                </a:solidFill>
              </a:rPr>
              <a:t>"</a:t>
            </a:r>
            <a:r>
              <a:rPr lang="en-CA" sz="1600" b="1" dirty="0">
                <a:solidFill>
                  <a:srgbClr val="63A35C"/>
                </a:solidFill>
              </a:rPr>
              <a:t>, </a:t>
            </a:r>
            <a:r>
              <a:rPr lang="en-CA" sz="1600" b="1" dirty="0">
                <a:solidFill>
                  <a:srgbClr val="660099"/>
                </a:solidFill>
              </a:rPr>
              <a:t>how</a:t>
            </a:r>
            <a:r>
              <a:rPr lang="en-CA" sz="1600" b="1" dirty="0">
                <a:solidFill>
                  <a:srgbClr val="A71D5D"/>
                </a:solidFill>
              </a:rPr>
              <a:t>=</a:t>
            </a:r>
            <a:r>
              <a:rPr lang="en-CA" sz="1600" b="1" dirty="0">
                <a:solidFill>
                  <a:srgbClr val="183691"/>
                </a:solidFill>
              </a:rPr>
              <a:t>'left'</a:t>
            </a:r>
            <a:r>
              <a:rPr lang="en-CA" sz="1600" b="1" dirty="0">
                <a:solidFill>
                  <a:srgbClr val="63A35C"/>
                </a:solidFill>
              </a:rPr>
              <a:t>).</a:t>
            </a:r>
            <a:r>
              <a:rPr lang="en-CA" sz="1600" b="1" dirty="0" err="1">
                <a:solidFill>
                  <a:srgbClr val="0086B3"/>
                </a:solidFill>
              </a:rPr>
              <a:t>fillna</a:t>
            </a:r>
            <a:r>
              <a:rPr lang="en-CA" sz="1600" b="1" dirty="0">
                <a:solidFill>
                  <a:srgbClr val="63A35C"/>
                </a:solidFill>
              </a:rPr>
              <a:t>(</a:t>
            </a:r>
            <a:r>
              <a:rPr lang="en-CA" sz="1600" b="1" dirty="0">
                <a:solidFill>
                  <a:srgbClr val="0086B3"/>
                </a:solidFill>
              </a:rPr>
              <a:t>0</a:t>
            </a:r>
            <a:r>
              <a:rPr lang="en-CA" sz="1600" b="1" dirty="0">
                <a:solidFill>
                  <a:srgbClr val="63A35C"/>
                </a:solidFill>
              </a:rPr>
              <a:t>)</a:t>
            </a:r>
            <a:endParaRPr lang="en-US" sz="1600" b="1" dirty="0"/>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152</a:t>
            </a:fld>
            <a:endParaRPr/>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978830" y="3181222"/>
            <a:ext cx="9815341" cy="461665"/>
          </a:xfrm>
          <a:prstGeom prst="rect">
            <a:avLst/>
          </a:prstGeom>
          <a:ln w="38100">
            <a:noFill/>
          </a:ln>
        </p:spPr>
        <p:txBody>
          <a:bodyPr wrap="square">
            <a:spAutoFit/>
          </a:bodyPr>
          <a:lstStyle/>
          <a:p>
            <a:r>
              <a:rPr lang="en-CA" sz="1600" b="1" dirty="0" err="1">
                <a:solidFill>
                  <a:srgbClr val="0086B3"/>
                </a:solidFill>
              </a:rPr>
              <a:t>assert_inglewood_pizza_has_one_review</a:t>
            </a:r>
            <a:r>
              <a:rPr lang="en-CA" sz="1600" b="1" dirty="0">
                <a:solidFill>
                  <a:srgbClr val="63A35C"/>
                </a:solidFill>
              </a:rPr>
              <a:t>(</a:t>
            </a:r>
            <a:r>
              <a:rPr lang="en-CA" sz="2400" b="1" dirty="0" err="1">
                <a:solidFill>
                  <a:schemeClr val="tx1"/>
                </a:solidFill>
              </a:rPr>
              <a:t>reviews_df</a:t>
            </a:r>
            <a:r>
              <a:rPr lang="en-CA" sz="1600" b="1" dirty="0">
                <a:solidFill>
                  <a:srgbClr val="63A35C"/>
                </a:solidFill>
              </a:rPr>
              <a:t>)</a:t>
            </a:r>
          </a:p>
        </p:txBody>
      </p:sp>
      <p:sp>
        <p:nvSpPr>
          <p:cNvPr id="13" name="!!transform_inlined">
            <a:extLst>
              <a:ext uri="{FF2B5EF4-FFF2-40B4-BE49-F238E27FC236}">
                <a16:creationId xmlns:a16="http://schemas.microsoft.com/office/drawing/2014/main" id="{21C659AC-93C4-B8E0-FB46-342C9E5917DB}"/>
              </a:ext>
            </a:extLst>
          </p:cNvPr>
          <p:cNvSpPr txBox="1"/>
          <p:nvPr/>
        </p:nvSpPr>
        <p:spPr>
          <a:xfrm>
            <a:off x="749245" y="822870"/>
            <a:ext cx="10876698" cy="1569660"/>
          </a:xfrm>
          <a:prstGeom prst="rect">
            <a:avLst/>
          </a:prstGeom>
          <a:noFill/>
          <a:ln w="38100">
            <a:noFill/>
          </a:ln>
        </p:spPr>
        <p:txBody>
          <a:bodyPr wrap="square" rtlCol="0">
            <a:spAutoFit/>
          </a:bodyPr>
          <a:lstStyle/>
          <a:p>
            <a:br>
              <a:rPr lang="en-CA" sz="1600" b="1" dirty="0">
                <a:solidFill>
                  <a:srgbClr val="A71D5D"/>
                </a:solidFill>
              </a:rPr>
            </a:br>
            <a:r>
              <a:rPr lang="en-CA" sz="1600" b="1" dirty="0">
                <a:solidFill>
                  <a:srgbClr val="A71D5D"/>
                </a:solidFill>
              </a:rPr>
              <a:t>    </a:t>
            </a:r>
            <a:r>
              <a:rPr lang="en-CA" sz="1600" b="1" dirty="0" err="1"/>
              <a:t>checkin_df</a:t>
            </a:r>
            <a:r>
              <a:rPr lang="en-CA" sz="1600" b="1" dirty="0"/>
              <a:t> </a:t>
            </a:r>
            <a:r>
              <a:rPr lang="en-CA" sz="1600" b="1" dirty="0">
                <a:solidFill>
                  <a:srgbClr val="A71D5D"/>
                </a:solidFill>
              </a:rPr>
              <a:t>= </a:t>
            </a:r>
            <a:r>
              <a:rPr lang="en-CA" sz="1600" b="1" dirty="0" err="1">
                <a:solidFill>
                  <a:srgbClr val="0086B3"/>
                </a:solidFill>
              </a:rPr>
              <a:t>create_checkin_df_with_one_date_per_row</a:t>
            </a:r>
            <a:r>
              <a:rPr lang="en-CA" sz="1600" b="1" dirty="0">
                <a:solidFill>
                  <a:srgbClr val="63A35C"/>
                </a:solidFill>
              </a:rPr>
              <a:t>(</a:t>
            </a:r>
            <a:r>
              <a:rPr lang="en-CA" sz="1600" b="1" dirty="0" err="1">
                <a:solidFill>
                  <a:schemeClr val="tx1"/>
                </a:solidFill>
              </a:rPr>
              <a:t>checkin_df</a:t>
            </a:r>
            <a:r>
              <a:rPr lang="en-CA" sz="1600" b="1" dirty="0">
                <a:solidFill>
                  <a:srgbClr val="63A35C"/>
                </a:solidFill>
              </a:rPr>
              <a:t>)</a:t>
            </a:r>
            <a:br>
              <a:rPr lang="en-CA" sz="1600" b="1" dirty="0">
                <a:solidFill>
                  <a:srgbClr val="63A35C"/>
                </a:solidFill>
              </a:rPr>
            </a:br>
            <a:br>
              <a:rPr lang="en-CA" sz="1600" b="1" dirty="0">
                <a:solidFill>
                  <a:srgbClr val="63A35C"/>
                </a:solidFill>
              </a:rPr>
            </a:br>
            <a:r>
              <a:rPr lang="en-CA" sz="1600" b="1" dirty="0">
                <a:solidFill>
                  <a:srgbClr val="63A35C"/>
                </a:solidFill>
              </a:rPr>
              <a:t>    </a:t>
            </a:r>
            <a:r>
              <a:rPr lang="en-CA" sz="1600" b="1" dirty="0" err="1"/>
              <a:t>reviews_df</a:t>
            </a:r>
            <a:r>
              <a:rPr lang="en-CA" sz="1600" b="1" dirty="0"/>
              <a:t> </a:t>
            </a:r>
            <a:r>
              <a:rPr lang="en-CA" sz="1600" b="1" dirty="0">
                <a:solidFill>
                  <a:srgbClr val="A71D5D"/>
                </a:solidFill>
              </a:rPr>
              <a:t>= </a:t>
            </a:r>
            <a:r>
              <a:rPr lang="en-CA" sz="1600" b="1" dirty="0" err="1">
                <a:solidFill>
                  <a:srgbClr val="0086B3"/>
                </a:solidFill>
              </a:rPr>
              <a:t>count_reviews</a:t>
            </a:r>
            <a:r>
              <a:rPr lang="en-CA" sz="1600" b="1" dirty="0">
                <a:solidFill>
                  <a:srgbClr val="63A35C"/>
                </a:solidFill>
              </a:rPr>
              <a:t>(</a:t>
            </a:r>
            <a:r>
              <a:rPr lang="en-CA" sz="1600" b="1" dirty="0" err="1">
                <a:solidFill>
                  <a:schemeClr val="tx1"/>
                </a:solidFill>
              </a:rPr>
              <a:t>checkin_df</a:t>
            </a:r>
            <a:r>
              <a:rPr lang="en-CA" sz="1600" b="1" dirty="0">
                <a:solidFill>
                  <a:schemeClr val="tx1"/>
                </a:solidFill>
              </a:rPr>
              <a:t>, </a:t>
            </a:r>
            <a:r>
              <a:rPr lang="en-CA" sz="1600" b="1" dirty="0" err="1">
                <a:solidFill>
                  <a:schemeClr val="tx1"/>
                </a:solidFill>
              </a:rPr>
              <a:t>mobile_reviews_df</a:t>
            </a:r>
            <a:r>
              <a:rPr lang="en-CA" sz="1600" b="1" dirty="0">
                <a:solidFill>
                  <a:schemeClr val="tx1"/>
                </a:solidFill>
              </a:rPr>
              <a:t>, </a:t>
            </a:r>
            <a:r>
              <a:rPr lang="en-CA" sz="1600" b="1" dirty="0" err="1">
                <a:solidFill>
                  <a:schemeClr val="tx1"/>
                </a:solidFill>
              </a:rPr>
              <a:t>browser_reviews_df</a:t>
            </a:r>
            <a:r>
              <a:rPr lang="en-CA" sz="1600" b="1" dirty="0">
                <a:solidFill>
                  <a:schemeClr val="tx1"/>
                </a:solidFill>
              </a:rPr>
              <a:t>, </a:t>
            </a:r>
            <a:r>
              <a:rPr lang="en-CA" sz="1600" b="1" dirty="0" err="1">
                <a:solidFill>
                  <a:schemeClr val="tx1"/>
                </a:solidFill>
              </a:rPr>
              <a:t>run_date</a:t>
            </a:r>
            <a:r>
              <a:rPr lang="en-CA" sz="1600" b="1" dirty="0">
                <a:solidFill>
                  <a:srgbClr val="63A35C"/>
                </a:solidFill>
              </a:rPr>
              <a:t>)</a:t>
            </a:r>
            <a:br>
              <a:rPr lang="en-CA" sz="1600" b="1" dirty="0">
                <a:solidFill>
                  <a:srgbClr val="63A35C"/>
                </a:solidFill>
              </a:rPr>
            </a:br>
            <a:r>
              <a:rPr lang="en-CA" sz="1600" b="1" dirty="0">
                <a:solidFill>
                  <a:srgbClr val="63A35C"/>
                </a:solidFill>
              </a:rPr>
              <a:t>    </a:t>
            </a:r>
            <a:r>
              <a:rPr lang="en-CA" sz="1600" b="1" dirty="0" err="1"/>
              <a:t>checkin_df</a:t>
            </a:r>
            <a:r>
              <a:rPr lang="en-CA" sz="1600" b="1" dirty="0"/>
              <a:t> </a:t>
            </a:r>
            <a:r>
              <a:rPr lang="en-CA" sz="1600" b="1" dirty="0">
                <a:solidFill>
                  <a:srgbClr val="A71D5D"/>
                </a:solidFill>
              </a:rPr>
              <a:t>= </a:t>
            </a:r>
            <a:r>
              <a:rPr lang="en-CA" sz="1600" b="1" dirty="0" err="1">
                <a:solidFill>
                  <a:srgbClr val="0086B3"/>
                </a:solidFill>
              </a:rPr>
              <a:t>count_checkins</a:t>
            </a:r>
            <a:r>
              <a:rPr lang="en-CA" sz="1600" b="1" dirty="0">
                <a:solidFill>
                  <a:srgbClr val="63A35C"/>
                </a:solidFill>
              </a:rPr>
              <a:t>(</a:t>
            </a:r>
            <a:r>
              <a:rPr lang="en-CA" sz="1600" b="1" dirty="0" err="1">
                <a:solidFill>
                  <a:schemeClr val="tx1"/>
                </a:solidFill>
              </a:rPr>
              <a:t>checkin_df</a:t>
            </a:r>
            <a:r>
              <a:rPr lang="en-CA" sz="1600" b="1" dirty="0">
                <a:solidFill>
                  <a:schemeClr val="tx1"/>
                </a:solidFill>
              </a:rPr>
              <a:t>, </a:t>
            </a:r>
            <a:r>
              <a:rPr lang="en-CA" sz="1600" b="1" dirty="0" err="1">
                <a:solidFill>
                  <a:schemeClr val="tx1"/>
                </a:solidFill>
              </a:rPr>
              <a:t>run_date</a:t>
            </a:r>
            <a:r>
              <a:rPr lang="en-CA" sz="1600" b="1" dirty="0">
                <a:solidFill>
                  <a:srgbClr val="63A35C"/>
                </a:solidFill>
              </a:rPr>
              <a:t>)</a:t>
            </a:r>
            <a:br>
              <a:rPr lang="en-CA" sz="1600" b="1" dirty="0">
                <a:solidFill>
                  <a:srgbClr val="63A35C"/>
                </a:solidFill>
              </a:rPr>
            </a:br>
            <a:r>
              <a:rPr lang="en-CA" sz="1600" b="1" dirty="0">
                <a:solidFill>
                  <a:srgbClr val="63A35C"/>
                </a:solidFill>
              </a:rPr>
              <a:t>    </a:t>
            </a:r>
            <a:r>
              <a:rPr lang="en-CA" sz="1600" b="1" dirty="0" err="1"/>
              <a:t>tips_df</a:t>
            </a:r>
            <a:r>
              <a:rPr lang="en-CA" sz="1600" b="1" dirty="0"/>
              <a:t> </a:t>
            </a:r>
            <a:r>
              <a:rPr lang="en-CA" sz="1600" b="1" dirty="0">
                <a:solidFill>
                  <a:srgbClr val="A71D5D"/>
                </a:solidFill>
              </a:rPr>
              <a:t>= </a:t>
            </a:r>
            <a:r>
              <a:rPr lang="en-CA" sz="1600" b="1" dirty="0" err="1">
                <a:solidFill>
                  <a:srgbClr val="0086B3"/>
                </a:solidFill>
              </a:rPr>
              <a:t>count_tips</a:t>
            </a:r>
            <a:r>
              <a:rPr lang="en-CA" sz="1600" b="1" dirty="0">
                <a:solidFill>
                  <a:srgbClr val="63A35C"/>
                </a:solidFill>
              </a:rPr>
              <a:t>(</a:t>
            </a:r>
            <a:r>
              <a:rPr lang="en-CA" sz="1600" b="1" dirty="0" err="1">
                <a:solidFill>
                  <a:schemeClr val="tx1"/>
                </a:solidFill>
              </a:rPr>
              <a:t>tips_df</a:t>
            </a:r>
            <a:r>
              <a:rPr lang="en-CA" sz="1600" b="1" dirty="0">
                <a:solidFill>
                  <a:schemeClr val="tx1"/>
                </a:solidFill>
              </a:rPr>
              <a:t>, </a:t>
            </a:r>
            <a:r>
              <a:rPr lang="en-CA" sz="1600" b="1" dirty="0" err="1">
                <a:solidFill>
                  <a:schemeClr val="tx1"/>
                </a:solidFill>
              </a:rPr>
              <a:t>run_date</a:t>
            </a:r>
            <a:r>
              <a:rPr lang="en-CA" sz="1600" b="1" dirty="0">
                <a:solidFill>
                  <a:srgbClr val="63A35C"/>
                </a:solidFill>
              </a:rPr>
              <a:t>)</a:t>
            </a:r>
            <a:endParaRPr lang="en-US" b="1" dirty="0"/>
          </a:p>
        </p:txBody>
      </p:sp>
    </p:spTree>
    <p:extLst>
      <p:ext uri="{BB962C8B-B14F-4D97-AF65-F5344CB8AC3E}">
        <p14:creationId xmlns:p14="http://schemas.microsoft.com/office/powerpoint/2010/main" val="672596507"/>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8" name="Rectangle 17">
            <a:extLst>
              <a:ext uri="{FF2B5EF4-FFF2-40B4-BE49-F238E27FC236}">
                <a16:creationId xmlns:a16="http://schemas.microsoft.com/office/drawing/2014/main" id="{25ECB3B8-FAEA-C7A8-A6D1-9AC4D9974B58}"/>
              </a:ext>
            </a:extLst>
          </p:cNvPr>
          <p:cNvSpPr/>
          <p:nvPr/>
        </p:nvSpPr>
        <p:spPr>
          <a:xfrm>
            <a:off x="745055" y="3223654"/>
            <a:ext cx="10659301" cy="240853"/>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C881E9FD-D5A8-E658-6669-F3BD80BF9E10}"/>
              </a:ext>
            </a:extLst>
          </p:cNvPr>
          <p:cNvSpPr/>
          <p:nvPr/>
        </p:nvSpPr>
        <p:spPr>
          <a:xfrm>
            <a:off x="749245" y="1119099"/>
            <a:ext cx="10655111" cy="2015987"/>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153</a:t>
            </a:fld>
            <a:endParaRPr/>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978830" y="3181222"/>
            <a:ext cx="9815341" cy="338554"/>
          </a:xfrm>
          <a:prstGeom prst="rect">
            <a:avLst/>
          </a:prstGeom>
          <a:ln w="38100">
            <a:noFill/>
          </a:ln>
        </p:spPr>
        <p:txBody>
          <a:bodyPr wrap="square">
            <a:spAutoFit/>
          </a:bodyPr>
          <a:lstStyle/>
          <a:p>
            <a:r>
              <a:rPr lang="en-CA" sz="1600" b="1" dirty="0" err="1">
                <a:solidFill>
                  <a:srgbClr val="0086B3"/>
                </a:solidFill>
              </a:rPr>
              <a:t>assert_inglewood_pizza_has_one_review</a:t>
            </a:r>
            <a:r>
              <a:rPr lang="en-CA" sz="1600" b="1" dirty="0">
                <a:solidFill>
                  <a:srgbClr val="63A35C"/>
                </a:solidFill>
              </a:rPr>
              <a:t>(</a:t>
            </a:r>
            <a:r>
              <a:rPr lang="en-CA" sz="1600" b="1" dirty="0" err="1">
                <a:solidFill>
                  <a:schemeClr val="tx1"/>
                </a:solidFill>
              </a:rPr>
              <a:t>reviews_</a:t>
            </a:r>
            <a:r>
              <a:rPr lang="en-CA" sz="1600" b="1" dirty="0" err="1"/>
              <a:t>df</a:t>
            </a:r>
            <a:r>
              <a:rPr lang="en-CA" sz="1600" b="1" dirty="0">
                <a:solidFill>
                  <a:srgbClr val="63A35C"/>
                </a:solidFill>
              </a:rPr>
              <a:t>)</a:t>
            </a:r>
          </a:p>
        </p:txBody>
      </p:sp>
      <p:sp>
        <p:nvSpPr>
          <p:cNvPr id="11" name="!!transform_inlined">
            <a:extLst>
              <a:ext uri="{FF2B5EF4-FFF2-40B4-BE49-F238E27FC236}">
                <a16:creationId xmlns:a16="http://schemas.microsoft.com/office/drawing/2014/main" id="{ECF3E3C1-826D-07D1-5568-0D90137DBFD5}"/>
              </a:ext>
            </a:extLst>
          </p:cNvPr>
          <p:cNvSpPr txBox="1"/>
          <p:nvPr/>
        </p:nvSpPr>
        <p:spPr>
          <a:xfrm>
            <a:off x="749245" y="822870"/>
            <a:ext cx="10876698" cy="1569660"/>
          </a:xfrm>
          <a:prstGeom prst="rect">
            <a:avLst/>
          </a:prstGeom>
          <a:noFill/>
          <a:ln w="38100">
            <a:noFill/>
          </a:ln>
        </p:spPr>
        <p:txBody>
          <a:bodyPr wrap="square" rtlCol="0">
            <a:spAutoFit/>
          </a:bodyPr>
          <a:lstStyle/>
          <a:p>
            <a:br>
              <a:rPr lang="en-CA" sz="1600" b="1" dirty="0">
                <a:solidFill>
                  <a:srgbClr val="A71D5D"/>
                </a:solidFill>
              </a:rPr>
            </a:br>
            <a:r>
              <a:rPr lang="en-CA" sz="1600" b="1" dirty="0">
                <a:solidFill>
                  <a:srgbClr val="A71D5D"/>
                </a:solidFill>
              </a:rPr>
              <a:t>    </a:t>
            </a:r>
            <a:r>
              <a:rPr lang="en-CA" sz="1600" b="1" dirty="0" err="1"/>
              <a:t>checkin_df</a:t>
            </a:r>
            <a:r>
              <a:rPr lang="en-CA" sz="1600" b="1" dirty="0"/>
              <a:t> </a:t>
            </a:r>
            <a:r>
              <a:rPr lang="en-CA" sz="1600" b="1" dirty="0">
                <a:solidFill>
                  <a:srgbClr val="A71D5D"/>
                </a:solidFill>
              </a:rPr>
              <a:t>= </a:t>
            </a:r>
            <a:r>
              <a:rPr lang="en-CA" sz="1600" b="1" dirty="0" err="1">
                <a:solidFill>
                  <a:srgbClr val="0086B3"/>
                </a:solidFill>
              </a:rPr>
              <a:t>create_checkin_df_with_one_date_per_row</a:t>
            </a:r>
            <a:r>
              <a:rPr lang="en-CA" sz="1600" b="1" dirty="0">
                <a:solidFill>
                  <a:srgbClr val="63A35C"/>
                </a:solidFill>
              </a:rPr>
              <a:t>(</a:t>
            </a:r>
            <a:r>
              <a:rPr lang="en-CA" sz="1600" b="1" dirty="0" err="1">
                <a:solidFill>
                  <a:schemeClr val="tx1"/>
                </a:solidFill>
              </a:rPr>
              <a:t>checkin_df</a:t>
            </a:r>
            <a:r>
              <a:rPr lang="en-CA" sz="1600" b="1" dirty="0">
                <a:solidFill>
                  <a:srgbClr val="63A35C"/>
                </a:solidFill>
              </a:rPr>
              <a:t>)</a:t>
            </a:r>
            <a:br>
              <a:rPr lang="en-CA" sz="1600" b="1" dirty="0">
                <a:solidFill>
                  <a:srgbClr val="63A35C"/>
                </a:solidFill>
              </a:rPr>
            </a:br>
            <a:br>
              <a:rPr lang="en-CA" sz="1600" b="1" dirty="0">
                <a:solidFill>
                  <a:srgbClr val="63A35C"/>
                </a:solidFill>
              </a:rPr>
            </a:br>
            <a:r>
              <a:rPr lang="en-CA" sz="1600" b="1" dirty="0">
                <a:solidFill>
                  <a:srgbClr val="63A35C"/>
                </a:solidFill>
              </a:rPr>
              <a:t>    </a:t>
            </a:r>
            <a:r>
              <a:rPr lang="en-CA" sz="1600" b="1" dirty="0" err="1"/>
              <a:t>reviews_df</a:t>
            </a:r>
            <a:r>
              <a:rPr lang="en-CA" sz="1600" b="1" dirty="0"/>
              <a:t> </a:t>
            </a:r>
            <a:r>
              <a:rPr lang="en-CA" sz="1600" b="1" dirty="0">
                <a:solidFill>
                  <a:srgbClr val="A71D5D"/>
                </a:solidFill>
              </a:rPr>
              <a:t>= </a:t>
            </a:r>
            <a:r>
              <a:rPr lang="en-CA" sz="1600" b="1" dirty="0" err="1">
                <a:solidFill>
                  <a:srgbClr val="0086B3"/>
                </a:solidFill>
              </a:rPr>
              <a:t>count_reviews</a:t>
            </a:r>
            <a:r>
              <a:rPr lang="en-CA" sz="1600" b="1" dirty="0">
                <a:solidFill>
                  <a:srgbClr val="63A35C"/>
                </a:solidFill>
              </a:rPr>
              <a:t>(</a:t>
            </a:r>
            <a:r>
              <a:rPr lang="en-CA" sz="1600" b="1" dirty="0" err="1">
                <a:solidFill>
                  <a:schemeClr val="tx1"/>
                </a:solidFill>
              </a:rPr>
              <a:t>checkin_df</a:t>
            </a:r>
            <a:r>
              <a:rPr lang="en-CA" sz="1600" b="1" dirty="0">
                <a:solidFill>
                  <a:schemeClr val="tx1"/>
                </a:solidFill>
              </a:rPr>
              <a:t>, </a:t>
            </a:r>
            <a:r>
              <a:rPr lang="en-CA" sz="1600" b="1" dirty="0" err="1">
                <a:solidFill>
                  <a:schemeClr val="tx1"/>
                </a:solidFill>
              </a:rPr>
              <a:t>mobile_reviews_df</a:t>
            </a:r>
            <a:r>
              <a:rPr lang="en-CA" sz="1600" b="1" dirty="0">
                <a:solidFill>
                  <a:schemeClr val="tx1"/>
                </a:solidFill>
              </a:rPr>
              <a:t>, </a:t>
            </a:r>
            <a:r>
              <a:rPr lang="en-CA" sz="1600" b="1" dirty="0" err="1">
                <a:solidFill>
                  <a:schemeClr val="tx1"/>
                </a:solidFill>
              </a:rPr>
              <a:t>browser_reviews_df</a:t>
            </a:r>
            <a:r>
              <a:rPr lang="en-CA" sz="1600" b="1" dirty="0">
                <a:solidFill>
                  <a:schemeClr val="tx1"/>
                </a:solidFill>
              </a:rPr>
              <a:t>, </a:t>
            </a:r>
            <a:r>
              <a:rPr lang="en-CA" sz="1600" b="1" dirty="0" err="1">
                <a:solidFill>
                  <a:schemeClr val="tx1"/>
                </a:solidFill>
              </a:rPr>
              <a:t>run_date</a:t>
            </a:r>
            <a:r>
              <a:rPr lang="en-CA" sz="1600" b="1" dirty="0">
                <a:solidFill>
                  <a:srgbClr val="63A35C"/>
                </a:solidFill>
              </a:rPr>
              <a:t>)</a:t>
            </a:r>
            <a:br>
              <a:rPr lang="en-CA" sz="1600" b="1" dirty="0">
                <a:solidFill>
                  <a:srgbClr val="63A35C"/>
                </a:solidFill>
              </a:rPr>
            </a:br>
            <a:r>
              <a:rPr lang="en-CA" sz="1600" b="1" dirty="0">
                <a:solidFill>
                  <a:srgbClr val="63A35C"/>
                </a:solidFill>
              </a:rPr>
              <a:t>    </a:t>
            </a:r>
            <a:r>
              <a:rPr lang="en-CA" sz="1600" b="1" dirty="0" err="1"/>
              <a:t>checkin_df</a:t>
            </a:r>
            <a:r>
              <a:rPr lang="en-CA" sz="1600" b="1" dirty="0"/>
              <a:t> </a:t>
            </a:r>
            <a:r>
              <a:rPr lang="en-CA" sz="1600" b="1" dirty="0">
                <a:solidFill>
                  <a:srgbClr val="A71D5D"/>
                </a:solidFill>
              </a:rPr>
              <a:t>= </a:t>
            </a:r>
            <a:r>
              <a:rPr lang="en-CA" sz="1600" b="1" dirty="0" err="1">
                <a:solidFill>
                  <a:srgbClr val="0086B3"/>
                </a:solidFill>
              </a:rPr>
              <a:t>count_checkins</a:t>
            </a:r>
            <a:r>
              <a:rPr lang="en-CA" sz="1600" b="1" dirty="0">
                <a:solidFill>
                  <a:srgbClr val="63A35C"/>
                </a:solidFill>
              </a:rPr>
              <a:t>(</a:t>
            </a:r>
            <a:r>
              <a:rPr lang="en-CA" sz="1600" b="1" dirty="0" err="1">
                <a:solidFill>
                  <a:schemeClr val="tx1"/>
                </a:solidFill>
              </a:rPr>
              <a:t>checkin_df</a:t>
            </a:r>
            <a:r>
              <a:rPr lang="en-CA" sz="1600" b="1" dirty="0">
                <a:solidFill>
                  <a:schemeClr val="tx1"/>
                </a:solidFill>
              </a:rPr>
              <a:t>, </a:t>
            </a:r>
            <a:r>
              <a:rPr lang="en-CA" sz="1600" b="1" dirty="0" err="1">
                <a:solidFill>
                  <a:schemeClr val="tx1"/>
                </a:solidFill>
              </a:rPr>
              <a:t>run_date</a:t>
            </a:r>
            <a:r>
              <a:rPr lang="en-CA" sz="1600" b="1" dirty="0">
                <a:solidFill>
                  <a:srgbClr val="63A35C"/>
                </a:solidFill>
              </a:rPr>
              <a:t>)</a:t>
            </a:r>
            <a:br>
              <a:rPr lang="en-CA" sz="1600" b="1" dirty="0">
                <a:solidFill>
                  <a:srgbClr val="63A35C"/>
                </a:solidFill>
              </a:rPr>
            </a:br>
            <a:r>
              <a:rPr lang="en-CA" sz="1600" b="1" dirty="0">
                <a:solidFill>
                  <a:srgbClr val="63A35C"/>
                </a:solidFill>
              </a:rPr>
              <a:t>    </a:t>
            </a:r>
            <a:r>
              <a:rPr lang="en-CA" sz="1600" b="1" dirty="0" err="1"/>
              <a:t>tips_df</a:t>
            </a:r>
            <a:r>
              <a:rPr lang="en-CA" sz="1600" b="1" dirty="0"/>
              <a:t> </a:t>
            </a:r>
            <a:r>
              <a:rPr lang="en-CA" sz="1600" b="1" dirty="0">
                <a:solidFill>
                  <a:srgbClr val="A71D5D"/>
                </a:solidFill>
              </a:rPr>
              <a:t>= </a:t>
            </a:r>
            <a:r>
              <a:rPr lang="en-CA" sz="1600" b="1" dirty="0" err="1">
                <a:solidFill>
                  <a:srgbClr val="0086B3"/>
                </a:solidFill>
              </a:rPr>
              <a:t>count_tips</a:t>
            </a:r>
            <a:r>
              <a:rPr lang="en-CA" sz="1600" b="1" dirty="0">
                <a:solidFill>
                  <a:srgbClr val="63A35C"/>
                </a:solidFill>
              </a:rPr>
              <a:t>(</a:t>
            </a:r>
            <a:r>
              <a:rPr lang="en-CA" sz="1600" b="1" dirty="0" err="1">
                <a:solidFill>
                  <a:schemeClr val="tx1"/>
                </a:solidFill>
              </a:rPr>
              <a:t>tips_df</a:t>
            </a:r>
            <a:r>
              <a:rPr lang="en-CA" sz="1600" b="1" dirty="0">
                <a:solidFill>
                  <a:schemeClr val="tx1"/>
                </a:solidFill>
              </a:rPr>
              <a:t>, </a:t>
            </a:r>
            <a:r>
              <a:rPr lang="en-CA" sz="1600" b="1" dirty="0" err="1">
                <a:solidFill>
                  <a:schemeClr val="tx1"/>
                </a:solidFill>
              </a:rPr>
              <a:t>run_date</a:t>
            </a:r>
            <a:r>
              <a:rPr lang="en-CA" sz="1600" b="1" dirty="0">
                <a:solidFill>
                  <a:srgbClr val="63A35C"/>
                </a:solidFill>
              </a:rPr>
              <a:t>)</a:t>
            </a:r>
            <a:endParaRPr lang="en-US" b="1" dirty="0"/>
          </a:p>
        </p:txBody>
      </p:sp>
      <p:sp>
        <p:nvSpPr>
          <p:cNvPr id="12" name="Rectangle 11">
            <a:extLst>
              <a:ext uri="{FF2B5EF4-FFF2-40B4-BE49-F238E27FC236}">
                <a16:creationId xmlns:a16="http://schemas.microsoft.com/office/drawing/2014/main" id="{D0B28D84-D04A-BF4D-E5F7-7B6ED96B95C4}"/>
              </a:ext>
            </a:extLst>
          </p:cNvPr>
          <p:cNvSpPr/>
          <p:nvPr/>
        </p:nvSpPr>
        <p:spPr>
          <a:xfrm>
            <a:off x="978830" y="2607943"/>
            <a:ext cx="10876698" cy="584775"/>
          </a:xfrm>
          <a:prstGeom prst="rect">
            <a:avLst/>
          </a:prstGeom>
        </p:spPr>
        <p:txBody>
          <a:bodyPr wrap="square">
            <a:spAutoFit/>
          </a:bodyPr>
          <a:lstStyle/>
          <a:p>
            <a:r>
              <a:rPr lang="en-CA" sz="1600" b="1" dirty="0" err="1"/>
              <a:t>pandemic_recovery_df</a:t>
            </a:r>
            <a:r>
              <a:rPr lang="en-CA" sz="1600" b="1" dirty="0"/>
              <a:t> </a:t>
            </a:r>
            <a:r>
              <a:rPr lang="en-CA" sz="1600" b="1" dirty="0">
                <a:solidFill>
                  <a:srgbClr val="A71D5D"/>
                </a:solidFill>
              </a:rPr>
              <a:t>= </a:t>
            </a:r>
            <a:r>
              <a:rPr lang="en-CA" sz="1600" b="1" dirty="0" err="1">
                <a:solidFill>
                  <a:srgbClr val="0086B3"/>
                </a:solidFill>
              </a:rPr>
              <a:t>business_df</a:t>
            </a:r>
            <a:r>
              <a:rPr lang="en-CA" sz="1600" b="1" dirty="0" err="1">
                <a:solidFill>
                  <a:srgbClr val="63A35C"/>
                </a:solidFill>
              </a:rPr>
              <a:t>.</a:t>
            </a:r>
            <a:r>
              <a:rPr lang="en-CA" sz="1600" b="1" dirty="0" err="1">
                <a:solidFill>
                  <a:srgbClr val="0086B3"/>
                </a:solidFill>
              </a:rPr>
              <a:t>join</a:t>
            </a:r>
            <a:r>
              <a:rPr lang="en-CA" sz="1600" b="1" dirty="0">
                <a:solidFill>
                  <a:srgbClr val="63A35C"/>
                </a:solidFill>
              </a:rPr>
              <a:t>(</a:t>
            </a:r>
            <a:r>
              <a:rPr lang="en-CA" sz="1600" b="1" dirty="0" err="1">
                <a:solidFill>
                  <a:schemeClr val="tx1"/>
                </a:solidFill>
              </a:rPr>
              <a:t>checkin_df</a:t>
            </a:r>
            <a:r>
              <a:rPr lang="en-CA" sz="1600" b="1" dirty="0">
                <a:solidFill>
                  <a:srgbClr val="63A35C"/>
                </a:solidFill>
              </a:rPr>
              <a:t>, </a:t>
            </a:r>
            <a:r>
              <a:rPr lang="en-CA" sz="1600" b="1" dirty="0">
                <a:solidFill>
                  <a:srgbClr val="660099"/>
                </a:solidFill>
              </a:rPr>
              <a:t>on</a:t>
            </a:r>
            <a:r>
              <a:rPr lang="en-CA" sz="1600" b="1" dirty="0">
                <a:solidFill>
                  <a:srgbClr val="A71D5D"/>
                </a:solidFill>
              </a:rPr>
              <a:t>=</a:t>
            </a:r>
            <a:r>
              <a:rPr lang="en-CA" sz="1600" b="1" dirty="0">
                <a:solidFill>
                  <a:srgbClr val="183691"/>
                </a:solidFill>
              </a:rPr>
              <a:t>"</a:t>
            </a:r>
            <a:r>
              <a:rPr lang="en-CA" sz="1600" b="1" dirty="0" err="1">
                <a:solidFill>
                  <a:srgbClr val="183691"/>
                </a:solidFill>
              </a:rPr>
              <a:t>business_id</a:t>
            </a:r>
            <a:r>
              <a:rPr lang="en-CA" sz="1600" b="1" dirty="0">
                <a:solidFill>
                  <a:srgbClr val="183691"/>
                </a:solidFill>
              </a:rPr>
              <a:t>"</a:t>
            </a:r>
            <a:r>
              <a:rPr lang="en-CA" sz="1600" b="1" dirty="0">
                <a:solidFill>
                  <a:srgbClr val="63A35C"/>
                </a:solidFill>
              </a:rPr>
              <a:t>, </a:t>
            </a:r>
            <a:r>
              <a:rPr lang="en-CA" sz="1600" b="1" dirty="0">
                <a:solidFill>
                  <a:srgbClr val="660099"/>
                </a:solidFill>
              </a:rPr>
              <a:t>how</a:t>
            </a:r>
            <a:r>
              <a:rPr lang="en-CA" sz="1600" b="1" dirty="0">
                <a:solidFill>
                  <a:srgbClr val="A71D5D"/>
                </a:solidFill>
              </a:rPr>
              <a:t>=</a:t>
            </a:r>
            <a:r>
              <a:rPr lang="en-CA" sz="1600" b="1" dirty="0">
                <a:solidFill>
                  <a:srgbClr val="183691"/>
                </a:solidFill>
              </a:rPr>
              <a:t>'left'</a:t>
            </a:r>
            <a:r>
              <a:rPr lang="en-CA" sz="1600" b="1" dirty="0">
                <a:solidFill>
                  <a:srgbClr val="63A35C"/>
                </a:solidFill>
              </a:rPr>
              <a:t>).</a:t>
            </a:r>
            <a:r>
              <a:rPr lang="en-CA" sz="1600" b="1" dirty="0" err="1">
                <a:solidFill>
                  <a:srgbClr val="0086B3"/>
                </a:solidFill>
              </a:rPr>
              <a:t>fillna</a:t>
            </a:r>
            <a:r>
              <a:rPr lang="en-CA" sz="1600" b="1" dirty="0">
                <a:solidFill>
                  <a:srgbClr val="63A35C"/>
                </a:solidFill>
              </a:rPr>
              <a:t>(</a:t>
            </a:r>
            <a:r>
              <a:rPr lang="en-CA" sz="1600" b="1" dirty="0">
                <a:solidFill>
                  <a:srgbClr val="0086B3"/>
                </a:solidFill>
              </a:rPr>
              <a:t>0</a:t>
            </a:r>
            <a:r>
              <a:rPr lang="en-CA" sz="1600" b="1" dirty="0">
                <a:solidFill>
                  <a:srgbClr val="63A35C"/>
                </a:solidFill>
              </a:rPr>
              <a:t>)</a:t>
            </a:r>
            <a:br>
              <a:rPr lang="en-CA" sz="1600" b="1" dirty="0">
                <a:solidFill>
                  <a:srgbClr val="63A35C"/>
                </a:solidFill>
              </a:rPr>
            </a:br>
            <a:r>
              <a:rPr lang="en-CA" sz="1600" b="1" dirty="0" err="1"/>
              <a:t>pandemic_recovery_df</a:t>
            </a:r>
            <a:r>
              <a:rPr lang="en-CA" sz="1600" b="1" dirty="0"/>
              <a:t> </a:t>
            </a:r>
            <a:r>
              <a:rPr lang="en-CA" sz="1600" b="1" dirty="0">
                <a:solidFill>
                  <a:srgbClr val="A71D5D"/>
                </a:solidFill>
              </a:rPr>
              <a:t>= </a:t>
            </a:r>
            <a:r>
              <a:rPr lang="en-CA" sz="1600" b="1" dirty="0" err="1"/>
              <a:t>pandemic_recovery_df</a:t>
            </a:r>
            <a:r>
              <a:rPr lang="en-CA" sz="1600" b="1" dirty="0" err="1">
                <a:solidFill>
                  <a:srgbClr val="63A35C"/>
                </a:solidFill>
              </a:rPr>
              <a:t>.</a:t>
            </a:r>
            <a:r>
              <a:rPr lang="en-CA" sz="1600" b="1" dirty="0" err="1">
                <a:solidFill>
                  <a:srgbClr val="0086B3"/>
                </a:solidFill>
              </a:rPr>
              <a:t>join</a:t>
            </a:r>
            <a:r>
              <a:rPr lang="en-CA" sz="1600" b="1" dirty="0">
                <a:solidFill>
                  <a:srgbClr val="63A35C"/>
                </a:solidFill>
              </a:rPr>
              <a:t>(</a:t>
            </a:r>
            <a:r>
              <a:rPr lang="en-CA" sz="1600" b="1" dirty="0" err="1">
                <a:solidFill>
                  <a:schemeClr val="tx1"/>
                </a:solidFill>
              </a:rPr>
              <a:t>reviews_df</a:t>
            </a:r>
            <a:r>
              <a:rPr lang="en-CA" sz="1600" b="1" dirty="0">
                <a:solidFill>
                  <a:srgbClr val="63A35C"/>
                </a:solidFill>
              </a:rPr>
              <a:t>, </a:t>
            </a:r>
            <a:r>
              <a:rPr lang="en-CA" sz="1600" b="1" dirty="0">
                <a:solidFill>
                  <a:srgbClr val="660099"/>
                </a:solidFill>
              </a:rPr>
              <a:t>on</a:t>
            </a:r>
            <a:r>
              <a:rPr lang="en-CA" sz="1600" b="1" dirty="0">
                <a:solidFill>
                  <a:srgbClr val="A71D5D"/>
                </a:solidFill>
              </a:rPr>
              <a:t>=</a:t>
            </a:r>
            <a:r>
              <a:rPr lang="en-CA" sz="1600" b="1" dirty="0">
                <a:solidFill>
                  <a:srgbClr val="183691"/>
                </a:solidFill>
              </a:rPr>
              <a:t>"</a:t>
            </a:r>
            <a:r>
              <a:rPr lang="en-CA" sz="1600" b="1" dirty="0" err="1">
                <a:solidFill>
                  <a:srgbClr val="183691"/>
                </a:solidFill>
              </a:rPr>
              <a:t>business_id</a:t>
            </a:r>
            <a:r>
              <a:rPr lang="en-CA" sz="1600" b="1" dirty="0">
                <a:solidFill>
                  <a:srgbClr val="183691"/>
                </a:solidFill>
              </a:rPr>
              <a:t>"</a:t>
            </a:r>
            <a:r>
              <a:rPr lang="en-CA" sz="1600" b="1" dirty="0">
                <a:solidFill>
                  <a:srgbClr val="63A35C"/>
                </a:solidFill>
              </a:rPr>
              <a:t>, </a:t>
            </a:r>
            <a:r>
              <a:rPr lang="en-CA" sz="1600" b="1" dirty="0">
                <a:solidFill>
                  <a:srgbClr val="660099"/>
                </a:solidFill>
              </a:rPr>
              <a:t>how</a:t>
            </a:r>
            <a:r>
              <a:rPr lang="en-CA" sz="1600" b="1" dirty="0">
                <a:solidFill>
                  <a:srgbClr val="A71D5D"/>
                </a:solidFill>
              </a:rPr>
              <a:t>=</a:t>
            </a:r>
            <a:r>
              <a:rPr lang="en-CA" sz="1600" b="1" dirty="0">
                <a:solidFill>
                  <a:srgbClr val="183691"/>
                </a:solidFill>
              </a:rPr>
              <a:t>'left'</a:t>
            </a:r>
            <a:r>
              <a:rPr lang="en-CA" sz="1600" b="1" dirty="0">
                <a:solidFill>
                  <a:srgbClr val="63A35C"/>
                </a:solidFill>
              </a:rPr>
              <a:t>).</a:t>
            </a:r>
            <a:r>
              <a:rPr lang="en-CA" sz="1600" b="1" dirty="0" err="1">
                <a:solidFill>
                  <a:srgbClr val="0086B3"/>
                </a:solidFill>
              </a:rPr>
              <a:t>fillna</a:t>
            </a:r>
            <a:r>
              <a:rPr lang="en-CA" sz="1600" b="1" dirty="0">
                <a:solidFill>
                  <a:srgbClr val="63A35C"/>
                </a:solidFill>
              </a:rPr>
              <a:t>(</a:t>
            </a:r>
            <a:r>
              <a:rPr lang="en-CA" sz="1600" b="1" dirty="0">
                <a:solidFill>
                  <a:srgbClr val="0086B3"/>
                </a:solidFill>
              </a:rPr>
              <a:t>0</a:t>
            </a:r>
            <a:r>
              <a:rPr lang="en-CA" sz="1600" b="1" dirty="0">
                <a:solidFill>
                  <a:srgbClr val="63A35C"/>
                </a:solidFill>
              </a:rPr>
              <a:t>)</a:t>
            </a:r>
            <a:endParaRPr lang="en-US" sz="1600" b="1" dirty="0"/>
          </a:p>
        </p:txBody>
      </p:sp>
    </p:spTree>
    <p:extLst>
      <p:ext uri="{BB962C8B-B14F-4D97-AF65-F5344CB8AC3E}">
        <p14:creationId xmlns:p14="http://schemas.microsoft.com/office/powerpoint/2010/main" val="2379582265"/>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8" name="Rectangle 17">
            <a:extLst>
              <a:ext uri="{FF2B5EF4-FFF2-40B4-BE49-F238E27FC236}">
                <a16:creationId xmlns:a16="http://schemas.microsoft.com/office/drawing/2014/main" id="{25ECB3B8-FAEA-C7A8-A6D1-9AC4D9974B58}"/>
              </a:ext>
            </a:extLst>
          </p:cNvPr>
          <p:cNvSpPr/>
          <p:nvPr/>
        </p:nvSpPr>
        <p:spPr>
          <a:xfrm>
            <a:off x="745055" y="3041482"/>
            <a:ext cx="10659301" cy="240853"/>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C881E9FD-D5A8-E658-6669-F3BD80BF9E10}"/>
              </a:ext>
            </a:extLst>
          </p:cNvPr>
          <p:cNvSpPr/>
          <p:nvPr/>
        </p:nvSpPr>
        <p:spPr>
          <a:xfrm>
            <a:off x="749245" y="1119100"/>
            <a:ext cx="10655111" cy="1846710"/>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154</a:t>
            </a:fld>
            <a:endParaRPr/>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978830" y="2992631"/>
            <a:ext cx="9815341" cy="338554"/>
          </a:xfrm>
          <a:prstGeom prst="rect">
            <a:avLst/>
          </a:prstGeom>
          <a:ln w="38100">
            <a:noFill/>
          </a:ln>
        </p:spPr>
        <p:txBody>
          <a:bodyPr wrap="square">
            <a:spAutoFit/>
          </a:bodyPr>
          <a:lstStyle/>
          <a:p>
            <a:r>
              <a:rPr lang="en-CA" sz="1600" b="1" dirty="0" err="1">
                <a:solidFill>
                  <a:srgbClr val="0086B3"/>
                </a:solidFill>
              </a:rPr>
              <a:t>assert_inglewood_pizza_has_one_review</a:t>
            </a:r>
            <a:r>
              <a:rPr lang="en-CA" sz="1600" b="1" dirty="0">
                <a:solidFill>
                  <a:srgbClr val="63A35C"/>
                </a:solidFill>
              </a:rPr>
              <a:t>(</a:t>
            </a:r>
            <a:r>
              <a:rPr lang="en-CA" sz="1600" b="1" dirty="0" err="1">
                <a:solidFill>
                  <a:schemeClr val="tx1"/>
                </a:solidFill>
              </a:rPr>
              <a:t>reviews_</a:t>
            </a:r>
            <a:r>
              <a:rPr lang="en-CA" sz="1600" b="1" dirty="0" err="1"/>
              <a:t>df</a:t>
            </a:r>
            <a:r>
              <a:rPr lang="en-CA" sz="1600" b="1" dirty="0">
                <a:solidFill>
                  <a:srgbClr val="63A35C"/>
                </a:solidFill>
              </a:rPr>
              <a:t>)</a:t>
            </a:r>
          </a:p>
        </p:txBody>
      </p:sp>
      <p:sp>
        <p:nvSpPr>
          <p:cNvPr id="11" name="!!transform_inlined">
            <a:extLst>
              <a:ext uri="{FF2B5EF4-FFF2-40B4-BE49-F238E27FC236}">
                <a16:creationId xmlns:a16="http://schemas.microsoft.com/office/drawing/2014/main" id="{ECF3E3C1-826D-07D1-5568-0D90137DBFD5}"/>
              </a:ext>
            </a:extLst>
          </p:cNvPr>
          <p:cNvSpPr txBox="1"/>
          <p:nvPr/>
        </p:nvSpPr>
        <p:spPr>
          <a:xfrm>
            <a:off x="749245" y="822870"/>
            <a:ext cx="10876698" cy="1569660"/>
          </a:xfrm>
          <a:prstGeom prst="rect">
            <a:avLst/>
          </a:prstGeom>
          <a:noFill/>
          <a:ln w="38100">
            <a:noFill/>
          </a:ln>
        </p:spPr>
        <p:txBody>
          <a:bodyPr wrap="square" rtlCol="0">
            <a:spAutoFit/>
          </a:bodyPr>
          <a:lstStyle/>
          <a:p>
            <a:br>
              <a:rPr lang="en-CA" sz="1600" b="1" dirty="0">
                <a:solidFill>
                  <a:srgbClr val="A71D5D"/>
                </a:solidFill>
              </a:rPr>
            </a:br>
            <a:r>
              <a:rPr lang="en-CA" sz="1600" b="1" dirty="0">
                <a:solidFill>
                  <a:srgbClr val="A71D5D"/>
                </a:solidFill>
              </a:rPr>
              <a:t>    </a:t>
            </a:r>
            <a:r>
              <a:rPr lang="en-CA" sz="1600" b="1" dirty="0" err="1"/>
              <a:t>checkin_df</a:t>
            </a:r>
            <a:r>
              <a:rPr lang="en-CA" sz="1600" b="1" dirty="0"/>
              <a:t> </a:t>
            </a:r>
            <a:r>
              <a:rPr lang="en-CA" sz="1600" b="1" dirty="0">
                <a:solidFill>
                  <a:srgbClr val="A71D5D"/>
                </a:solidFill>
              </a:rPr>
              <a:t>= </a:t>
            </a:r>
            <a:r>
              <a:rPr lang="en-CA" sz="1600" b="1" dirty="0" err="1">
                <a:solidFill>
                  <a:srgbClr val="0086B3"/>
                </a:solidFill>
              </a:rPr>
              <a:t>create_checkin_df_with_one_date_per_row</a:t>
            </a:r>
            <a:r>
              <a:rPr lang="en-CA" sz="1600" b="1" dirty="0">
                <a:solidFill>
                  <a:srgbClr val="63A35C"/>
                </a:solidFill>
              </a:rPr>
              <a:t>(</a:t>
            </a:r>
            <a:r>
              <a:rPr lang="en-CA" sz="1600" b="1" dirty="0" err="1">
                <a:solidFill>
                  <a:schemeClr val="tx1"/>
                </a:solidFill>
              </a:rPr>
              <a:t>checkin_df</a:t>
            </a:r>
            <a:r>
              <a:rPr lang="en-CA" sz="1600" b="1" dirty="0">
                <a:solidFill>
                  <a:srgbClr val="63A35C"/>
                </a:solidFill>
              </a:rPr>
              <a:t>)</a:t>
            </a:r>
            <a:br>
              <a:rPr lang="en-CA" sz="1600" b="1" dirty="0">
                <a:solidFill>
                  <a:srgbClr val="63A35C"/>
                </a:solidFill>
              </a:rPr>
            </a:br>
            <a:br>
              <a:rPr lang="en-CA" sz="1600" b="1" dirty="0">
                <a:solidFill>
                  <a:srgbClr val="63A35C"/>
                </a:solidFill>
              </a:rPr>
            </a:br>
            <a:r>
              <a:rPr lang="en-CA" sz="1600" b="1" dirty="0">
                <a:solidFill>
                  <a:srgbClr val="63A35C"/>
                </a:solidFill>
              </a:rPr>
              <a:t>    </a:t>
            </a:r>
            <a:r>
              <a:rPr lang="en-CA" sz="1600" b="1" dirty="0" err="1"/>
              <a:t>reviews_df</a:t>
            </a:r>
            <a:r>
              <a:rPr lang="en-CA" sz="1600" b="1" dirty="0"/>
              <a:t> </a:t>
            </a:r>
            <a:r>
              <a:rPr lang="en-CA" sz="1600" b="1" dirty="0">
                <a:solidFill>
                  <a:srgbClr val="A71D5D"/>
                </a:solidFill>
              </a:rPr>
              <a:t>= </a:t>
            </a:r>
            <a:r>
              <a:rPr lang="en-CA" sz="1600" b="1" dirty="0" err="1">
                <a:solidFill>
                  <a:srgbClr val="0086B3"/>
                </a:solidFill>
              </a:rPr>
              <a:t>count_reviews</a:t>
            </a:r>
            <a:r>
              <a:rPr lang="en-CA" sz="1600" b="1" dirty="0">
                <a:solidFill>
                  <a:srgbClr val="63A35C"/>
                </a:solidFill>
              </a:rPr>
              <a:t>(</a:t>
            </a:r>
            <a:r>
              <a:rPr lang="en-CA" sz="1600" b="1" dirty="0" err="1">
                <a:solidFill>
                  <a:schemeClr val="tx1"/>
                </a:solidFill>
              </a:rPr>
              <a:t>checkin_df</a:t>
            </a:r>
            <a:r>
              <a:rPr lang="en-CA" sz="1600" b="1" dirty="0">
                <a:solidFill>
                  <a:schemeClr val="tx1"/>
                </a:solidFill>
              </a:rPr>
              <a:t>, </a:t>
            </a:r>
            <a:r>
              <a:rPr lang="en-CA" sz="1600" b="1" dirty="0" err="1">
                <a:solidFill>
                  <a:schemeClr val="tx1"/>
                </a:solidFill>
              </a:rPr>
              <a:t>mobile_reviews_df</a:t>
            </a:r>
            <a:r>
              <a:rPr lang="en-CA" sz="1600" b="1" dirty="0">
                <a:solidFill>
                  <a:schemeClr val="tx1"/>
                </a:solidFill>
              </a:rPr>
              <a:t>, </a:t>
            </a:r>
            <a:r>
              <a:rPr lang="en-CA" sz="1600" b="1" dirty="0" err="1">
                <a:solidFill>
                  <a:schemeClr val="tx1"/>
                </a:solidFill>
              </a:rPr>
              <a:t>browser_reviews_df</a:t>
            </a:r>
            <a:r>
              <a:rPr lang="en-CA" sz="1600" b="1" dirty="0">
                <a:solidFill>
                  <a:schemeClr val="tx1"/>
                </a:solidFill>
              </a:rPr>
              <a:t>, </a:t>
            </a:r>
            <a:r>
              <a:rPr lang="en-CA" sz="1600" b="1" dirty="0" err="1">
                <a:solidFill>
                  <a:schemeClr val="tx1"/>
                </a:solidFill>
              </a:rPr>
              <a:t>run_date</a:t>
            </a:r>
            <a:r>
              <a:rPr lang="en-CA" sz="1600" b="1" dirty="0">
                <a:solidFill>
                  <a:srgbClr val="63A35C"/>
                </a:solidFill>
              </a:rPr>
              <a:t>)</a:t>
            </a:r>
            <a:br>
              <a:rPr lang="en-CA" sz="1600" b="1" dirty="0">
                <a:solidFill>
                  <a:srgbClr val="63A35C"/>
                </a:solidFill>
              </a:rPr>
            </a:br>
            <a:r>
              <a:rPr lang="en-CA" sz="1600" b="1" dirty="0">
                <a:solidFill>
                  <a:srgbClr val="63A35C"/>
                </a:solidFill>
              </a:rPr>
              <a:t>    </a:t>
            </a:r>
            <a:r>
              <a:rPr lang="en-CA" sz="1600" b="1" dirty="0" err="1"/>
              <a:t>checkin_df</a:t>
            </a:r>
            <a:r>
              <a:rPr lang="en-CA" sz="1600" b="1" dirty="0"/>
              <a:t> </a:t>
            </a:r>
            <a:r>
              <a:rPr lang="en-CA" sz="1600" b="1" dirty="0">
                <a:solidFill>
                  <a:srgbClr val="A71D5D"/>
                </a:solidFill>
              </a:rPr>
              <a:t>= </a:t>
            </a:r>
            <a:r>
              <a:rPr lang="en-CA" sz="1600" b="1" dirty="0" err="1">
                <a:solidFill>
                  <a:srgbClr val="0086B3"/>
                </a:solidFill>
              </a:rPr>
              <a:t>count_checkins</a:t>
            </a:r>
            <a:r>
              <a:rPr lang="en-CA" sz="1600" b="1" dirty="0">
                <a:solidFill>
                  <a:srgbClr val="63A35C"/>
                </a:solidFill>
              </a:rPr>
              <a:t>(</a:t>
            </a:r>
            <a:r>
              <a:rPr lang="en-CA" sz="1600" b="1" dirty="0" err="1">
                <a:solidFill>
                  <a:schemeClr val="tx1"/>
                </a:solidFill>
              </a:rPr>
              <a:t>checkin_df</a:t>
            </a:r>
            <a:r>
              <a:rPr lang="en-CA" sz="1600" b="1" dirty="0">
                <a:solidFill>
                  <a:schemeClr val="tx1"/>
                </a:solidFill>
              </a:rPr>
              <a:t>, </a:t>
            </a:r>
            <a:r>
              <a:rPr lang="en-CA" sz="1600" b="1" dirty="0" err="1">
                <a:solidFill>
                  <a:schemeClr val="tx1"/>
                </a:solidFill>
              </a:rPr>
              <a:t>run_date</a:t>
            </a:r>
            <a:r>
              <a:rPr lang="en-CA" sz="1600" b="1" dirty="0">
                <a:solidFill>
                  <a:srgbClr val="63A35C"/>
                </a:solidFill>
              </a:rPr>
              <a:t>)</a:t>
            </a:r>
            <a:br>
              <a:rPr lang="en-CA" sz="1600" b="1" dirty="0">
                <a:solidFill>
                  <a:srgbClr val="63A35C"/>
                </a:solidFill>
              </a:rPr>
            </a:br>
            <a:r>
              <a:rPr lang="en-CA" sz="1600" b="1" dirty="0">
                <a:solidFill>
                  <a:srgbClr val="63A35C"/>
                </a:solidFill>
              </a:rPr>
              <a:t>    </a:t>
            </a:r>
            <a:r>
              <a:rPr lang="en-CA" sz="1600" b="1" dirty="0" err="1"/>
              <a:t>tips_df</a:t>
            </a:r>
            <a:r>
              <a:rPr lang="en-CA" sz="1600" b="1" dirty="0"/>
              <a:t> </a:t>
            </a:r>
            <a:r>
              <a:rPr lang="en-CA" sz="1600" b="1" dirty="0">
                <a:solidFill>
                  <a:srgbClr val="A71D5D"/>
                </a:solidFill>
              </a:rPr>
              <a:t>= </a:t>
            </a:r>
            <a:r>
              <a:rPr lang="en-CA" sz="1600" b="1" dirty="0" err="1">
                <a:solidFill>
                  <a:srgbClr val="0086B3"/>
                </a:solidFill>
              </a:rPr>
              <a:t>count_tips</a:t>
            </a:r>
            <a:r>
              <a:rPr lang="en-CA" sz="1600" b="1" dirty="0">
                <a:solidFill>
                  <a:srgbClr val="63A35C"/>
                </a:solidFill>
              </a:rPr>
              <a:t>(</a:t>
            </a:r>
            <a:r>
              <a:rPr lang="en-CA" sz="1600" b="1" dirty="0" err="1">
                <a:solidFill>
                  <a:schemeClr val="tx1"/>
                </a:solidFill>
              </a:rPr>
              <a:t>tips_df</a:t>
            </a:r>
            <a:r>
              <a:rPr lang="en-CA" sz="1600" b="1" dirty="0">
                <a:solidFill>
                  <a:schemeClr val="tx1"/>
                </a:solidFill>
              </a:rPr>
              <a:t>, </a:t>
            </a:r>
            <a:r>
              <a:rPr lang="en-CA" sz="1600" b="1" dirty="0" err="1">
                <a:solidFill>
                  <a:schemeClr val="tx1"/>
                </a:solidFill>
              </a:rPr>
              <a:t>run_date</a:t>
            </a:r>
            <a:r>
              <a:rPr lang="en-CA" sz="1600" b="1" dirty="0">
                <a:solidFill>
                  <a:srgbClr val="63A35C"/>
                </a:solidFill>
              </a:rPr>
              <a:t>)</a:t>
            </a:r>
            <a:endParaRPr lang="en-US" b="1" dirty="0"/>
          </a:p>
        </p:txBody>
      </p:sp>
      <p:sp>
        <p:nvSpPr>
          <p:cNvPr id="12" name="Rectangle 11">
            <a:extLst>
              <a:ext uri="{FF2B5EF4-FFF2-40B4-BE49-F238E27FC236}">
                <a16:creationId xmlns:a16="http://schemas.microsoft.com/office/drawing/2014/main" id="{D0B28D84-D04A-BF4D-E5F7-7B6ED96B95C4}"/>
              </a:ext>
            </a:extLst>
          </p:cNvPr>
          <p:cNvSpPr/>
          <p:nvPr/>
        </p:nvSpPr>
        <p:spPr>
          <a:xfrm>
            <a:off x="978830" y="2607943"/>
            <a:ext cx="10876698" cy="338554"/>
          </a:xfrm>
          <a:prstGeom prst="rect">
            <a:avLst/>
          </a:prstGeom>
        </p:spPr>
        <p:txBody>
          <a:bodyPr wrap="square">
            <a:spAutoFit/>
          </a:bodyPr>
          <a:lstStyle/>
          <a:p>
            <a:r>
              <a:rPr lang="en-CA" sz="1600" b="1" dirty="0" err="1"/>
              <a:t>pandemic_recovery_df</a:t>
            </a:r>
            <a:r>
              <a:rPr lang="en-CA" sz="1600" b="1" dirty="0"/>
              <a:t> </a:t>
            </a:r>
            <a:r>
              <a:rPr lang="en-CA" sz="1600" b="1" dirty="0">
                <a:solidFill>
                  <a:srgbClr val="A71D5D"/>
                </a:solidFill>
              </a:rPr>
              <a:t>= </a:t>
            </a:r>
            <a:r>
              <a:rPr lang="en-CA" sz="1600" b="1" dirty="0" err="1">
                <a:solidFill>
                  <a:srgbClr val="0086B3"/>
                </a:solidFill>
              </a:rPr>
              <a:t>business_df</a:t>
            </a:r>
            <a:r>
              <a:rPr lang="en-CA" sz="1600" b="1" dirty="0" err="1">
                <a:solidFill>
                  <a:srgbClr val="63A35C"/>
                </a:solidFill>
              </a:rPr>
              <a:t>.</a:t>
            </a:r>
            <a:r>
              <a:rPr lang="en-CA" sz="1600" b="1" dirty="0" err="1">
                <a:solidFill>
                  <a:srgbClr val="0086B3"/>
                </a:solidFill>
              </a:rPr>
              <a:t>join</a:t>
            </a:r>
            <a:r>
              <a:rPr lang="en-CA" sz="1600" b="1" dirty="0">
                <a:solidFill>
                  <a:srgbClr val="63A35C"/>
                </a:solidFill>
              </a:rPr>
              <a:t>(</a:t>
            </a:r>
            <a:r>
              <a:rPr lang="en-CA" sz="1600" b="1" dirty="0" err="1">
                <a:solidFill>
                  <a:schemeClr val="tx1"/>
                </a:solidFill>
              </a:rPr>
              <a:t>checkin_df</a:t>
            </a:r>
            <a:r>
              <a:rPr lang="en-CA" sz="1600" b="1" dirty="0">
                <a:solidFill>
                  <a:srgbClr val="63A35C"/>
                </a:solidFill>
              </a:rPr>
              <a:t>, </a:t>
            </a:r>
            <a:r>
              <a:rPr lang="en-CA" sz="1600" b="1" dirty="0">
                <a:solidFill>
                  <a:srgbClr val="660099"/>
                </a:solidFill>
              </a:rPr>
              <a:t>on</a:t>
            </a:r>
            <a:r>
              <a:rPr lang="en-CA" sz="1600" b="1" dirty="0">
                <a:solidFill>
                  <a:srgbClr val="A71D5D"/>
                </a:solidFill>
              </a:rPr>
              <a:t>=</a:t>
            </a:r>
            <a:r>
              <a:rPr lang="en-CA" sz="1600" b="1" dirty="0">
                <a:solidFill>
                  <a:srgbClr val="183691"/>
                </a:solidFill>
              </a:rPr>
              <a:t>"</a:t>
            </a:r>
            <a:r>
              <a:rPr lang="en-CA" sz="1600" b="1" dirty="0" err="1">
                <a:solidFill>
                  <a:srgbClr val="183691"/>
                </a:solidFill>
              </a:rPr>
              <a:t>business_id</a:t>
            </a:r>
            <a:r>
              <a:rPr lang="en-CA" sz="1600" b="1" dirty="0">
                <a:solidFill>
                  <a:srgbClr val="183691"/>
                </a:solidFill>
              </a:rPr>
              <a:t>"</a:t>
            </a:r>
            <a:r>
              <a:rPr lang="en-CA" sz="1600" b="1" dirty="0">
                <a:solidFill>
                  <a:srgbClr val="63A35C"/>
                </a:solidFill>
              </a:rPr>
              <a:t>, </a:t>
            </a:r>
            <a:r>
              <a:rPr lang="en-CA" sz="1600" b="1" dirty="0">
                <a:solidFill>
                  <a:srgbClr val="660099"/>
                </a:solidFill>
              </a:rPr>
              <a:t>how</a:t>
            </a:r>
            <a:r>
              <a:rPr lang="en-CA" sz="1600" b="1" dirty="0">
                <a:solidFill>
                  <a:srgbClr val="A71D5D"/>
                </a:solidFill>
              </a:rPr>
              <a:t>=</a:t>
            </a:r>
            <a:r>
              <a:rPr lang="en-CA" sz="1600" b="1" dirty="0">
                <a:solidFill>
                  <a:srgbClr val="183691"/>
                </a:solidFill>
              </a:rPr>
              <a:t>'left'</a:t>
            </a:r>
            <a:r>
              <a:rPr lang="en-CA" sz="1600" b="1" dirty="0">
                <a:solidFill>
                  <a:srgbClr val="63A35C"/>
                </a:solidFill>
              </a:rPr>
              <a:t>).</a:t>
            </a:r>
            <a:r>
              <a:rPr lang="en-CA" sz="1600" b="1" dirty="0" err="1">
                <a:solidFill>
                  <a:srgbClr val="0086B3"/>
                </a:solidFill>
              </a:rPr>
              <a:t>fillna</a:t>
            </a:r>
            <a:r>
              <a:rPr lang="en-CA" sz="1600" b="1" dirty="0">
                <a:solidFill>
                  <a:srgbClr val="63A35C"/>
                </a:solidFill>
              </a:rPr>
              <a:t>(</a:t>
            </a:r>
            <a:r>
              <a:rPr lang="en-CA" sz="1600" b="1" dirty="0">
                <a:solidFill>
                  <a:srgbClr val="0086B3"/>
                </a:solidFill>
              </a:rPr>
              <a:t>0</a:t>
            </a:r>
            <a:r>
              <a:rPr lang="en-CA" sz="1600" b="1" dirty="0">
                <a:solidFill>
                  <a:srgbClr val="63A35C"/>
                </a:solidFill>
              </a:rPr>
              <a:t>)</a:t>
            </a:r>
            <a:endParaRPr lang="en-US" sz="1600" b="1" dirty="0"/>
          </a:p>
        </p:txBody>
      </p:sp>
      <p:sp>
        <p:nvSpPr>
          <p:cNvPr id="2" name="TextBox 1">
            <a:extLst>
              <a:ext uri="{FF2B5EF4-FFF2-40B4-BE49-F238E27FC236}">
                <a16:creationId xmlns:a16="http://schemas.microsoft.com/office/drawing/2014/main" id="{E1880A39-AF8D-6B3B-1F1C-A0AD250B9636}"/>
              </a:ext>
            </a:extLst>
          </p:cNvPr>
          <p:cNvSpPr txBox="1"/>
          <p:nvPr/>
        </p:nvSpPr>
        <p:spPr>
          <a:xfrm>
            <a:off x="978829" y="3337333"/>
            <a:ext cx="10118839" cy="338554"/>
          </a:xfrm>
          <a:prstGeom prst="rect">
            <a:avLst/>
          </a:prstGeom>
          <a:noFill/>
        </p:spPr>
        <p:txBody>
          <a:bodyPr wrap="square" rtlCol="0">
            <a:spAutoFit/>
          </a:bodyPr>
          <a:lstStyle/>
          <a:p>
            <a:r>
              <a:rPr lang="en-CA" sz="1600" b="1" dirty="0" err="1"/>
              <a:t>pandemic_recovery_df</a:t>
            </a:r>
            <a:r>
              <a:rPr lang="en-CA" sz="1600" b="1" dirty="0"/>
              <a:t> </a:t>
            </a:r>
            <a:r>
              <a:rPr lang="en-CA" sz="1600" b="1" dirty="0">
                <a:solidFill>
                  <a:srgbClr val="A71D5D"/>
                </a:solidFill>
              </a:rPr>
              <a:t>= </a:t>
            </a:r>
            <a:r>
              <a:rPr lang="en-CA" sz="1600" b="1" dirty="0" err="1"/>
              <a:t>pandemic_recovery_df</a:t>
            </a:r>
            <a:r>
              <a:rPr lang="en-CA" sz="1600" b="1" dirty="0" err="1">
                <a:solidFill>
                  <a:srgbClr val="63A35C"/>
                </a:solidFill>
              </a:rPr>
              <a:t>.</a:t>
            </a:r>
            <a:r>
              <a:rPr lang="en-CA" sz="1600" b="1" dirty="0" err="1">
                <a:solidFill>
                  <a:srgbClr val="0086B3"/>
                </a:solidFill>
              </a:rPr>
              <a:t>join</a:t>
            </a:r>
            <a:r>
              <a:rPr lang="en-CA" sz="1600" b="1" dirty="0">
                <a:solidFill>
                  <a:srgbClr val="63A35C"/>
                </a:solidFill>
              </a:rPr>
              <a:t>(</a:t>
            </a:r>
            <a:r>
              <a:rPr lang="en-CA" sz="1600" b="1" dirty="0" err="1">
                <a:solidFill>
                  <a:schemeClr val="tx1"/>
                </a:solidFill>
              </a:rPr>
              <a:t>reviews_df</a:t>
            </a:r>
            <a:r>
              <a:rPr lang="en-CA" sz="1600" b="1" dirty="0">
                <a:solidFill>
                  <a:srgbClr val="63A35C"/>
                </a:solidFill>
              </a:rPr>
              <a:t>, </a:t>
            </a:r>
            <a:r>
              <a:rPr lang="en-CA" sz="1600" b="1" dirty="0">
                <a:solidFill>
                  <a:srgbClr val="660099"/>
                </a:solidFill>
              </a:rPr>
              <a:t>on</a:t>
            </a:r>
            <a:r>
              <a:rPr lang="en-CA" sz="1600" b="1" dirty="0">
                <a:solidFill>
                  <a:srgbClr val="A71D5D"/>
                </a:solidFill>
              </a:rPr>
              <a:t>=</a:t>
            </a:r>
            <a:r>
              <a:rPr lang="en-CA" sz="1600" b="1" dirty="0">
                <a:solidFill>
                  <a:srgbClr val="183691"/>
                </a:solidFill>
              </a:rPr>
              <a:t>"</a:t>
            </a:r>
            <a:r>
              <a:rPr lang="en-CA" sz="1600" b="1" dirty="0" err="1">
                <a:solidFill>
                  <a:srgbClr val="183691"/>
                </a:solidFill>
              </a:rPr>
              <a:t>business_id</a:t>
            </a:r>
            <a:r>
              <a:rPr lang="en-CA" sz="1600" b="1" dirty="0">
                <a:solidFill>
                  <a:srgbClr val="183691"/>
                </a:solidFill>
              </a:rPr>
              <a:t>"</a:t>
            </a:r>
            <a:r>
              <a:rPr lang="en-CA" sz="1600" b="1" dirty="0">
                <a:solidFill>
                  <a:srgbClr val="63A35C"/>
                </a:solidFill>
              </a:rPr>
              <a:t>, </a:t>
            </a:r>
            <a:r>
              <a:rPr lang="en-CA" sz="1600" b="1" dirty="0">
                <a:solidFill>
                  <a:srgbClr val="660099"/>
                </a:solidFill>
              </a:rPr>
              <a:t>how</a:t>
            </a:r>
            <a:r>
              <a:rPr lang="en-CA" sz="1600" b="1" dirty="0">
                <a:solidFill>
                  <a:srgbClr val="A71D5D"/>
                </a:solidFill>
              </a:rPr>
              <a:t>=</a:t>
            </a:r>
            <a:r>
              <a:rPr lang="en-CA" sz="1600" b="1" dirty="0">
                <a:solidFill>
                  <a:srgbClr val="183691"/>
                </a:solidFill>
              </a:rPr>
              <a:t>'left'</a:t>
            </a:r>
            <a:r>
              <a:rPr lang="en-CA" sz="1600" b="1" dirty="0">
                <a:solidFill>
                  <a:srgbClr val="63A35C"/>
                </a:solidFill>
              </a:rPr>
              <a:t>).</a:t>
            </a:r>
            <a:r>
              <a:rPr lang="en-CA" sz="1600" b="1" dirty="0" err="1">
                <a:solidFill>
                  <a:srgbClr val="0086B3"/>
                </a:solidFill>
              </a:rPr>
              <a:t>fillna</a:t>
            </a:r>
            <a:r>
              <a:rPr lang="en-CA" sz="1600" b="1" dirty="0">
                <a:solidFill>
                  <a:srgbClr val="63A35C"/>
                </a:solidFill>
              </a:rPr>
              <a:t>(</a:t>
            </a:r>
            <a:r>
              <a:rPr lang="en-CA" sz="1600" b="1" dirty="0">
                <a:solidFill>
                  <a:srgbClr val="0086B3"/>
                </a:solidFill>
              </a:rPr>
              <a:t>0</a:t>
            </a:r>
            <a:r>
              <a:rPr lang="en-CA" sz="1600" b="1" dirty="0">
                <a:solidFill>
                  <a:srgbClr val="63A35C"/>
                </a:solidFill>
              </a:rPr>
              <a:t>)</a:t>
            </a:r>
            <a:endParaRPr lang="en-US" sz="1600" dirty="0"/>
          </a:p>
        </p:txBody>
      </p:sp>
    </p:spTree>
    <p:extLst>
      <p:ext uri="{BB962C8B-B14F-4D97-AF65-F5344CB8AC3E}">
        <p14:creationId xmlns:p14="http://schemas.microsoft.com/office/powerpoint/2010/main" val="2453905262"/>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8" name="Rectangle 17">
            <a:extLst>
              <a:ext uri="{FF2B5EF4-FFF2-40B4-BE49-F238E27FC236}">
                <a16:creationId xmlns:a16="http://schemas.microsoft.com/office/drawing/2014/main" id="{25ECB3B8-FAEA-C7A8-A6D1-9AC4D9974B58}"/>
              </a:ext>
            </a:extLst>
          </p:cNvPr>
          <p:cNvSpPr/>
          <p:nvPr/>
        </p:nvSpPr>
        <p:spPr>
          <a:xfrm>
            <a:off x="761384" y="3041482"/>
            <a:ext cx="10659301" cy="240853"/>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C881E9FD-D5A8-E658-6669-F3BD80BF9E10}"/>
              </a:ext>
            </a:extLst>
          </p:cNvPr>
          <p:cNvSpPr/>
          <p:nvPr/>
        </p:nvSpPr>
        <p:spPr>
          <a:xfrm>
            <a:off x="749245" y="1119100"/>
            <a:ext cx="10655111" cy="1846710"/>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155</a:t>
            </a:fld>
            <a:endParaRPr/>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978830" y="2992631"/>
            <a:ext cx="9815341" cy="338554"/>
          </a:xfrm>
          <a:prstGeom prst="rect">
            <a:avLst/>
          </a:prstGeom>
          <a:ln w="38100">
            <a:noFill/>
          </a:ln>
        </p:spPr>
        <p:txBody>
          <a:bodyPr wrap="square">
            <a:spAutoFit/>
          </a:bodyPr>
          <a:lstStyle/>
          <a:p>
            <a:r>
              <a:rPr lang="en-CA" sz="1600" b="1" dirty="0" err="1">
                <a:solidFill>
                  <a:srgbClr val="0086B3"/>
                </a:solidFill>
              </a:rPr>
              <a:t>assert_inglewood_pizza_has_one_review</a:t>
            </a:r>
            <a:r>
              <a:rPr lang="en-CA" sz="1600" b="1" dirty="0">
                <a:solidFill>
                  <a:srgbClr val="63A35C"/>
                </a:solidFill>
              </a:rPr>
              <a:t>(</a:t>
            </a:r>
            <a:r>
              <a:rPr lang="en-CA" sz="1600" b="1" dirty="0" err="1">
                <a:solidFill>
                  <a:schemeClr val="tx1"/>
                </a:solidFill>
              </a:rPr>
              <a:t>reviews_</a:t>
            </a:r>
            <a:r>
              <a:rPr lang="en-CA" sz="1600" b="1" dirty="0" err="1"/>
              <a:t>df</a:t>
            </a:r>
            <a:r>
              <a:rPr lang="en-CA" sz="1600" b="1" dirty="0">
                <a:solidFill>
                  <a:srgbClr val="63A35C"/>
                </a:solidFill>
              </a:rPr>
              <a:t>)</a:t>
            </a:r>
          </a:p>
        </p:txBody>
      </p:sp>
      <p:sp>
        <p:nvSpPr>
          <p:cNvPr id="11" name="!!transform_inlined">
            <a:extLst>
              <a:ext uri="{FF2B5EF4-FFF2-40B4-BE49-F238E27FC236}">
                <a16:creationId xmlns:a16="http://schemas.microsoft.com/office/drawing/2014/main" id="{ECF3E3C1-826D-07D1-5568-0D90137DBFD5}"/>
              </a:ext>
            </a:extLst>
          </p:cNvPr>
          <p:cNvSpPr txBox="1"/>
          <p:nvPr/>
        </p:nvSpPr>
        <p:spPr>
          <a:xfrm>
            <a:off x="749245" y="822870"/>
            <a:ext cx="10876698" cy="1569660"/>
          </a:xfrm>
          <a:prstGeom prst="rect">
            <a:avLst/>
          </a:prstGeom>
          <a:noFill/>
          <a:ln w="38100">
            <a:noFill/>
          </a:ln>
        </p:spPr>
        <p:txBody>
          <a:bodyPr wrap="square" rtlCol="0">
            <a:spAutoFit/>
          </a:bodyPr>
          <a:lstStyle/>
          <a:p>
            <a:br>
              <a:rPr lang="en-CA" sz="1600" b="1" dirty="0">
                <a:solidFill>
                  <a:srgbClr val="A71D5D"/>
                </a:solidFill>
              </a:rPr>
            </a:br>
            <a:r>
              <a:rPr lang="en-CA" sz="1600" b="1" dirty="0">
                <a:solidFill>
                  <a:srgbClr val="A71D5D"/>
                </a:solidFill>
              </a:rPr>
              <a:t>    </a:t>
            </a:r>
            <a:r>
              <a:rPr lang="en-CA" sz="1600" b="1" dirty="0" err="1"/>
              <a:t>checkin_df</a:t>
            </a:r>
            <a:r>
              <a:rPr lang="en-CA" sz="1600" b="1" dirty="0"/>
              <a:t> </a:t>
            </a:r>
            <a:r>
              <a:rPr lang="en-CA" sz="1600" b="1" dirty="0">
                <a:solidFill>
                  <a:srgbClr val="A71D5D"/>
                </a:solidFill>
              </a:rPr>
              <a:t>= </a:t>
            </a:r>
            <a:r>
              <a:rPr lang="en-CA" sz="1600" b="1" dirty="0" err="1">
                <a:solidFill>
                  <a:srgbClr val="0086B3"/>
                </a:solidFill>
              </a:rPr>
              <a:t>create_checkin_df_with_one_date_per_row</a:t>
            </a:r>
            <a:r>
              <a:rPr lang="en-CA" sz="1600" b="1" dirty="0">
                <a:solidFill>
                  <a:srgbClr val="63A35C"/>
                </a:solidFill>
              </a:rPr>
              <a:t>(</a:t>
            </a:r>
            <a:r>
              <a:rPr lang="en-CA" sz="1600" b="1" dirty="0" err="1">
                <a:solidFill>
                  <a:schemeClr val="tx1"/>
                </a:solidFill>
              </a:rPr>
              <a:t>checkin_df</a:t>
            </a:r>
            <a:r>
              <a:rPr lang="en-CA" sz="1600" b="1" dirty="0">
                <a:solidFill>
                  <a:srgbClr val="63A35C"/>
                </a:solidFill>
              </a:rPr>
              <a:t>)</a:t>
            </a:r>
            <a:br>
              <a:rPr lang="en-CA" sz="1600" b="1" dirty="0">
                <a:solidFill>
                  <a:srgbClr val="63A35C"/>
                </a:solidFill>
              </a:rPr>
            </a:br>
            <a:br>
              <a:rPr lang="en-CA" sz="1600" b="1" dirty="0">
                <a:solidFill>
                  <a:srgbClr val="63A35C"/>
                </a:solidFill>
              </a:rPr>
            </a:br>
            <a:r>
              <a:rPr lang="en-CA" sz="1600" b="1" dirty="0">
                <a:solidFill>
                  <a:srgbClr val="63A35C"/>
                </a:solidFill>
              </a:rPr>
              <a:t>    </a:t>
            </a:r>
            <a:r>
              <a:rPr lang="en-CA" sz="1600" b="1" dirty="0" err="1"/>
              <a:t>reviews_df</a:t>
            </a:r>
            <a:r>
              <a:rPr lang="en-CA" sz="1600" b="1" dirty="0"/>
              <a:t> </a:t>
            </a:r>
            <a:r>
              <a:rPr lang="en-CA" sz="1600" b="1" dirty="0">
                <a:solidFill>
                  <a:srgbClr val="A71D5D"/>
                </a:solidFill>
              </a:rPr>
              <a:t>= </a:t>
            </a:r>
            <a:r>
              <a:rPr lang="en-CA" sz="1600" b="1" dirty="0" err="1">
                <a:solidFill>
                  <a:srgbClr val="0086B3"/>
                </a:solidFill>
              </a:rPr>
              <a:t>count_reviews</a:t>
            </a:r>
            <a:r>
              <a:rPr lang="en-CA" sz="1600" b="1" dirty="0">
                <a:solidFill>
                  <a:srgbClr val="63A35C"/>
                </a:solidFill>
              </a:rPr>
              <a:t>(</a:t>
            </a:r>
            <a:r>
              <a:rPr lang="en-CA" sz="1600" b="1" dirty="0" err="1">
                <a:solidFill>
                  <a:schemeClr val="tx1"/>
                </a:solidFill>
              </a:rPr>
              <a:t>checkin_df</a:t>
            </a:r>
            <a:r>
              <a:rPr lang="en-CA" sz="1600" b="1" dirty="0">
                <a:solidFill>
                  <a:schemeClr val="tx1"/>
                </a:solidFill>
              </a:rPr>
              <a:t>, </a:t>
            </a:r>
            <a:r>
              <a:rPr lang="en-CA" sz="1600" b="1" dirty="0" err="1">
                <a:solidFill>
                  <a:schemeClr val="tx1"/>
                </a:solidFill>
              </a:rPr>
              <a:t>mobile_reviews_df</a:t>
            </a:r>
            <a:r>
              <a:rPr lang="en-CA" sz="1600" b="1" dirty="0">
                <a:solidFill>
                  <a:schemeClr val="tx1"/>
                </a:solidFill>
              </a:rPr>
              <a:t>, </a:t>
            </a:r>
            <a:r>
              <a:rPr lang="en-CA" sz="1600" b="1" dirty="0" err="1">
                <a:solidFill>
                  <a:schemeClr val="tx1"/>
                </a:solidFill>
              </a:rPr>
              <a:t>browser_reviews_df</a:t>
            </a:r>
            <a:r>
              <a:rPr lang="en-CA" sz="1600" b="1" dirty="0">
                <a:solidFill>
                  <a:schemeClr val="tx1"/>
                </a:solidFill>
              </a:rPr>
              <a:t>, </a:t>
            </a:r>
            <a:r>
              <a:rPr lang="en-CA" sz="1600" b="1" dirty="0" err="1">
                <a:solidFill>
                  <a:schemeClr val="tx1"/>
                </a:solidFill>
              </a:rPr>
              <a:t>run_date</a:t>
            </a:r>
            <a:r>
              <a:rPr lang="en-CA" sz="1600" b="1" dirty="0">
                <a:solidFill>
                  <a:srgbClr val="63A35C"/>
                </a:solidFill>
              </a:rPr>
              <a:t>)</a:t>
            </a:r>
            <a:br>
              <a:rPr lang="en-CA" sz="1600" b="1" dirty="0">
                <a:solidFill>
                  <a:srgbClr val="63A35C"/>
                </a:solidFill>
              </a:rPr>
            </a:br>
            <a:r>
              <a:rPr lang="en-CA" sz="1600" b="1" dirty="0">
                <a:solidFill>
                  <a:srgbClr val="63A35C"/>
                </a:solidFill>
              </a:rPr>
              <a:t>    </a:t>
            </a:r>
            <a:r>
              <a:rPr lang="en-CA" sz="1600" b="1" dirty="0" err="1"/>
              <a:t>checkin_df</a:t>
            </a:r>
            <a:r>
              <a:rPr lang="en-CA" sz="1600" b="1" dirty="0"/>
              <a:t> </a:t>
            </a:r>
            <a:r>
              <a:rPr lang="en-CA" sz="1600" b="1" dirty="0">
                <a:solidFill>
                  <a:srgbClr val="A71D5D"/>
                </a:solidFill>
              </a:rPr>
              <a:t>= </a:t>
            </a:r>
            <a:r>
              <a:rPr lang="en-CA" sz="1600" b="1" dirty="0" err="1">
                <a:solidFill>
                  <a:srgbClr val="0086B3"/>
                </a:solidFill>
              </a:rPr>
              <a:t>count_checkins</a:t>
            </a:r>
            <a:r>
              <a:rPr lang="en-CA" sz="1600" b="1" dirty="0">
                <a:solidFill>
                  <a:srgbClr val="63A35C"/>
                </a:solidFill>
              </a:rPr>
              <a:t>(</a:t>
            </a:r>
            <a:r>
              <a:rPr lang="en-CA" sz="1600" b="1" dirty="0" err="1">
                <a:solidFill>
                  <a:schemeClr val="tx1"/>
                </a:solidFill>
              </a:rPr>
              <a:t>checkin_df</a:t>
            </a:r>
            <a:r>
              <a:rPr lang="en-CA" sz="1600" b="1" dirty="0">
                <a:solidFill>
                  <a:schemeClr val="tx1"/>
                </a:solidFill>
              </a:rPr>
              <a:t>, </a:t>
            </a:r>
            <a:r>
              <a:rPr lang="en-CA" sz="1600" b="1" dirty="0" err="1">
                <a:solidFill>
                  <a:schemeClr val="tx1"/>
                </a:solidFill>
              </a:rPr>
              <a:t>run_date</a:t>
            </a:r>
            <a:r>
              <a:rPr lang="en-CA" sz="1600" b="1" dirty="0">
                <a:solidFill>
                  <a:srgbClr val="63A35C"/>
                </a:solidFill>
              </a:rPr>
              <a:t>)</a:t>
            </a:r>
            <a:br>
              <a:rPr lang="en-CA" sz="1600" b="1" dirty="0">
                <a:solidFill>
                  <a:srgbClr val="63A35C"/>
                </a:solidFill>
              </a:rPr>
            </a:br>
            <a:r>
              <a:rPr lang="en-CA" sz="1600" b="1" dirty="0">
                <a:solidFill>
                  <a:srgbClr val="63A35C"/>
                </a:solidFill>
              </a:rPr>
              <a:t>    </a:t>
            </a:r>
            <a:r>
              <a:rPr lang="en-CA" sz="1600" b="1" dirty="0" err="1"/>
              <a:t>tips_df</a:t>
            </a:r>
            <a:r>
              <a:rPr lang="en-CA" sz="1600" b="1" dirty="0"/>
              <a:t> </a:t>
            </a:r>
            <a:r>
              <a:rPr lang="en-CA" sz="1600" b="1" dirty="0">
                <a:solidFill>
                  <a:srgbClr val="A71D5D"/>
                </a:solidFill>
              </a:rPr>
              <a:t>= </a:t>
            </a:r>
            <a:r>
              <a:rPr lang="en-CA" sz="1600" b="1" dirty="0" err="1">
                <a:solidFill>
                  <a:srgbClr val="0086B3"/>
                </a:solidFill>
              </a:rPr>
              <a:t>count_tips</a:t>
            </a:r>
            <a:r>
              <a:rPr lang="en-CA" sz="1600" b="1" dirty="0">
                <a:solidFill>
                  <a:srgbClr val="63A35C"/>
                </a:solidFill>
              </a:rPr>
              <a:t>(</a:t>
            </a:r>
            <a:r>
              <a:rPr lang="en-CA" sz="1600" b="1" dirty="0" err="1">
                <a:solidFill>
                  <a:schemeClr val="tx1"/>
                </a:solidFill>
              </a:rPr>
              <a:t>tips_df</a:t>
            </a:r>
            <a:r>
              <a:rPr lang="en-CA" sz="1600" b="1" dirty="0">
                <a:solidFill>
                  <a:schemeClr val="tx1"/>
                </a:solidFill>
              </a:rPr>
              <a:t>, </a:t>
            </a:r>
            <a:r>
              <a:rPr lang="en-CA" sz="1600" b="1" dirty="0" err="1">
                <a:solidFill>
                  <a:schemeClr val="tx1"/>
                </a:solidFill>
              </a:rPr>
              <a:t>run_date</a:t>
            </a:r>
            <a:r>
              <a:rPr lang="en-CA" sz="1600" b="1" dirty="0">
                <a:solidFill>
                  <a:srgbClr val="63A35C"/>
                </a:solidFill>
              </a:rPr>
              <a:t>)</a:t>
            </a:r>
            <a:endParaRPr lang="en-US" b="1" dirty="0"/>
          </a:p>
        </p:txBody>
      </p:sp>
      <p:sp>
        <p:nvSpPr>
          <p:cNvPr id="12" name="Rectangle 11">
            <a:extLst>
              <a:ext uri="{FF2B5EF4-FFF2-40B4-BE49-F238E27FC236}">
                <a16:creationId xmlns:a16="http://schemas.microsoft.com/office/drawing/2014/main" id="{D0B28D84-D04A-BF4D-E5F7-7B6ED96B95C4}"/>
              </a:ext>
            </a:extLst>
          </p:cNvPr>
          <p:cNvSpPr/>
          <p:nvPr/>
        </p:nvSpPr>
        <p:spPr>
          <a:xfrm>
            <a:off x="978830" y="2607943"/>
            <a:ext cx="10876698" cy="338554"/>
          </a:xfrm>
          <a:prstGeom prst="rect">
            <a:avLst/>
          </a:prstGeom>
        </p:spPr>
        <p:txBody>
          <a:bodyPr wrap="square">
            <a:spAutoFit/>
          </a:bodyPr>
          <a:lstStyle/>
          <a:p>
            <a:r>
              <a:rPr lang="en-CA" sz="1600" b="1" dirty="0" err="1"/>
              <a:t>pandemic_recovery_df</a:t>
            </a:r>
            <a:r>
              <a:rPr lang="en-CA" sz="1600" b="1" dirty="0"/>
              <a:t> </a:t>
            </a:r>
            <a:r>
              <a:rPr lang="en-CA" sz="1600" b="1" dirty="0">
                <a:solidFill>
                  <a:srgbClr val="A71D5D"/>
                </a:solidFill>
              </a:rPr>
              <a:t>= </a:t>
            </a:r>
            <a:r>
              <a:rPr lang="en-CA" sz="1600" b="1" dirty="0" err="1">
                <a:solidFill>
                  <a:srgbClr val="0086B3"/>
                </a:solidFill>
              </a:rPr>
              <a:t>business_df</a:t>
            </a:r>
            <a:r>
              <a:rPr lang="en-CA" sz="1600" b="1" dirty="0" err="1">
                <a:solidFill>
                  <a:srgbClr val="63A35C"/>
                </a:solidFill>
              </a:rPr>
              <a:t>.</a:t>
            </a:r>
            <a:r>
              <a:rPr lang="en-CA" sz="1600" b="1" dirty="0" err="1">
                <a:solidFill>
                  <a:srgbClr val="0086B3"/>
                </a:solidFill>
              </a:rPr>
              <a:t>join</a:t>
            </a:r>
            <a:r>
              <a:rPr lang="en-CA" sz="1600" b="1" dirty="0">
                <a:solidFill>
                  <a:srgbClr val="63A35C"/>
                </a:solidFill>
              </a:rPr>
              <a:t>(</a:t>
            </a:r>
            <a:r>
              <a:rPr lang="en-CA" sz="1600" b="1" dirty="0" err="1">
                <a:solidFill>
                  <a:schemeClr val="tx1"/>
                </a:solidFill>
              </a:rPr>
              <a:t>checkin_df</a:t>
            </a:r>
            <a:r>
              <a:rPr lang="en-CA" sz="1600" b="1" dirty="0">
                <a:solidFill>
                  <a:srgbClr val="63A35C"/>
                </a:solidFill>
              </a:rPr>
              <a:t>, </a:t>
            </a:r>
            <a:r>
              <a:rPr lang="en-CA" sz="1600" b="1" dirty="0">
                <a:solidFill>
                  <a:srgbClr val="660099"/>
                </a:solidFill>
              </a:rPr>
              <a:t>on</a:t>
            </a:r>
            <a:r>
              <a:rPr lang="en-CA" sz="1600" b="1" dirty="0">
                <a:solidFill>
                  <a:srgbClr val="A71D5D"/>
                </a:solidFill>
              </a:rPr>
              <a:t>=</a:t>
            </a:r>
            <a:r>
              <a:rPr lang="en-CA" sz="1600" b="1" dirty="0">
                <a:solidFill>
                  <a:srgbClr val="183691"/>
                </a:solidFill>
              </a:rPr>
              <a:t>"</a:t>
            </a:r>
            <a:r>
              <a:rPr lang="en-CA" sz="1600" b="1" dirty="0" err="1">
                <a:solidFill>
                  <a:srgbClr val="183691"/>
                </a:solidFill>
              </a:rPr>
              <a:t>business_id</a:t>
            </a:r>
            <a:r>
              <a:rPr lang="en-CA" sz="1600" b="1" dirty="0">
                <a:solidFill>
                  <a:srgbClr val="183691"/>
                </a:solidFill>
              </a:rPr>
              <a:t>"</a:t>
            </a:r>
            <a:r>
              <a:rPr lang="en-CA" sz="1600" b="1" dirty="0">
                <a:solidFill>
                  <a:srgbClr val="63A35C"/>
                </a:solidFill>
              </a:rPr>
              <a:t>, </a:t>
            </a:r>
            <a:r>
              <a:rPr lang="en-CA" sz="1600" b="1" dirty="0">
                <a:solidFill>
                  <a:srgbClr val="660099"/>
                </a:solidFill>
              </a:rPr>
              <a:t>how</a:t>
            </a:r>
            <a:r>
              <a:rPr lang="en-CA" sz="1600" b="1" dirty="0">
                <a:solidFill>
                  <a:srgbClr val="A71D5D"/>
                </a:solidFill>
              </a:rPr>
              <a:t>=</a:t>
            </a:r>
            <a:r>
              <a:rPr lang="en-CA" sz="1600" b="1" dirty="0">
                <a:solidFill>
                  <a:srgbClr val="183691"/>
                </a:solidFill>
              </a:rPr>
              <a:t>'left'</a:t>
            </a:r>
            <a:r>
              <a:rPr lang="en-CA" sz="1600" b="1" dirty="0">
                <a:solidFill>
                  <a:srgbClr val="63A35C"/>
                </a:solidFill>
              </a:rPr>
              <a:t>).</a:t>
            </a:r>
            <a:r>
              <a:rPr lang="en-CA" sz="1600" b="1" dirty="0" err="1">
                <a:solidFill>
                  <a:srgbClr val="0086B3"/>
                </a:solidFill>
              </a:rPr>
              <a:t>fillna</a:t>
            </a:r>
            <a:r>
              <a:rPr lang="en-CA" sz="1600" b="1" dirty="0">
                <a:solidFill>
                  <a:srgbClr val="63A35C"/>
                </a:solidFill>
              </a:rPr>
              <a:t>(</a:t>
            </a:r>
            <a:r>
              <a:rPr lang="en-CA" sz="1600" b="1" dirty="0">
                <a:solidFill>
                  <a:srgbClr val="0086B3"/>
                </a:solidFill>
              </a:rPr>
              <a:t>0</a:t>
            </a:r>
            <a:r>
              <a:rPr lang="en-CA" sz="1600" b="1" dirty="0">
                <a:solidFill>
                  <a:srgbClr val="63A35C"/>
                </a:solidFill>
              </a:rPr>
              <a:t>)</a:t>
            </a:r>
            <a:endParaRPr lang="en-US" sz="1600" b="1" dirty="0"/>
          </a:p>
        </p:txBody>
      </p:sp>
    </p:spTree>
    <p:extLst>
      <p:ext uri="{BB962C8B-B14F-4D97-AF65-F5344CB8AC3E}">
        <p14:creationId xmlns:p14="http://schemas.microsoft.com/office/powerpoint/2010/main" val="3025395117"/>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8" name="Rectangle 17">
            <a:extLst>
              <a:ext uri="{FF2B5EF4-FFF2-40B4-BE49-F238E27FC236}">
                <a16:creationId xmlns:a16="http://schemas.microsoft.com/office/drawing/2014/main" id="{25ECB3B8-FAEA-C7A8-A6D1-9AC4D9974B58}"/>
              </a:ext>
            </a:extLst>
          </p:cNvPr>
          <p:cNvSpPr/>
          <p:nvPr/>
        </p:nvSpPr>
        <p:spPr>
          <a:xfrm>
            <a:off x="745055" y="2522689"/>
            <a:ext cx="10659301" cy="240853"/>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C881E9FD-D5A8-E658-6669-F3BD80BF9E10}"/>
              </a:ext>
            </a:extLst>
          </p:cNvPr>
          <p:cNvSpPr/>
          <p:nvPr/>
        </p:nvSpPr>
        <p:spPr>
          <a:xfrm>
            <a:off x="749245" y="1119100"/>
            <a:ext cx="10655111" cy="1319564"/>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156</a:t>
            </a:fld>
            <a:endParaRPr/>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978830" y="2450448"/>
            <a:ext cx="9815341" cy="338554"/>
          </a:xfrm>
          <a:prstGeom prst="rect">
            <a:avLst/>
          </a:prstGeom>
          <a:ln w="38100">
            <a:noFill/>
          </a:ln>
        </p:spPr>
        <p:txBody>
          <a:bodyPr wrap="square">
            <a:spAutoFit/>
          </a:bodyPr>
          <a:lstStyle/>
          <a:p>
            <a:r>
              <a:rPr lang="en-CA" sz="1600" b="1" dirty="0" err="1">
                <a:solidFill>
                  <a:srgbClr val="0086B3"/>
                </a:solidFill>
              </a:rPr>
              <a:t>assert_inglewood_pizza_has_one_review</a:t>
            </a:r>
            <a:r>
              <a:rPr lang="en-CA" sz="1600" b="1" dirty="0">
                <a:solidFill>
                  <a:srgbClr val="63A35C"/>
                </a:solidFill>
              </a:rPr>
              <a:t>(</a:t>
            </a:r>
            <a:r>
              <a:rPr lang="en-CA" sz="1600" b="1" dirty="0" err="1">
                <a:solidFill>
                  <a:schemeClr val="tx1"/>
                </a:solidFill>
              </a:rPr>
              <a:t>reviews_</a:t>
            </a:r>
            <a:r>
              <a:rPr lang="en-CA" sz="1600" b="1" dirty="0" err="1"/>
              <a:t>df</a:t>
            </a:r>
            <a:r>
              <a:rPr lang="en-CA" sz="1600" b="1" dirty="0">
                <a:solidFill>
                  <a:srgbClr val="63A35C"/>
                </a:solidFill>
              </a:rPr>
              <a:t>)</a:t>
            </a:r>
          </a:p>
        </p:txBody>
      </p:sp>
      <p:sp>
        <p:nvSpPr>
          <p:cNvPr id="11" name="!!transform_inlined">
            <a:extLst>
              <a:ext uri="{FF2B5EF4-FFF2-40B4-BE49-F238E27FC236}">
                <a16:creationId xmlns:a16="http://schemas.microsoft.com/office/drawing/2014/main" id="{ECF3E3C1-826D-07D1-5568-0D90137DBFD5}"/>
              </a:ext>
            </a:extLst>
          </p:cNvPr>
          <p:cNvSpPr txBox="1"/>
          <p:nvPr/>
        </p:nvSpPr>
        <p:spPr>
          <a:xfrm>
            <a:off x="749245" y="822870"/>
            <a:ext cx="10876698" cy="1569660"/>
          </a:xfrm>
          <a:prstGeom prst="rect">
            <a:avLst/>
          </a:prstGeom>
          <a:noFill/>
          <a:ln w="38100">
            <a:noFill/>
          </a:ln>
        </p:spPr>
        <p:txBody>
          <a:bodyPr wrap="square" rtlCol="0">
            <a:spAutoFit/>
          </a:bodyPr>
          <a:lstStyle/>
          <a:p>
            <a:br>
              <a:rPr lang="en-CA" sz="1600" b="1" dirty="0">
                <a:solidFill>
                  <a:srgbClr val="A71D5D"/>
                </a:solidFill>
              </a:rPr>
            </a:br>
            <a:r>
              <a:rPr lang="en-CA" sz="1600" b="1" dirty="0">
                <a:solidFill>
                  <a:srgbClr val="A71D5D"/>
                </a:solidFill>
              </a:rPr>
              <a:t>    </a:t>
            </a:r>
            <a:r>
              <a:rPr lang="en-CA" sz="1600" b="1" dirty="0" err="1"/>
              <a:t>checkin_df</a:t>
            </a:r>
            <a:r>
              <a:rPr lang="en-CA" sz="1600" b="1" dirty="0"/>
              <a:t> </a:t>
            </a:r>
            <a:r>
              <a:rPr lang="en-CA" sz="1600" b="1" dirty="0">
                <a:solidFill>
                  <a:srgbClr val="A71D5D"/>
                </a:solidFill>
              </a:rPr>
              <a:t>= </a:t>
            </a:r>
            <a:r>
              <a:rPr lang="en-CA" sz="1600" b="1" dirty="0" err="1">
                <a:solidFill>
                  <a:srgbClr val="0086B3"/>
                </a:solidFill>
              </a:rPr>
              <a:t>create_checkin_df_with_one_date_per_row</a:t>
            </a:r>
            <a:r>
              <a:rPr lang="en-CA" sz="1600" b="1" dirty="0">
                <a:solidFill>
                  <a:srgbClr val="63A35C"/>
                </a:solidFill>
              </a:rPr>
              <a:t>(</a:t>
            </a:r>
            <a:r>
              <a:rPr lang="en-CA" sz="1600" b="1" dirty="0" err="1">
                <a:solidFill>
                  <a:schemeClr val="tx1"/>
                </a:solidFill>
              </a:rPr>
              <a:t>checkin_df</a:t>
            </a:r>
            <a:r>
              <a:rPr lang="en-CA" sz="1600" b="1" dirty="0">
                <a:solidFill>
                  <a:srgbClr val="63A35C"/>
                </a:solidFill>
              </a:rPr>
              <a:t>)</a:t>
            </a:r>
            <a:br>
              <a:rPr lang="en-CA" sz="1600" b="1" dirty="0">
                <a:solidFill>
                  <a:srgbClr val="63A35C"/>
                </a:solidFill>
              </a:rPr>
            </a:br>
            <a:br>
              <a:rPr lang="en-CA" sz="1600" b="1" dirty="0">
                <a:solidFill>
                  <a:srgbClr val="63A35C"/>
                </a:solidFill>
              </a:rPr>
            </a:br>
            <a:r>
              <a:rPr lang="en-CA" sz="1600" b="1" dirty="0">
                <a:solidFill>
                  <a:srgbClr val="63A35C"/>
                </a:solidFill>
              </a:rPr>
              <a:t>    </a:t>
            </a:r>
            <a:r>
              <a:rPr lang="en-CA" sz="1600" b="1" dirty="0" err="1"/>
              <a:t>reviews_df</a:t>
            </a:r>
            <a:r>
              <a:rPr lang="en-CA" sz="1600" b="1" dirty="0"/>
              <a:t> </a:t>
            </a:r>
            <a:r>
              <a:rPr lang="en-CA" sz="1600" b="1" dirty="0">
                <a:solidFill>
                  <a:srgbClr val="A71D5D"/>
                </a:solidFill>
              </a:rPr>
              <a:t>= </a:t>
            </a:r>
            <a:r>
              <a:rPr lang="en-CA" sz="1600" b="1" dirty="0" err="1">
                <a:solidFill>
                  <a:srgbClr val="0086B3"/>
                </a:solidFill>
              </a:rPr>
              <a:t>count_reviews</a:t>
            </a:r>
            <a:r>
              <a:rPr lang="en-CA" sz="1600" b="1" dirty="0">
                <a:solidFill>
                  <a:srgbClr val="63A35C"/>
                </a:solidFill>
              </a:rPr>
              <a:t>(</a:t>
            </a:r>
            <a:r>
              <a:rPr lang="en-CA" sz="1600" b="1" dirty="0" err="1">
                <a:solidFill>
                  <a:schemeClr val="tx1"/>
                </a:solidFill>
              </a:rPr>
              <a:t>checkin_df</a:t>
            </a:r>
            <a:r>
              <a:rPr lang="en-CA" sz="1600" b="1" dirty="0">
                <a:solidFill>
                  <a:schemeClr val="tx1"/>
                </a:solidFill>
              </a:rPr>
              <a:t>, </a:t>
            </a:r>
            <a:r>
              <a:rPr lang="en-CA" sz="1600" b="1" dirty="0" err="1">
                <a:solidFill>
                  <a:schemeClr val="tx1"/>
                </a:solidFill>
              </a:rPr>
              <a:t>mobile_reviews_df</a:t>
            </a:r>
            <a:r>
              <a:rPr lang="en-CA" sz="1600" b="1" dirty="0">
                <a:solidFill>
                  <a:schemeClr val="tx1"/>
                </a:solidFill>
              </a:rPr>
              <a:t>, </a:t>
            </a:r>
            <a:r>
              <a:rPr lang="en-CA" sz="1600" b="1" dirty="0" err="1">
                <a:solidFill>
                  <a:schemeClr val="tx1"/>
                </a:solidFill>
              </a:rPr>
              <a:t>browser_reviews_df</a:t>
            </a:r>
            <a:r>
              <a:rPr lang="en-CA" sz="1600" b="1" dirty="0">
                <a:solidFill>
                  <a:schemeClr val="tx1"/>
                </a:solidFill>
              </a:rPr>
              <a:t>, </a:t>
            </a:r>
            <a:r>
              <a:rPr lang="en-CA" sz="1600" b="1" dirty="0" err="1">
                <a:solidFill>
                  <a:schemeClr val="tx1"/>
                </a:solidFill>
              </a:rPr>
              <a:t>run_date</a:t>
            </a:r>
            <a:r>
              <a:rPr lang="en-CA" sz="1600" b="1" dirty="0">
                <a:solidFill>
                  <a:srgbClr val="63A35C"/>
                </a:solidFill>
              </a:rPr>
              <a:t>)</a:t>
            </a:r>
            <a:br>
              <a:rPr lang="en-CA" sz="1600" b="1" dirty="0">
                <a:solidFill>
                  <a:srgbClr val="63A35C"/>
                </a:solidFill>
              </a:rPr>
            </a:br>
            <a:r>
              <a:rPr lang="en-CA" sz="1600" b="1" dirty="0">
                <a:solidFill>
                  <a:srgbClr val="63A35C"/>
                </a:solidFill>
              </a:rPr>
              <a:t>    </a:t>
            </a:r>
            <a:r>
              <a:rPr lang="en-CA" sz="1600" b="1" dirty="0" err="1"/>
              <a:t>checkin_df</a:t>
            </a:r>
            <a:r>
              <a:rPr lang="en-CA" sz="1600" b="1" dirty="0"/>
              <a:t> </a:t>
            </a:r>
            <a:r>
              <a:rPr lang="en-CA" sz="1600" b="1" dirty="0">
                <a:solidFill>
                  <a:srgbClr val="A71D5D"/>
                </a:solidFill>
              </a:rPr>
              <a:t>= </a:t>
            </a:r>
            <a:r>
              <a:rPr lang="en-CA" sz="1600" b="1" dirty="0" err="1">
                <a:solidFill>
                  <a:srgbClr val="0086B3"/>
                </a:solidFill>
              </a:rPr>
              <a:t>count_checkins</a:t>
            </a:r>
            <a:r>
              <a:rPr lang="en-CA" sz="1600" b="1" dirty="0">
                <a:solidFill>
                  <a:srgbClr val="63A35C"/>
                </a:solidFill>
              </a:rPr>
              <a:t>(</a:t>
            </a:r>
            <a:r>
              <a:rPr lang="en-CA" sz="1600" b="1" dirty="0" err="1">
                <a:solidFill>
                  <a:schemeClr val="tx1"/>
                </a:solidFill>
              </a:rPr>
              <a:t>checkin_df</a:t>
            </a:r>
            <a:r>
              <a:rPr lang="en-CA" sz="1600" b="1" dirty="0">
                <a:solidFill>
                  <a:schemeClr val="tx1"/>
                </a:solidFill>
              </a:rPr>
              <a:t>, </a:t>
            </a:r>
            <a:r>
              <a:rPr lang="en-CA" sz="1600" b="1" dirty="0" err="1">
                <a:solidFill>
                  <a:schemeClr val="tx1"/>
                </a:solidFill>
              </a:rPr>
              <a:t>run_date</a:t>
            </a:r>
            <a:r>
              <a:rPr lang="en-CA" sz="1600" b="1" dirty="0">
                <a:solidFill>
                  <a:srgbClr val="63A35C"/>
                </a:solidFill>
              </a:rPr>
              <a:t>)</a:t>
            </a:r>
            <a:br>
              <a:rPr lang="en-CA" sz="1600" b="1" dirty="0">
                <a:solidFill>
                  <a:srgbClr val="63A35C"/>
                </a:solidFill>
              </a:rPr>
            </a:br>
            <a:r>
              <a:rPr lang="en-CA" sz="1600" b="1" dirty="0">
                <a:solidFill>
                  <a:srgbClr val="63A35C"/>
                </a:solidFill>
              </a:rPr>
              <a:t>    </a:t>
            </a:r>
            <a:r>
              <a:rPr lang="en-CA" sz="1600" b="1" dirty="0" err="1"/>
              <a:t>tips_df</a:t>
            </a:r>
            <a:r>
              <a:rPr lang="en-CA" sz="1600" b="1" dirty="0"/>
              <a:t> </a:t>
            </a:r>
            <a:r>
              <a:rPr lang="en-CA" sz="1600" b="1" dirty="0">
                <a:solidFill>
                  <a:srgbClr val="A71D5D"/>
                </a:solidFill>
              </a:rPr>
              <a:t>= </a:t>
            </a:r>
            <a:r>
              <a:rPr lang="en-CA" sz="1600" b="1" dirty="0" err="1">
                <a:solidFill>
                  <a:srgbClr val="0086B3"/>
                </a:solidFill>
              </a:rPr>
              <a:t>count_tips</a:t>
            </a:r>
            <a:r>
              <a:rPr lang="en-CA" sz="1600" b="1" dirty="0">
                <a:solidFill>
                  <a:srgbClr val="63A35C"/>
                </a:solidFill>
              </a:rPr>
              <a:t>(</a:t>
            </a:r>
            <a:r>
              <a:rPr lang="en-CA" sz="1600" b="1" dirty="0" err="1">
                <a:solidFill>
                  <a:schemeClr val="tx1"/>
                </a:solidFill>
              </a:rPr>
              <a:t>tips_df</a:t>
            </a:r>
            <a:r>
              <a:rPr lang="en-CA" sz="1600" b="1" dirty="0">
                <a:solidFill>
                  <a:schemeClr val="tx1"/>
                </a:solidFill>
              </a:rPr>
              <a:t>, </a:t>
            </a:r>
            <a:r>
              <a:rPr lang="en-CA" sz="1600" b="1" dirty="0" err="1">
                <a:solidFill>
                  <a:schemeClr val="tx1"/>
                </a:solidFill>
              </a:rPr>
              <a:t>run_date</a:t>
            </a:r>
            <a:r>
              <a:rPr lang="en-CA" sz="1600" b="1" dirty="0">
                <a:solidFill>
                  <a:srgbClr val="63A35C"/>
                </a:solidFill>
              </a:rPr>
              <a:t>)</a:t>
            </a:r>
            <a:endParaRPr lang="en-US" b="1" dirty="0"/>
          </a:p>
        </p:txBody>
      </p:sp>
      <p:sp>
        <p:nvSpPr>
          <p:cNvPr id="12" name="Rectangle 11">
            <a:extLst>
              <a:ext uri="{FF2B5EF4-FFF2-40B4-BE49-F238E27FC236}">
                <a16:creationId xmlns:a16="http://schemas.microsoft.com/office/drawing/2014/main" id="{D0B28D84-D04A-BF4D-E5F7-7B6ED96B95C4}"/>
              </a:ext>
            </a:extLst>
          </p:cNvPr>
          <p:cNvSpPr/>
          <p:nvPr/>
        </p:nvSpPr>
        <p:spPr>
          <a:xfrm>
            <a:off x="978830" y="2789002"/>
            <a:ext cx="10876698" cy="338554"/>
          </a:xfrm>
          <a:prstGeom prst="rect">
            <a:avLst/>
          </a:prstGeom>
        </p:spPr>
        <p:txBody>
          <a:bodyPr wrap="square">
            <a:spAutoFit/>
          </a:bodyPr>
          <a:lstStyle/>
          <a:p>
            <a:r>
              <a:rPr lang="en-CA" sz="1600" b="1" dirty="0" err="1"/>
              <a:t>pandemic_recovery_df</a:t>
            </a:r>
            <a:r>
              <a:rPr lang="en-CA" sz="1600" b="1" dirty="0"/>
              <a:t> </a:t>
            </a:r>
            <a:r>
              <a:rPr lang="en-CA" sz="1600" b="1" dirty="0">
                <a:solidFill>
                  <a:srgbClr val="A71D5D"/>
                </a:solidFill>
              </a:rPr>
              <a:t>= </a:t>
            </a:r>
            <a:r>
              <a:rPr lang="en-CA" sz="1600" b="1" dirty="0" err="1">
                <a:solidFill>
                  <a:srgbClr val="0086B3"/>
                </a:solidFill>
              </a:rPr>
              <a:t>business_df</a:t>
            </a:r>
            <a:r>
              <a:rPr lang="en-CA" sz="1600" b="1" dirty="0" err="1">
                <a:solidFill>
                  <a:srgbClr val="63A35C"/>
                </a:solidFill>
              </a:rPr>
              <a:t>.</a:t>
            </a:r>
            <a:r>
              <a:rPr lang="en-CA" sz="1600" b="1" dirty="0" err="1">
                <a:solidFill>
                  <a:srgbClr val="0086B3"/>
                </a:solidFill>
              </a:rPr>
              <a:t>join</a:t>
            </a:r>
            <a:r>
              <a:rPr lang="en-CA" sz="1600" b="1" dirty="0">
                <a:solidFill>
                  <a:srgbClr val="63A35C"/>
                </a:solidFill>
              </a:rPr>
              <a:t>(</a:t>
            </a:r>
            <a:r>
              <a:rPr lang="en-CA" sz="1600" b="1" dirty="0" err="1">
                <a:solidFill>
                  <a:schemeClr val="tx1"/>
                </a:solidFill>
              </a:rPr>
              <a:t>checkin_df</a:t>
            </a:r>
            <a:r>
              <a:rPr lang="en-CA" sz="1600" b="1" dirty="0">
                <a:solidFill>
                  <a:srgbClr val="63A35C"/>
                </a:solidFill>
              </a:rPr>
              <a:t>, </a:t>
            </a:r>
            <a:r>
              <a:rPr lang="en-CA" sz="1600" b="1" dirty="0">
                <a:solidFill>
                  <a:srgbClr val="660099"/>
                </a:solidFill>
              </a:rPr>
              <a:t>on</a:t>
            </a:r>
            <a:r>
              <a:rPr lang="en-CA" sz="1600" b="1" dirty="0">
                <a:solidFill>
                  <a:srgbClr val="A71D5D"/>
                </a:solidFill>
              </a:rPr>
              <a:t>=</a:t>
            </a:r>
            <a:r>
              <a:rPr lang="en-CA" sz="1600" b="1" dirty="0">
                <a:solidFill>
                  <a:srgbClr val="183691"/>
                </a:solidFill>
              </a:rPr>
              <a:t>"</a:t>
            </a:r>
            <a:r>
              <a:rPr lang="en-CA" sz="1600" b="1" dirty="0" err="1">
                <a:solidFill>
                  <a:srgbClr val="183691"/>
                </a:solidFill>
              </a:rPr>
              <a:t>business_id</a:t>
            </a:r>
            <a:r>
              <a:rPr lang="en-CA" sz="1600" b="1" dirty="0">
                <a:solidFill>
                  <a:srgbClr val="183691"/>
                </a:solidFill>
              </a:rPr>
              <a:t>"</a:t>
            </a:r>
            <a:r>
              <a:rPr lang="en-CA" sz="1600" b="1" dirty="0">
                <a:solidFill>
                  <a:srgbClr val="63A35C"/>
                </a:solidFill>
              </a:rPr>
              <a:t>, </a:t>
            </a:r>
            <a:r>
              <a:rPr lang="en-CA" sz="1600" b="1" dirty="0">
                <a:solidFill>
                  <a:srgbClr val="660099"/>
                </a:solidFill>
              </a:rPr>
              <a:t>how</a:t>
            </a:r>
            <a:r>
              <a:rPr lang="en-CA" sz="1600" b="1" dirty="0">
                <a:solidFill>
                  <a:srgbClr val="A71D5D"/>
                </a:solidFill>
              </a:rPr>
              <a:t>=</a:t>
            </a:r>
            <a:r>
              <a:rPr lang="en-CA" sz="1600" b="1" dirty="0">
                <a:solidFill>
                  <a:srgbClr val="183691"/>
                </a:solidFill>
              </a:rPr>
              <a:t>'left'</a:t>
            </a:r>
            <a:r>
              <a:rPr lang="en-CA" sz="1600" b="1" dirty="0">
                <a:solidFill>
                  <a:srgbClr val="63A35C"/>
                </a:solidFill>
              </a:rPr>
              <a:t>).</a:t>
            </a:r>
            <a:r>
              <a:rPr lang="en-CA" sz="1600" b="1" dirty="0" err="1">
                <a:solidFill>
                  <a:srgbClr val="0086B3"/>
                </a:solidFill>
              </a:rPr>
              <a:t>fillna</a:t>
            </a:r>
            <a:r>
              <a:rPr lang="en-CA" sz="1600" b="1" dirty="0">
                <a:solidFill>
                  <a:srgbClr val="63A35C"/>
                </a:solidFill>
              </a:rPr>
              <a:t>(</a:t>
            </a:r>
            <a:r>
              <a:rPr lang="en-CA" sz="1600" b="1" dirty="0">
                <a:solidFill>
                  <a:srgbClr val="0086B3"/>
                </a:solidFill>
              </a:rPr>
              <a:t>0</a:t>
            </a:r>
            <a:r>
              <a:rPr lang="en-CA" sz="1600" b="1" dirty="0">
                <a:solidFill>
                  <a:srgbClr val="63A35C"/>
                </a:solidFill>
              </a:rPr>
              <a:t>)</a:t>
            </a:r>
            <a:endParaRPr lang="en-US" sz="1600" b="1" dirty="0"/>
          </a:p>
        </p:txBody>
      </p:sp>
    </p:spTree>
    <p:extLst>
      <p:ext uri="{BB962C8B-B14F-4D97-AF65-F5344CB8AC3E}">
        <p14:creationId xmlns:p14="http://schemas.microsoft.com/office/powerpoint/2010/main" val="3943942814"/>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8" name="Rectangle 17">
            <a:extLst>
              <a:ext uri="{FF2B5EF4-FFF2-40B4-BE49-F238E27FC236}">
                <a16:creationId xmlns:a16="http://schemas.microsoft.com/office/drawing/2014/main" id="{25ECB3B8-FAEA-C7A8-A6D1-9AC4D9974B58}"/>
              </a:ext>
            </a:extLst>
          </p:cNvPr>
          <p:cNvSpPr/>
          <p:nvPr/>
        </p:nvSpPr>
        <p:spPr>
          <a:xfrm>
            <a:off x="745055" y="2522689"/>
            <a:ext cx="10659301" cy="240853"/>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C881E9FD-D5A8-E658-6669-F3BD80BF9E10}"/>
              </a:ext>
            </a:extLst>
          </p:cNvPr>
          <p:cNvSpPr/>
          <p:nvPr/>
        </p:nvSpPr>
        <p:spPr>
          <a:xfrm>
            <a:off x="749245" y="1119100"/>
            <a:ext cx="10655111" cy="1319564"/>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157</a:t>
            </a:fld>
            <a:endParaRPr/>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978830" y="2450448"/>
            <a:ext cx="9815341" cy="338554"/>
          </a:xfrm>
          <a:prstGeom prst="rect">
            <a:avLst/>
          </a:prstGeom>
          <a:ln w="38100">
            <a:noFill/>
          </a:ln>
        </p:spPr>
        <p:txBody>
          <a:bodyPr wrap="square">
            <a:spAutoFit/>
          </a:bodyPr>
          <a:lstStyle/>
          <a:p>
            <a:r>
              <a:rPr lang="en-CA" sz="1600" b="1" dirty="0" err="1">
                <a:solidFill>
                  <a:srgbClr val="0086B3"/>
                </a:solidFill>
              </a:rPr>
              <a:t>assert_inglewood_pizza_has_one_review</a:t>
            </a:r>
            <a:r>
              <a:rPr lang="en-CA" sz="1600" b="1" dirty="0">
                <a:solidFill>
                  <a:srgbClr val="63A35C"/>
                </a:solidFill>
              </a:rPr>
              <a:t>(</a:t>
            </a:r>
            <a:r>
              <a:rPr lang="en-CA" sz="1600" b="1" dirty="0" err="1">
                <a:solidFill>
                  <a:schemeClr val="tx1"/>
                </a:solidFill>
              </a:rPr>
              <a:t>reviews_</a:t>
            </a:r>
            <a:r>
              <a:rPr lang="en-CA" sz="1600" b="1" dirty="0" err="1"/>
              <a:t>df</a:t>
            </a:r>
            <a:r>
              <a:rPr lang="en-CA" sz="1600" b="1" dirty="0">
                <a:solidFill>
                  <a:srgbClr val="63A35C"/>
                </a:solidFill>
              </a:rPr>
              <a:t>)</a:t>
            </a:r>
          </a:p>
        </p:txBody>
      </p:sp>
      <p:sp>
        <p:nvSpPr>
          <p:cNvPr id="11" name="!!transform_inlined">
            <a:extLst>
              <a:ext uri="{FF2B5EF4-FFF2-40B4-BE49-F238E27FC236}">
                <a16:creationId xmlns:a16="http://schemas.microsoft.com/office/drawing/2014/main" id="{ECF3E3C1-826D-07D1-5568-0D90137DBFD5}"/>
              </a:ext>
            </a:extLst>
          </p:cNvPr>
          <p:cNvSpPr txBox="1"/>
          <p:nvPr/>
        </p:nvSpPr>
        <p:spPr>
          <a:xfrm>
            <a:off x="749245" y="822870"/>
            <a:ext cx="10876698" cy="1569660"/>
          </a:xfrm>
          <a:prstGeom prst="rect">
            <a:avLst/>
          </a:prstGeom>
          <a:noFill/>
          <a:ln w="38100">
            <a:noFill/>
          </a:ln>
        </p:spPr>
        <p:txBody>
          <a:bodyPr wrap="square" rtlCol="0">
            <a:spAutoFit/>
          </a:bodyPr>
          <a:lstStyle/>
          <a:p>
            <a:br>
              <a:rPr lang="en-CA" sz="1600" b="1" dirty="0">
                <a:solidFill>
                  <a:srgbClr val="A71D5D"/>
                </a:solidFill>
              </a:rPr>
            </a:br>
            <a:r>
              <a:rPr lang="en-CA" sz="1600" b="1" dirty="0">
                <a:solidFill>
                  <a:srgbClr val="A71D5D"/>
                </a:solidFill>
              </a:rPr>
              <a:t>    </a:t>
            </a:r>
            <a:r>
              <a:rPr lang="en-CA" sz="1600" b="1" dirty="0" err="1"/>
              <a:t>checkin_df</a:t>
            </a:r>
            <a:r>
              <a:rPr lang="en-CA" sz="1600" b="1" dirty="0"/>
              <a:t> </a:t>
            </a:r>
            <a:r>
              <a:rPr lang="en-CA" sz="1600" b="1" dirty="0">
                <a:solidFill>
                  <a:srgbClr val="A71D5D"/>
                </a:solidFill>
              </a:rPr>
              <a:t>= </a:t>
            </a:r>
            <a:r>
              <a:rPr lang="en-CA" sz="1600" b="1" dirty="0" err="1">
                <a:solidFill>
                  <a:srgbClr val="0086B3"/>
                </a:solidFill>
              </a:rPr>
              <a:t>create_checkin_df_with_one_date_per_row</a:t>
            </a:r>
            <a:r>
              <a:rPr lang="en-CA" sz="1600" b="1" dirty="0">
                <a:solidFill>
                  <a:srgbClr val="63A35C"/>
                </a:solidFill>
              </a:rPr>
              <a:t>(</a:t>
            </a:r>
            <a:r>
              <a:rPr lang="en-CA" sz="1600" b="1" dirty="0" err="1">
                <a:solidFill>
                  <a:schemeClr val="tx1"/>
                </a:solidFill>
              </a:rPr>
              <a:t>checkin_df</a:t>
            </a:r>
            <a:r>
              <a:rPr lang="en-CA" sz="1600" b="1" dirty="0">
                <a:solidFill>
                  <a:srgbClr val="63A35C"/>
                </a:solidFill>
              </a:rPr>
              <a:t>)</a:t>
            </a:r>
            <a:br>
              <a:rPr lang="en-CA" sz="1600" b="1" dirty="0">
                <a:solidFill>
                  <a:srgbClr val="63A35C"/>
                </a:solidFill>
              </a:rPr>
            </a:br>
            <a:br>
              <a:rPr lang="en-CA" sz="1600" b="1" dirty="0">
                <a:solidFill>
                  <a:srgbClr val="63A35C"/>
                </a:solidFill>
              </a:rPr>
            </a:br>
            <a:r>
              <a:rPr lang="en-CA" sz="1600" b="1" dirty="0">
                <a:solidFill>
                  <a:srgbClr val="63A35C"/>
                </a:solidFill>
              </a:rPr>
              <a:t>    </a:t>
            </a:r>
            <a:r>
              <a:rPr lang="en-CA" sz="1600" b="1" dirty="0" err="1"/>
              <a:t>reviews_df</a:t>
            </a:r>
            <a:r>
              <a:rPr lang="en-CA" sz="1600" b="1" dirty="0"/>
              <a:t> </a:t>
            </a:r>
            <a:r>
              <a:rPr lang="en-CA" sz="1600" b="1" dirty="0">
                <a:solidFill>
                  <a:srgbClr val="A71D5D"/>
                </a:solidFill>
              </a:rPr>
              <a:t>= </a:t>
            </a:r>
            <a:r>
              <a:rPr lang="en-CA" sz="1600" b="1" dirty="0" err="1">
                <a:solidFill>
                  <a:srgbClr val="0086B3"/>
                </a:solidFill>
              </a:rPr>
              <a:t>count_reviews</a:t>
            </a:r>
            <a:r>
              <a:rPr lang="en-CA" sz="1600" b="1" dirty="0">
                <a:solidFill>
                  <a:srgbClr val="63A35C"/>
                </a:solidFill>
              </a:rPr>
              <a:t>(</a:t>
            </a:r>
            <a:r>
              <a:rPr lang="en-CA" sz="1600" b="1" dirty="0" err="1">
                <a:solidFill>
                  <a:schemeClr val="tx1"/>
                </a:solidFill>
              </a:rPr>
              <a:t>checkin_df</a:t>
            </a:r>
            <a:r>
              <a:rPr lang="en-CA" sz="1600" b="1" dirty="0">
                <a:solidFill>
                  <a:schemeClr val="tx1"/>
                </a:solidFill>
              </a:rPr>
              <a:t>, </a:t>
            </a:r>
            <a:r>
              <a:rPr lang="en-CA" sz="1600" b="1" dirty="0" err="1">
                <a:solidFill>
                  <a:schemeClr val="tx1"/>
                </a:solidFill>
              </a:rPr>
              <a:t>mobile_reviews_df</a:t>
            </a:r>
            <a:r>
              <a:rPr lang="en-CA" sz="1600" b="1" dirty="0">
                <a:solidFill>
                  <a:schemeClr val="tx1"/>
                </a:solidFill>
              </a:rPr>
              <a:t>, </a:t>
            </a:r>
            <a:r>
              <a:rPr lang="en-CA" sz="1600" b="1" dirty="0" err="1">
                <a:solidFill>
                  <a:schemeClr val="tx1"/>
                </a:solidFill>
              </a:rPr>
              <a:t>browser_reviews_df</a:t>
            </a:r>
            <a:r>
              <a:rPr lang="en-CA" sz="1600" b="1" dirty="0">
                <a:solidFill>
                  <a:schemeClr val="tx1"/>
                </a:solidFill>
              </a:rPr>
              <a:t>, </a:t>
            </a:r>
            <a:r>
              <a:rPr lang="en-CA" sz="1600" b="1" dirty="0" err="1">
                <a:solidFill>
                  <a:schemeClr val="tx1"/>
                </a:solidFill>
              </a:rPr>
              <a:t>run_date</a:t>
            </a:r>
            <a:r>
              <a:rPr lang="en-CA" sz="1600" b="1" dirty="0">
                <a:solidFill>
                  <a:srgbClr val="63A35C"/>
                </a:solidFill>
              </a:rPr>
              <a:t>)</a:t>
            </a:r>
            <a:br>
              <a:rPr lang="en-CA" sz="1600" b="1" dirty="0">
                <a:solidFill>
                  <a:srgbClr val="63A35C"/>
                </a:solidFill>
              </a:rPr>
            </a:br>
            <a:r>
              <a:rPr lang="en-CA" sz="1600" b="1" dirty="0">
                <a:solidFill>
                  <a:srgbClr val="63A35C"/>
                </a:solidFill>
              </a:rPr>
              <a:t>    </a:t>
            </a:r>
            <a:r>
              <a:rPr lang="en-CA" sz="1600" b="1" dirty="0" err="1"/>
              <a:t>checkin_df</a:t>
            </a:r>
            <a:r>
              <a:rPr lang="en-CA" sz="1600" b="1" dirty="0"/>
              <a:t> </a:t>
            </a:r>
            <a:r>
              <a:rPr lang="en-CA" sz="1600" b="1" dirty="0">
                <a:solidFill>
                  <a:srgbClr val="A71D5D"/>
                </a:solidFill>
              </a:rPr>
              <a:t>= </a:t>
            </a:r>
            <a:r>
              <a:rPr lang="en-CA" sz="1600" b="1" dirty="0" err="1">
                <a:solidFill>
                  <a:srgbClr val="0086B3"/>
                </a:solidFill>
              </a:rPr>
              <a:t>count_checkins</a:t>
            </a:r>
            <a:r>
              <a:rPr lang="en-CA" sz="1600" b="1" dirty="0">
                <a:solidFill>
                  <a:srgbClr val="63A35C"/>
                </a:solidFill>
              </a:rPr>
              <a:t>(</a:t>
            </a:r>
            <a:r>
              <a:rPr lang="en-CA" sz="1600" b="1" dirty="0" err="1">
                <a:solidFill>
                  <a:schemeClr val="tx1"/>
                </a:solidFill>
              </a:rPr>
              <a:t>checkin_df</a:t>
            </a:r>
            <a:r>
              <a:rPr lang="en-CA" sz="1600" b="1" dirty="0">
                <a:solidFill>
                  <a:schemeClr val="tx1"/>
                </a:solidFill>
              </a:rPr>
              <a:t>, </a:t>
            </a:r>
            <a:r>
              <a:rPr lang="en-CA" sz="1600" b="1" dirty="0" err="1">
                <a:solidFill>
                  <a:schemeClr val="tx1"/>
                </a:solidFill>
              </a:rPr>
              <a:t>run_date</a:t>
            </a:r>
            <a:r>
              <a:rPr lang="en-CA" sz="1600" b="1" dirty="0">
                <a:solidFill>
                  <a:srgbClr val="63A35C"/>
                </a:solidFill>
              </a:rPr>
              <a:t>)</a:t>
            </a:r>
            <a:br>
              <a:rPr lang="en-CA" sz="1600" b="1" dirty="0">
                <a:solidFill>
                  <a:srgbClr val="63A35C"/>
                </a:solidFill>
              </a:rPr>
            </a:br>
            <a:r>
              <a:rPr lang="en-CA" sz="1600" b="1" dirty="0">
                <a:solidFill>
                  <a:srgbClr val="63A35C"/>
                </a:solidFill>
              </a:rPr>
              <a:t>    </a:t>
            </a:r>
            <a:r>
              <a:rPr lang="en-CA" sz="1600" b="1" dirty="0" err="1"/>
              <a:t>tips_df</a:t>
            </a:r>
            <a:r>
              <a:rPr lang="en-CA" sz="1600" b="1" dirty="0"/>
              <a:t> </a:t>
            </a:r>
            <a:r>
              <a:rPr lang="en-CA" sz="1600" b="1" dirty="0">
                <a:solidFill>
                  <a:srgbClr val="A71D5D"/>
                </a:solidFill>
              </a:rPr>
              <a:t>= </a:t>
            </a:r>
            <a:r>
              <a:rPr lang="en-CA" sz="1600" b="1" dirty="0" err="1">
                <a:solidFill>
                  <a:srgbClr val="0086B3"/>
                </a:solidFill>
              </a:rPr>
              <a:t>count_tips</a:t>
            </a:r>
            <a:r>
              <a:rPr lang="en-CA" sz="1600" b="1" dirty="0">
                <a:solidFill>
                  <a:srgbClr val="63A35C"/>
                </a:solidFill>
              </a:rPr>
              <a:t>(</a:t>
            </a:r>
            <a:r>
              <a:rPr lang="en-CA" sz="1600" b="1" dirty="0" err="1">
                <a:solidFill>
                  <a:schemeClr val="tx1"/>
                </a:solidFill>
              </a:rPr>
              <a:t>tips_df</a:t>
            </a:r>
            <a:r>
              <a:rPr lang="en-CA" sz="1600" b="1" dirty="0">
                <a:solidFill>
                  <a:schemeClr val="tx1"/>
                </a:solidFill>
              </a:rPr>
              <a:t>, </a:t>
            </a:r>
            <a:r>
              <a:rPr lang="en-CA" sz="1600" b="1" dirty="0" err="1">
                <a:solidFill>
                  <a:schemeClr val="tx1"/>
                </a:solidFill>
              </a:rPr>
              <a:t>run_date</a:t>
            </a:r>
            <a:r>
              <a:rPr lang="en-CA" sz="1600" b="1" dirty="0">
                <a:solidFill>
                  <a:srgbClr val="63A35C"/>
                </a:solidFill>
              </a:rPr>
              <a:t>)</a:t>
            </a:r>
            <a:endParaRPr lang="en-US" b="1" dirty="0"/>
          </a:p>
        </p:txBody>
      </p:sp>
    </p:spTree>
    <p:extLst>
      <p:ext uri="{BB962C8B-B14F-4D97-AF65-F5344CB8AC3E}">
        <p14:creationId xmlns:p14="http://schemas.microsoft.com/office/powerpoint/2010/main" val="961500828"/>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8" name="Rectangle 17">
            <a:extLst>
              <a:ext uri="{FF2B5EF4-FFF2-40B4-BE49-F238E27FC236}">
                <a16:creationId xmlns:a16="http://schemas.microsoft.com/office/drawing/2014/main" id="{25ECB3B8-FAEA-C7A8-A6D1-9AC4D9974B58}"/>
              </a:ext>
            </a:extLst>
          </p:cNvPr>
          <p:cNvSpPr/>
          <p:nvPr/>
        </p:nvSpPr>
        <p:spPr>
          <a:xfrm>
            <a:off x="745055" y="2209595"/>
            <a:ext cx="10659301" cy="240853"/>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C881E9FD-D5A8-E658-6669-F3BD80BF9E10}"/>
              </a:ext>
            </a:extLst>
          </p:cNvPr>
          <p:cNvSpPr/>
          <p:nvPr/>
        </p:nvSpPr>
        <p:spPr>
          <a:xfrm>
            <a:off x="749245" y="1119100"/>
            <a:ext cx="10655111" cy="1027209"/>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158</a:t>
            </a:fld>
            <a:endParaRPr/>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978830" y="2146309"/>
            <a:ext cx="9815341" cy="338554"/>
          </a:xfrm>
          <a:prstGeom prst="rect">
            <a:avLst/>
          </a:prstGeom>
          <a:ln w="38100">
            <a:noFill/>
          </a:ln>
        </p:spPr>
        <p:txBody>
          <a:bodyPr wrap="square">
            <a:spAutoFit/>
          </a:bodyPr>
          <a:lstStyle/>
          <a:p>
            <a:r>
              <a:rPr lang="en-CA" sz="1600" b="1" dirty="0" err="1">
                <a:solidFill>
                  <a:srgbClr val="0086B3"/>
                </a:solidFill>
              </a:rPr>
              <a:t>assert_inglewood_pizza_has_one_review</a:t>
            </a:r>
            <a:r>
              <a:rPr lang="en-CA" sz="1600" b="1" dirty="0">
                <a:solidFill>
                  <a:srgbClr val="63A35C"/>
                </a:solidFill>
              </a:rPr>
              <a:t>(</a:t>
            </a:r>
            <a:r>
              <a:rPr lang="en-CA" sz="1600" b="1" dirty="0" err="1">
                <a:solidFill>
                  <a:schemeClr val="tx1"/>
                </a:solidFill>
              </a:rPr>
              <a:t>reviews_</a:t>
            </a:r>
            <a:r>
              <a:rPr lang="en-CA" sz="1600" b="1" dirty="0" err="1"/>
              <a:t>df</a:t>
            </a:r>
            <a:r>
              <a:rPr lang="en-CA" sz="1600" b="1" dirty="0">
                <a:solidFill>
                  <a:srgbClr val="63A35C"/>
                </a:solidFill>
              </a:rPr>
              <a:t>)</a:t>
            </a:r>
          </a:p>
        </p:txBody>
      </p:sp>
      <p:sp>
        <p:nvSpPr>
          <p:cNvPr id="11" name="!!transform_inlined">
            <a:extLst>
              <a:ext uri="{FF2B5EF4-FFF2-40B4-BE49-F238E27FC236}">
                <a16:creationId xmlns:a16="http://schemas.microsoft.com/office/drawing/2014/main" id="{ECF3E3C1-826D-07D1-5568-0D90137DBFD5}"/>
              </a:ext>
            </a:extLst>
          </p:cNvPr>
          <p:cNvSpPr txBox="1"/>
          <p:nvPr/>
        </p:nvSpPr>
        <p:spPr>
          <a:xfrm>
            <a:off x="749245" y="822870"/>
            <a:ext cx="10876698" cy="1323439"/>
          </a:xfrm>
          <a:prstGeom prst="rect">
            <a:avLst/>
          </a:prstGeom>
          <a:noFill/>
          <a:ln w="38100">
            <a:noFill/>
          </a:ln>
        </p:spPr>
        <p:txBody>
          <a:bodyPr wrap="square" rtlCol="0">
            <a:spAutoFit/>
          </a:bodyPr>
          <a:lstStyle/>
          <a:p>
            <a:br>
              <a:rPr lang="en-CA" sz="1600" b="1" dirty="0">
                <a:solidFill>
                  <a:srgbClr val="A71D5D"/>
                </a:solidFill>
              </a:rPr>
            </a:br>
            <a:r>
              <a:rPr lang="en-CA" sz="1600" b="1" dirty="0">
                <a:solidFill>
                  <a:srgbClr val="A71D5D"/>
                </a:solidFill>
              </a:rPr>
              <a:t>    </a:t>
            </a:r>
            <a:r>
              <a:rPr lang="en-CA" sz="1600" b="1" dirty="0" err="1"/>
              <a:t>checkin_df</a:t>
            </a:r>
            <a:r>
              <a:rPr lang="en-CA" sz="1600" b="1" dirty="0"/>
              <a:t> </a:t>
            </a:r>
            <a:r>
              <a:rPr lang="en-CA" sz="1600" b="1" dirty="0">
                <a:solidFill>
                  <a:srgbClr val="A71D5D"/>
                </a:solidFill>
              </a:rPr>
              <a:t>= </a:t>
            </a:r>
            <a:r>
              <a:rPr lang="en-CA" sz="1600" b="1" dirty="0" err="1">
                <a:solidFill>
                  <a:srgbClr val="0086B3"/>
                </a:solidFill>
              </a:rPr>
              <a:t>create_checkin_df_with_one_date_per_row</a:t>
            </a:r>
            <a:r>
              <a:rPr lang="en-CA" sz="1600" b="1" dirty="0">
                <a:solidFill>
                  <a:srgbClr val="63A35C"/>
                </a:solidFill>
              </a:rPr>
              <a:t>(</a:t>
            </a:r>
            <a:r>
              <a:rPr lang="en-CA" sz="1600" b="1" dirty="0" err="1">
                <a:solidFill>
                  <a:schemeClr val="tx1"/>
                </a:solidFill>
              </a:rPr>
              <a:t>checkin_df</a:t>
            </a:r>
            <a:r>
              <a:rPr lang="en-CA" sz="1600" b="1" dirty="0">
                <a:solidFill>
                  <a:srgbClr val="63A35C"/>
                </a:solidFill>
              </a:rPr>
              <a:t>)</a:t>
            </a:r>
            <a:br>
              <a:rPr lang="en-CA" sz="1600" b="1" dirty="0">
                <a:solidFill>
                  <a:srgbClr val="63A35C"/>
                </a:solidFill>
              </a:rPr>
            </a:br>
            <a:br>
              <a:rPr lang="en-CA" sz="1600" b="1" dirty="0">
                <a:solidFill>
                  <a:srgbClr val="63A35C"/>
                </a:solidFill>
              </a:rPr>
            </a:br>
            <a:r>
              <a:rPr lang="en-CA" sz="1600" b="1" dirty="0">
                <a:solidFill>
                  <a:srgbClr val="63A35C"/>
                </a:solidFill>
              </a:rPr>
              <a:t>    </a:t>
            </a:r>
            <a:r>
              <a:rPr lang="en-CA" sz="1600" b="1" dirty="0" err="1"/>
              <a:t>reviews_df</a:t>
            </a:r>
            <a:r>
              <a:rPr lang="en-CA" sz="1600" b="1" dirty="0"/>
              <a:t> </a:t>
            </a:r>
            <a:r>
              <a:rPr lang="en-CA" sz="1600" b="1" dirty="0">
                <a:solidFill>
                  <a:srgbClr val="A71D5D"/>
                </a:solidFill>
              </a:rPr>
              <a:t>= </a:t>
            </a:r>
            <a:r>
              <a:rPr lang="en-CA" sz="1600" b="1" dirty="0" err="1">
                <a:solidFill>
                  <a:srgbClr val="0086B3"/>
                </a:solidFill>
              </a:rPr>
              <a:t>count_reviews</a:t>
            </a:r>
            <a:r>
              <a:rPr lang="en-CA" sz="1600" b="1" dirty="0">
                <a:solidFill>
                  <a:srgbClr val="63A35C"/>
                </a:solidFill>
              </a:rPr>
              <a:t>(</a:t>
            </a:r>
            <a:r>
              <a:rPr lang="en-CA" sz="1600" b="1" dirty="0" err="1">
                <a:solidFill>
                  <a:schemeClr val="tx1"/>
                </a:solidFill>
              </a:rPr>
              <a:t>checkin_df</a:t>
            </a:r>
            <a:r>
              <a:rPr lang="en-CA" sz="1600" b="1" dirty="0">
                <a:solidFill>
                  <a:schemeClr val="tx1"/>
                </a:solidFill>
              </a:rPr>
              <a:t>, </a:t>
            </a:r>
            <a:r>
              <a:rPr lang="en-CA" sz="1600" b="1" dirty="0" err="1">
                <a:solidFill>
                  <a:schemeClr val="tx1"/>
                </a:solidFill>
              </a:rPr>
              <a:t>mobile_reviews_df</a:t>
            </a:r>
            <a:r>
              <a:rPr lang="en-CA" sz="1600" b="1" dirty="0">
                <a:solidFill>
                  <a:schemeClr val="tx1"/>
                </a:solidFill>
              </a:rPr>
              <a:t>, </a:t>
            </a:r>
            <a:r>
              <a:rPr lang="en-CA" sz="1600" b="1" dirty="0" err="1">
                <a:solidFill>
                  <a:schemeClr val="tx1"/>
                </a:solidFill>
              </a:rPr>
              <a:t>browser_reviews_df</a:t>
            </a:r>
            <a:r>
              <a:rPr lang="en-CA" sz="1600" b="1" dirty="0">
                <a:solidFill>
                  <a:schemeClr val="tx1"/>
                </a:solidFill>
              </a:rPr>
              <a:t>, </a:t>
            </a:r>
            <a:r>
              <a:rPr lang="en-CA" sz="1600" b="1" dirty="0" err="1">
                <a:solidFill>
                  <a:schemeClr val="tx1"/>
                </a:solidFill>
              </a:rPr>
              <a:t>run_date</a:t>
            </a:r>
            <a:r>
              <a:rPr lang="en-CA" sz="1600" b="1" dirty="0">
                <a:solidFill>
                  <a:srgbClr val="63A35C"/>
                </a:solidFill>
              </a:rPr>
              <a:t>)</a:t>
            </a:r>
            <a:br>
              <a:rPr lang="en-CA" sz="1600" b="1" dirty="0">
                <a:solidFill>
                  <a:srgbClr val="63A35C"/>
                </a:solidFill>
              </a:rPr>
            </a:br>
            <a:r>
              <a:rPr lang="en-CA" sz="1600" b="1" dirty="0">
                <a:solidFill>
                  <a:srgbClr val="63A35C"/>
                </a:solidFill>
              </a:rPr>
              <a:t>    </a:t>
            </a:r>
            <a:r>
              <a:rPr lang="en-CA" sz="1600" b="1" dirty="0" err="1"/>
              <a:t>checkin_df</a:t>
            </a:r>
            <a:r>
              <a:rPr lang="en-CA" sz="1600" b="1" dirty="0"/>
              <a:t> </a:t>
            </a:r>
            <a:r>
              <a:rPr lang="en-CA" sz="1600" b="1" dirty="0">
                <a:solidFill>
                  <a:srgbClr val="A71D5D"/>
                </a:solidFill>
              </a:rPr>
              <a:t>= </a:t>
            </a:r>
            <a:r>
              <a:rPr lang="en-CA" sz="1600" b="1" dirty="0" err="1">
                <a:solidFill>
                  <a:srgbClr val="0086B3"/>
                </a:solidFill>
              </a:rPr>
              <a:t>count_checkins</a:t>
            </a:r>
            <a:r>
              <a:rPr lang="en-CA" sz="1600" b="1" dirty="0">
                <a:solidFill>
                  <a:srgbClr val="63A35C"/>
                </a:solidFill>
              </a:rPr>
              <a:t>(</a:t>
            </a:r>
            <a:r>
              <a:rPr lang="en-CA" sz="1600" b="1" dirty="0" err="1">
                <a:solidFill>
                  <a:schemeClr val="tx1"/>
                </a:solidFill>
              </a:rPr>
              <a:t>checkin_df</a:t>
            </a:r>
            <a:r>
              <a:rPr lang="en-CA" sz="1600" b="1" dirty="0">
                <a:solidFill>
                  <a:schemeClr val="tx1"/>
                </a:solidFill>
              </a:rPr>
              <a:t>, </a:t>
            </a:r>
            <a:r>
              <a:rPr lang="en-CA" sz="1600" b="1" dirty="0" err="1">
                <a:solidFill>
                  <a:schemeClr val="tx1"/>
                </a:solidFill>
              </a:rPr>
              <a:t>run_date</a:t>
            </a:r>
            <a:r>
              <a:rPr lang="en-CA" sz="1600" b="1" dirty="0">
                <a:solidFill>
                  <a:srgbClr val="63A35C"/>
                </a:solidFill>
              </a:rPr>
              <a:t>)</a:t>
            </a:r>
            <a:endParaRPr lang="en-US" b="1" dirty="0"/>
          </a:p>
        </p:txBody>
      </p:sp>
      <p:sp>
        <p:nvSpPr>
          <p:cNvPr id="2" name="Rectangle 1">
            <a:extLst>
              <a:ext uri="{FF2B5EF4-FFF2-40B4-BE49-F238E27FC236}">
                <a16:creationId xmlns:a16="http://schemas.microsoft.com/office/drawing/2014/main" id="{56FB80DC-B962-A423-C430-E7501BD96A43}"/>
              </a:ext>
            </a:extLst>
          </p:cNvPr>
          <p:cNvSpPr/>
          <p:nvPr/>
        </p:nvSpPr>
        <p:spPr>
          <a:xfrm>
            <a:off x="929842" y="2513734"/>
            <a:ext cx="5977141" cy="338554"/>
          </a:xfrm>
          <a:prstGeom prst="rect">
            <a:avLst/>
          </a:prstGeom>
        </p:spPr>
        <p:txBody>
          <a:bodyPr wrap="square">
            <a:spAutoFit/>
          </a:bodyPr>
          <a:lstStyle/>
          <a:p>
            <a:r>
              <a:rPr lang="en-CA" sz="1600" b="1" dirty="0">
                <a:solidFill>
                  <a:srgbClr val="63A35C"/>
                </a:solidFill>
              </a:rPr>
              <a:t> </a:t>
            </a:r>
            <a:r>
              <a:rPr lang="en-CA" sz="1600" b="1" dirty="0" err="1"/>
              <a:t>tips_df</a:t>
            </a:r>
            <a:r>
              <a:rPr lang="en-CA" sz="1600" b="1" dirty="0"/>
              <a:t> </a:t>
            </a:r>
            <a:r>
              <a:rPr lang="en-CA" sz="1600" b="1" dirty="0">
                <a:solidFill>
                  <a:srgbClr val="A71D5D"/>
                </a:solidFill>
              </a:rPr>
              <a:t>= </a:t>
            </a:r>
            <a:r>
              <a:rPr lang="en-CA" sz="1600" b="1" dirty="0" err="1">
                <a:solidFill>
                  <a:srgbClr val="0086B3"/>
                </a:solidFill>
              </a:rPr>
              <a:t>count_tips</a:t>
            </a:r>
            <a:r>
              <a:rPr lang="en-CA" sz="1600" b="1" dirty="0">
                <a:solidFill>
                  <a:srgbClr val="63A35C"/>
                </a:solidFill>
              </a:rPr>
              <a:t>(</a:t>
            </a:r>
            <a:r>
              <a:rPr lang="en-CA" sz="1600" b="1" dirty="0" err="1">
                <a:solidFill>
                  <a:schemeClr val="tx1"/>
                </a:solidFill>
              </a:rPr>
              <a:t>tips_df</a:t>
            </a:r>
            <a:r>
              <a:rPr lang="en-CA" sz="1600" b="1" dirty="0">
                <a:solidFill>
                  <a:schemeClr val="tx1"/>
                </a:solidFill>
              </a:rPr>
              <a:t>, </a:t>
            </a:r>
            <a:r>
              <a:rPr lang="en-CA" sz="1600" b="1" dirty="0" err="1">
                <a:solidFill>
                  <a:schemeClr val="tx1"/>
                </a:solidFill>
              </a:rPr>
              <a:t>run_date</a:t>
            </a:r>
            <a:r>
              <a:rPr lang="en-CA" sz="1600" b="1" dirty="0">
                <a:solidFill>
                  <a:srgbClr val="63A35C"/>
                </a:solidFill>
              </a:rPr>
              <a:t>)</a:t>
            </a:r>
            <a:endParaRPr lang="en-US" sz="1600" dirty="0"/>
          </a:p>
        </p:txBody>
      </p:sp>
    </p:spTree>
    <p:extLst>
      <p:ext uri="{BB962C8B-B14F-4D97-AF65-F5344CB8AC3E}">
        <p14:creationId xmlns:p14="http://schemas.microsoft.com/office/powerpoint/2010/main" val="803933056"/>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8" name="Rectangle 17">
            <a:extLst>
              <a:ext uri="{FF2B5EF4-FFF2-40B4-BE49-F238E27FC236}">
                <a16:creationId xmlns:a16="http://schemas.microsoft.com/office/drawing/2014/main" id="{25ECB3B8-FAEA-C7A8-A6D1-9AC4D9974B58}"/>
              </a:ext>
            </a:extLst>
          </p:cNvPr>
          <p:cNvSpPr/>
          <p:nvPr/>
        </p:nvSpPr>
        <p:spPr>
          <a:xfrm>
            <a:off x="745055" y="2209595"/>
            <a:ext cx="10659301" cy="240853"/>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C881E9FD-D5A8-E658-6669-F3BD80BF9E10}"/>
              </a:ext>
            </a:extLst>
          </p:cNvPr>
          <p:cNvSpPr/>
          <p:nvPr/>
        </p:nvSpPr>
        <p:spPr>
          <a:xfrm>
            <a:off x="749245" y="1119100"/>
            <a:ext cx="10655111" cy="1027209"/>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159</a:t>
            </a:fld>
            <a:endParaRPr/>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978830" y="2146309"/>
            <a:ext cx="9815341" cy="338554"/>
          </a:xfrm>
          <a:prstGeom prst="rect">
            <a:avLst/>
          </a:prstGeom>
          <a:ln w="38100">
            <a:noFill/>
          </a:ln>
        </p:spPr>
        <p:txBody>
          <a:bodyPr wrap="square">
            <a:spAutoFit/>
          </a:bodyPr>
          <a:lstStyle/>
          <a:p>
            <a:r>
              <a:rPr lang="en-CA" sz="1600" b="1" dirty="0" err="1">
                <a:solidFill>
                  <a:srgbClr val="0086B3"/>
                </a:solidFill>
              </a:rPr>
              <a:t>assert_inglewood_pizza_has_one_review</a:t>
            </a:r>
            <a:r>
              <a:rPr lang="en-CA" sz="1600" b="1" dirty="0">
                <a:solidFill>
                  <a:srgbClr val="63A35C"/>
                </a:solidFill>
              </a:rPr>
              <a:t>(</a:t>
            </a:r>
            <a:r>
              <a:rPr lang="en-CA" sz="1600" b="1" dirty="0" err="1">
                <a:solidFill>
                  <a:schemeClr val="tx1"/>
                </a:solidFill>
              </a:rPr>
              <a:t>reviews_</a:t>
            </a:r>
            <a:r>
              <a:rPr lang="en-CA" sz="1600" b="1" dirty="0" err="1"/>
              <a:t>df</a:t>
            </a:r>
            <a:r>
              <a:rPr lang="en-CA" sz="1600" b="1" dirty="0">
                <a:solidFill>
                  <a:srgbClr val="63A35C"/>
                </a:solidFill>
              </a:rPr>
              <a:t>)</a:t>
            </a:r>
          </a:p>
        </p:txBody>
      </p:sp>
      <p:sp>
        <p:nvSpPr>
          <p:cNvPr id="11" name="!!transform_inlined">
            <a:extLst>
              <a:ext uri="{FF2B5EF4-FFF2-40B4-BE49-F238E27FC236}">
                <a16:creationId xmlns:a16="http://schemas.microsoft.com/office/drawing/2014/main" id="{ECF3E3C1-826D-07D1-5568-0D90137DBFD5}"/>
              </a:ext>
            </a:extLst>
          </p:cNvPr>
          <p:cNvSpPr txBox="1"/>
          <p:nvPr/>
        </p:nvSpPr>
        <p:spPr>
          <a:xfrm>
            <a:off x="749245" y="822870"/>
            <a:ext cx="10876698" cy="1323439"/>
          </a:xfrm>
          <a:prstGeom prst="rect">
            <a:avLst/>
          </a:prstGeom>
          <a:noFill/>
          <a:ln w="38100">
            <a:noFill/>
          </a:ln>
        </p:spPr>
        <p:txBody>
          <a:bodyPr wrap="square" rtlCol="0">
            <a:spAutoFit/>
          </a:bodyPr>
          <a:lstStyle/>
          <a:p>
            <a:br>
              <a:rPr lang="en-CA" sz="1600" b="1" dirty="0">
                <a:solidFill>
                  <a:srgbClr val="A71D5D"/>
                </a:solidFill>
              </a:rPr>
            </a:br>
            <a:r>
              <a:rPr lang="en-CA" sz="1600" b="1" dirty="0">
                <a:solidFill>
                  <a:srgbClr val="A71D5D"/>
                </a:solidFill>
              </a:rPr>
              <a:t>    </a:t>
            </a:r>
            <a:r>
              <a:rPr lang="en-CA" sz="1600" b="1" dirty="0" err="1"/>
              <a:t>checkin_df</a:t>
            </a:r>
            <a:r>
              <a:rPr lang="en-CA" sz="1600" b="1" dirty="0"/>
              <a:t> </a:t>
            </a:r>
            <a:r>
              <a:rPr lang="en-CA" sz="1600" b="1" dirty="0">
                <a:solidFill>
                  <a:srgbClr val="A71D5D"/>
                </a:solidFill>
              </a:rPr>
              <a:t>= </a:t>
            </a:r>
            <a:r>
              <a:rPr lang="en-CA" sz="1600" b="1" dirty="0" err="1">
                <a:solidFill>
                  <a:srgbClr val="0086B3"/>
                </a:solidFill>
              </a:rPr>
              <a:t>create_checkin_df_with_one_date_per_row</a:t>
            </a:r>
            <a:r>
              <a:rPr lang="en-CA" sz="1600" b="1" dirty="0">
                <a:solidFill>
                  <a:srgbClr val="63A35C"/>
                </a:solidFill>
              </a:rPr>
              <a:t>(</a:t>
            </a:r>
            <a:r>
              <a:rPr lang="en-CA" sz="1600" b="1" dirty="0" err="1">
                <a:solidFill>
                  <a:schemeClr val="tx1"/>
                </a:solidFill>
              </a:rPr>
              <a:t>checkin_df</a:t>
            </a:r>
            <a:r>
              <a:rPr lang="en-CA" sz="1600" b="1" dirty="0">
                <a:solidFill>
                  <a:srgbClr val="63A35C"/>
                </a:solidFill>
              </a:rPr>
              <a:t>)</a:t>
            </a:r>
            <a:br>
              <a:rPr lang="en-CA" sz="1600" b="1" dirty="0">
                <a:solidFill>
                  <a:srgbClr val="63A35C"/>
                </a:solidFill>
              </a:rPr>
            </a:br>
            <a:br>
              <a:rPr lang="en-CA" sz="1600" b="1" dirty="0">
                <a:solidFill>
                  <a:srgbClr val="63A35C"/>
                </a:solidFill>
              </a:rPr>
            </a:br>
            <a:r>
              <a:rPr lang="en-CA" sz="1600" b="1" dirty="0">
                <a:solidFill>
                  <a:srgbClr val="63A35C"/>
                </a:solidFill>
              </a:rPr>
              <a:t>    </a:t>
            </a:r>
            <a:r>
              <a:rPr lang="en-CA" sz="1600" b="1" dirty="0" err="1"/>
              <a:t>reviews_df</a:t>
            </a:r>
            <a:r>
              <a:rPr lang="en-CA" sz="1600" b="1" dirty="0"/>
              <a:t> </a:t>
            </a:r>
            <a:r>
              <a:rPr lang="en-CA" sz="1600" b="1" dirty="0">
                <a:solidFill>
                  <a:srgbClr val="A71D5D"/>
                </a:solidFill>
              </a:rPr>
              <a:t>= </a:t>
            </a:r>
            <a:r>
              <a:rPr lang="en-CA" sz="1600" b="1" dirty="0" err="1">
                <a:solidFill>
                  <a:srgbClr val="0086B3"/>
                </a:solidFill>
              </a:rPr>
              <a:t>count_reviews</a:t>
            </a:r>
            <a:r>
              <a:rPr lang="en-CA" sz="1600" b="1" dirty="0">
                <a:solidFill>
                  <a:srgbClr val="63A35C"/>
                </a:solidFill>
              </a:rPr>
              <a:t>(</a:t>
            </a:r>
            <a:r>
              <a:rPr lang="en-CA" sz="1600" b="1" dirty="0" err="1">
                <a:solidFill>
                  <a:schemeClr val="tx1"/>
                </a:solidFill>
              </a:rPr>
              <a:t>checkin_df</a:t>
            </a:r>
            <a:r>
              <a:rPr lang="en-CA" sz="1600" b="1" dirty="0">
                <a:solidFill>
                  <a:schemeClr val="tx1"/>
                </a:solidFill>
              </a:rPr>
              <a:t>, </a:t>
            </a:r>
            <a:r>
              <a:rPr lang="en-CA" sz="1600" b="1" dirty="0" err="1">
                <a:solidFill>
                  <a:schemeClr val="tx1"/>
                </a:solidFill>
              </a:rPr>
              <a:t>mobile_reviews_df</a:t>
            </a:r>
            <a:r>
              <a:rPr lang="en-CA" sz="1600" b="1" dirty="0">
                <a:solidFill>
                  <a:schemeClr val="tx1"/>
                </a:solidFill>
              </a:rPr>
              <a:t>, </a:t>
            </a:r>
            <a:r>
              <a:rPr lang="en-CA" sz="1600" b="1" dirty="0" err="1">
                <a:solidFill>
                  <a:schemeClr val="tx1"/>
                </a:solidFill>
              </a:rPr>
              <a:t>browser_reviews_df</a:t>
            </a:r>
            <a:r>
              <a:rPr lang="en-CA" sz="1600" b="1" dirty="0">
                <a:solidFill>
                  <a:schemeClr val="tx1"/>
                </a:solidFill>
              </a:rPr>
              <a:t>, </a:t>
            </a:r>
            <a:r>
              <a:rPr lang="en-CA" sz="1600" b="1" dirty="0" err="1">
                <a:solidFill>
                  <a:schemeClr val="tx1"/>
                </a:solidFill>
              </a:rPr>
              <a:t>run_date</a:t>
            </a:r>
            <a:r>
              <a:rPr lang="en-CA" sz="1600" b="1" dirty="0">
                <a:solidFill>
                  <a:srgbClr val="63A35C"/>
                </a:solidFill>
              </a:rPr>
              <a:t>)</a:t>
            </a:r>
            <a:br>
              <a:rPr lang="en-CA" sz="1600" b="1" dirty="0">
                <a:solidFill>
                  <a:srgbClr val="63A35C"/>
                </a:solidFill>
              </a:rPr>
            </a:br>
            <a:r>
              <a:rPr lang="en-CA" sz="1600" b="1" dirty="0">
                <a:solidFill>
                  <a:srgbClr val="63A35C"/>
                </a:solidFill>
              </a:rPr>
              <a:t>    </a:t>
            </a:r>
            <a:r>
              <a:rPr lang="en-CA" sz="1600" b="1" dirty="0" err="1"/>
              <a:t>checkin_df</a:t>
            </a:r>
            <a:r>
              <a:rPr lang="en-CA" sz="1600" b="1" dirty="0"/>
              <a:t> </a:t>
            </a:r>
            <a:r>
              <a:rPr lang="en-CA" sz="1600" b="1" dirty="0">
                <a:solidFill>
                  <a:srgbClr val="A71D5D"/>
                </a:solidFill>
              </a:rPr>
              <a:t>= </a:t>
            </a:r>
            <a:r>
              <a:rPr lang="en-CA" sz="1600" b="1" dirty="0" err="1">
                <a:solidFill>
                  <a:srgbClr val="0086B3"/>
                </a:solidFill>
              </a:rPr>
              <a:t>count_checkins</a:t>
            </a:r>
            <a:r>
              <a:rPr lang="en-CA" sz="1600" b="1" dirty="0">
                <a:solidFill>
                  <a:srgbClr val="63A35C"/>
                </a:solidFill>
              </a:rPr>
              <a:t>(</a:t>
            </a:r>
            <a:r>
              <a:rPr lang="en-CA" sz="1600" b="1" dirty="0" err="1">
                <a:solidFill>
                  <a:schemeClr val="tx1"/>
                </a:solidFill>
              </a:rPr>
              <a:t>checkin_df</a:t>
            </a:r>
            <a:r>
              <a:rPr lang="en-CA" sz="1600" b="1" dirty="0">
                <a:solidFill>
                  <a:schemeClr val="tx1"/>
                </a:solidFill>
              </a:rPr>
              <a:t>, </a:t>
            </a:r>
            <a:r>
              <a:rPr lang="en-CA" sz="1600" b="1" dirty="0" err="1">
                <a:solidFill>
                  <a:schemeClr val="tx1"/>
                </a:solidFill>
              </a:rPr>
              <a:t>run_date</a:t>
            </a:r>
            <a:r>
              <a:rPr lang="en-CA" sz="1600" b="1" dirty="0">
                <a:solidFill>
                  <a:srgbClr val="63A35C"/>
                </a:solidFill>
              </a:rPr>
              <a:t>)</a:t>
            </a:r>
            <a:endParaRPr lang="en-US" b="1" dirty="0"/>
          </a:p>
        </p:txBody>
      </p:sp>
    </p:spTree>
    <p:extLst>
      <p:ext uri="{BB962C8B-B14F-4D97-AF65-F5344CB8AC3E}">
        <p14:creationId xmlns:p14="http://schemas.microsoft.com/office/powerpoint/2010/main" val="1211986526"/>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42"/>
        <p:cNvGrpSpPr/>
        <p:nvPr/>
      </p:nvGrpSpPr>
      <p:grpSpPr>
        <a:xfrm>
          <a:off x="0" y="0"/>
          <a:ext cx="0" cy="0"/>
          <a:chOff x="0" y="0"/>
          <a:chExt cx="0" cy="0"/>
        </a:xfrm>
      </p:grpSpPr>
      <p:sp>
        <p:nvSpPr>
          <p:cNvPr id="543" name="Google Shape;543;p66"/>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16</a:t>
            </a:fld>
            <a:endParaRPr/>
          </a:p>
        </p:txBody>
      </p:sp>
      <p:sp>
        <p:nvSpPr>
          <p:cNvPr id="544" name="Google Shape;544;p66"/>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The Problem</a:t>
            </a:r>
            <a:endParaRPr dirty="0"/>
          </a:p>
        </p:txBody>
      </p:sp>
      <p:sp>
        <p:nvSpPr>
          <p:cNvPr id="545" name="Google Shape;545;p66"/>
          <p:cNvSpPr txBox="1">
            <a:spLocks noGrp="1"/>
          </p:cNvSpPr>
          <p:nvPr>
            <p:ph type="subTitle" idx="1"/>
          </p:nvPr>
        </p:nvSpPr>
        <p:spPr>
          <a:xfrm>
            <a:off x="764809" y="1174702"/>
            <a:ext cx="10659300" cy="583500"/>
          </a:xfrm>
          <a:prstGeom prst="rect">
            <a:avLst/>
          </a:prstGeom>
        </p:spPr>
        <p:txBody>
          <a:bodyPr spcFirstLastPara="1" wrap="square" lIns="0" tIns="0" rIns="0" bIns="0" anchor="t" anchorCtr="0">
            <a:noAutofit/>
          </a:bodyPr>
          <a:lstStyle/>
          <a:p>
            <a:pPr marL="0" lvl="0" indent="0" algn="l" rtl="0">
              <a:spcBef>
                <a:spcPts val="1100"/>
              </a:spcBef>
              <a:spcAft>
                <a:spcPts val="0"/>
              </a:spcAft>
              <a:buNone/>
            </a:pPr>
            <a:r>
              <a:rPr lang="en"/>
              <a:t>The PANDEMIC_RECOVERY table</a:t>
            </a:r>
            <a:endParaRPr/>
          </a:p>
        </p:txBody>
      </p:sp>
      <p:graphicFrame>
        <p:nvGraphicFramePr>
          <p:cNvPr id="546" name="Google Shape;546;p66"/>
          <p:cNvGraphicFramePr/>
          <p:nvPr/>
        </p:nvGraphicFramePr>
        <p:xfrm>
          <a:off x="513288" y="2484213"/>
          <a:ext cx="11124550" cy="2639620"/>
        </p:xfrm>
        <a:graphic>
          <a:graphicData uri="http://schemas.openxmlformats.org/drawingml/2006/table">
            <a:tbl>
              <a:tblPr>
                <a:noFill/>
                <a:tableStyleId>{D7E440C0-9F9F-4B7A-B09E-0B7364B92A36}</a:tableStyleId>
              </a:tblPr>
              <a:tblGrid>
                <a:gridCol w="1748050">
                  <a:extLst>
                    <a:ext uri="{9D8B030D-6E8A-4147-A177-3AD203B41FA5}">
                      <a16:colId xmlns:a16="http://schemas.microsoft.com/office/drawing/2014/main" val="20000"/>
                    </a:ext>
                  </a:extLst>
                </a:gridCol>
                <a:gridCol w="1562750">
                  <a:extLst>
                    <a:ext uri="{9D8B030D-6E8A-4147-A177-3AD203B41FA5}">
                      <a16:colId xmlns:a16="http://schemas.microsoft.com/office/drawing/2014/main" val="20001"/>
                    </a:ext>
                  </a:extLst>
                </a:gridCol>
                <a:gridCol w="1562750">
                  <a:extLst>
                    <a:ext uri="{9D8B030D-6E8A-4147-A177-3AD203B41FA5}">
                      <a16:colId xmlns:a16="http://schemas.microsoft.com/office/drawing/2014/main" val="20002"/>
                    </a:ext>
                  </a:extLst>
                </a:gridCol>
                <a:gridCol w="1562750">
                  <a:extLst>
                    <a:ext uri="{9D8B030D-6E8A-4147-A177-3AD203B41FA5}">
                      <a16:colId xmlns:a16="http://schemas.microsoft.com/office/drawing/2014/main" val="20003"/>
                    </a:ext>
                  </a:extLst>
                </a:gridCol>
                <a:gridCol w="1562750">
                  <a:extLst>
                    <a:ext uri="{9D8B030D-6E8A-4147-A177-3AD203B41FA5}">
                      <a16:colId xmlns:a16="http://schemas.microsoft.com/office/drawing/2014/main" val="20004"/>
                    </a:ext>
                  </a:extLst>
                </a:gridCol>
                <a:gridCol w="1562750">
                  <a:extLst>
                    <a:ext uri="{9D8B030D-6E8A-4147-A177-3AD203B41FA5}">
                      <a16:colId xmlns:a16="http://schemas.microsoft.com/office/drawing/2014/main" val="20005"/>
                    </a:ext>
                  </a:extLst>
                </a:gridCol>
                <a:gridCol w="1562750">
                  <a:extLst>
                    <a:ext uri="{9D8B030D-6E8A-4147-A177-3AD203B41FA5}">
                      <a16:colId xmlns:a16="http://schemas.microsoft.com/office/drawing/2014/main" val="20006"/>
                    </a:ext>
                  </a:extLst>
                </a:gridCol>
              </a:tblGrid>
              <a:tr h="548600">
                <a:tc>
                  <a:txBody>
                    <a:bodyPr/>
                    <a:lstStyle/>
                    <a:p>
                      <a:pPr marL="0" lvl="0" indent="0" algn="l" rtl="0">
                        <a:spcBef>
                          <a:spcPts val="0"/>
                        </a:spcBef>
                        <a:spcAft>
                          <a:spcPts val="0"/>
                        </a:spcAft>
                        <a:buNone/>
                      </a:pPr>
                      <a:r>
                        <a:rPr lang="en" sz="1200" b="1">
                          <a:solidFill>
                            <a:schemeClr val="dk1"/>
                          </a:solidFill>
                        </a:rPr>
                        <a:t>business_id</a:t>
                      </a:r>
                      <a:endParaRPr sz="1200" b="1">
                        <a:solidFill>
                          <a:schemeClr val="dk1"/>
                        </a:solidFill>
                      </a:endParaRPr>
                    </a:p>
                  </a:txBody>
                  <a:tcPr marL="91425" marR="91425" marT="91425" marB="91425">
                    <a:solidFill>
                      <a:schemeClr val="accent5"/>
                    </a:solidFill>
                  </a:tcPr>
                </a:tc>
                <a:tc>
                  <a:txBody>
                    <a:bodyPr/>
                    <a:lstStyle/>
                    <a:p>
                      <a:pPr marL="0" lvl="0" indent="0" algn="l" rtl="0">
                        <a:spcBef>
                          <a:spcPts val="0"/>
                        </a:spcBef>
                        <a:spcAft>
                          <a:spcPts val="0"/>
                        </a:spcAft>
                        <a:buNone/>
                      </a:pPr>
                      <a:r>
                        <a:rPr lang="en" sz="1200" b="1">
                          <a:solidFill>
                            <a:schemeClr val="dk1"/>
                          </a:solidFill>
                        </a:rPr>
                        <a:t>business_name</a:t>
                      </a:r>
                      <a:endParaRPr sz="1200" b="1">
                        <a:solidFill>
                          <a:schemeClr val="dk1"/>
                        </a:solidFill>
                      </a:endParaRPr>
                    </a:p>
                  </a:txBody>
                  <a:tcPr marL="91425" marR="91425" marT="91425" marB="91425">
                    <a:lnR w="9525" cap="flat" cmpd="sng">
                      <a:solidFill>
                        <a:srgbClr val="9E9E9E"/>
                      </a:solidFill>
                      <a:prstDash val="solid"/>
                      <a:round/>
                      <a:headEnd type="none" w="sm" len="sm"/>
                      <a:tailEnd type="none" w="sm" len="sm"/>
                    </a:lnR>
                    <a:solidFill>
                      <a:schemeClr val="accent5"/>
                    </a:solidFill>
                  </a:tcPr>
                </a:tc>
                <a:tc>
                  <a:txBody>
                    <a:bodyPr/>
                    <a:lstStyle/>
                    <a:p>
                      <a:pPr marL="0" lvl="0" indent="0" algn="l" rtl="0">
                        <a:spcBef>
                          <a:spcPts val="0"/>
                        </a:spcBef>
                        <a:spcAft>
                          <a:spcPts val="0"/>
                        </a:spcAft>
                        <a:buNone/>
                      </a:pPr>
                      <a:r>
                        <a:rPr lang="en" sz="1200" b="1">
                          <a:solidFill>
                            <a:schemeClr val="dk1"/>
                          </a:solidFill>
                        </a:rPr>
                        <a:t>review_count</a:t>
                      </a:r>
                      <a:endParaRPr sz="1200" b="1">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5"/>
                    </a:solidFill>
                  </a:tcPr>
                </a:tc>
                <a:tc>
                  <a:txBody>
                    <a:bodyPr/>
                    <a:lstStyle/>
                    <a:p>
                      <a:pPr marL="0" lvl="0" indent="0" algn="l" rtl="0">
                        <a:spcBef>
                          <a:spcPts val="0"/>
                        </a:spcBef>
                        <a:spcAft>
                          <a:spcPts val="0"/>
                        </a:spcAft>
                        <a:buNone/>
                      </a:pPr>
                      <a:r>
                        <a:rPr lang="en" sz="1200" b="1">
                          <a:solidFill>
                            <a:schemeClr val="dk1"/>
                          </a:solidFill>
                        </a:rPr>
                        <a:t>checkin_count</a:t>
                      </a:r>
                      <a:endParaRPr sz="1200" b="1">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5"/>
                    </a:solidFill>
                  </a:tcPr>
                </a:tc>
                <a:tc>
                  <a:txBody>
                    <a:bodyPr/>
                    <a:lstStyle/>
                    <a:p>
                      <a:pPr marL="0" lvl="0" indent="0" algn="l" rtl="0">
                        <a:spcBef>
                          <a:spcPts val="0"/>
                        </a:spcBef>
                        <a:spcAft>
                          <a:spcPts val="0"/>
                        </a:spcAft>
                        <a:buNone/>
                      </a:pPr>
                      <a:r>
                        <a:rPr lang="en" sz="1200" b="1">
                          <a:solidFill>
                            <a:schemeClr val="dk1"/>
                          </a:solidFill>
                        </a:rPr>
                        <a:t>tip_count</a:t>
                      </a:r>
                      <a:endParaRPr sz="1200" b="1">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5"/>
                    </a:solidFill>
                  </a:tcPr>
                </a:tc>
                <a:tc>
                  <a:txBody>
                    <a:bodyPr/>
                    <a:lstStyle/>
                    <a:p>
                      <a:pPr marL="0" lvl="0" indent="0" algn="l" rtl="0">
                        <a:spcBef>
                          <a:spcPts val="0"/>
                        </a:spcBef>
                        <a:spcAft>
                          <a:spcPts val="0"/>
                        </a:spcAft>
                        <a:buNone/>
                      </a:pPr>
                      <a:r>
                        <a:rPr lang="en" sz="1200" b="1">
                          <a:solidFill>
                            <a:schemeClr val="dk1"/>
                          </a:solidFill>
                        </a:rPr>
                        <a:t>interaction_count</a:t>
                      </a:r>
                      <a:endParaRPr sz="1200" b="1">
                        <a:solidFill>
                          <a:schemeClr val="dk1"/>
                        </a:solidFill>
                      </a:endParaRPr>
                    </a:p>
                  </a:txBody>
                  <a:tcPr marL="91425" marR="91425" marT="91425" marB="91425">
                    <a:lnL w="9525" cap="flat" cmpd="sng">
                      <a:solidFill>
                        <a:srgbClr val="9E9E9E"/>
                      </a:solidFill>
                      <a:prstDash val="solid"/>
                      <a:round/>
                      <a:headEnd type="none" w="sm" len="sm"/>
                      <a:tailEnd type="none" w="sm" len="sm"/>
                    </a:lnL>
                    <a:solidFill>
                      <a:schemeClr val="accent5"/>
                    </a:solidFill>
                  </a:tcPr>
                </a:tc>
                <a:tc>
                  <a:txBody>
                    <a:bodyPr/>
                    <a:lstStyle/>
                    <a:p>
                      <a:pPr marL="0" lvl="0" indent="0" algn="l" rtl="0">
                        <a:spcBef>
                          <a:spcPts val="0"/>
                        </a:spcBef>
                        <a:spcAft>
                          <a:spcPts val="0"/>
                        </a:spcAft>
                        <a:buNone/>
                      </a:pPr>
                      <a:r>
                        <a:rPr lang="en" sz="1200" b="1">
                          <a:solidFill>
                            <a:schemeClr val="dk1"/>
                          </a:solidFill>
                        </a:rPr>
                        <a:t>date</a:t>
                      </a:r>
                      <a:endParaRPr sz="1200" b="1">
                        <a:solidFill>
                          <a:schemeClr val="dk1"/>
                        </a:solidFill>
                      </a:endParaRPr>
                    </a:p>
                  </a:txBody>
                  <a:tcPr marL="91425" marR="91425" marT="91425" marB="91425">
                    <a:solidFill>
                      <a:schemeClr val="accent5"/>
                    </a:solidFill>
                  </a:tcPr>
                </a:tc>
                <a:extLst>
                  <a:ext uri="{0D108BD9-81ED-4DB2-BD59-A6C34878D82A}">
                    <a16:rowId xmlns:a16="http://schemas.microsoft.com/office/drawing/2014/main" val="10000"/>
                  </a:ext>
                </a:extLst>
              </a:tr>
              <a:tr h="444975">
                <a:tc>
                  <a:txBody>
                    <a:bodyPr/>
                    <a:lstStyle/>
                    <a:p>
                      <a:pPr marL="0" lvl="0" indent="0" algn="l" rtl="0">
                        <a:lnSpc>
                          <a:spcPct val="115000"/>
                        </a:lnSpc>
                        <a:spcBef>
                          <a:spcPts val="0"/>
                        </a:spcBef>
                        <a:spcAft>
                          <a:spcPts val="0"/>
                        </a:spcAft>
                        <a:buNone/>
                      </a:pPr>
                      <a:r>
                        <a:rPr lang="en" sz="800">
                          <a:solidFill>
                            <a:schemeClr val="dk1"/>
                          </a:solidFill>
                        </a:rPr>
                        <a:t>bBDDEgkFA1Otx9Lfe7BZUQ</a:t>
                      </a:r>
                      <a:endParaRPr>
                        <a:solidFill>
                          <a:schemeClr val="dk1"/>
                        </a:solidFill>
                      </a:endParaRPr>
                    </a:p>
                  </a:txBody>
                  <a:tcPr marL="91425" marR="91425" marT="91425" marB="91425">
                    <a:solidFill>
                      <a:schemeClr val="lt1"/>
                    </a:solidFill>
                  </a:tcPr>
                </a:tc>
                <a:tc>
                  <a:txBody>
                    <a:bodyPr/>
                    <a:lstStyle/>
                    <a:p>
                      <a:pPr marL="0" lvl="0" indent="0" algn="l" rtl="0">
                        <a:lnSpc>
                          <a:spcPct val="115000"/>
                        </a:lnSpc>
                        <a:spcBef>
                          <a:spcPts val="0"/>
                        </a:spcBef>
                        <a:spcAft>
                          <a:spcPts val="0"/>
                        </a:spcAft>
                        <a:buNone/>
                      </a:pPr>
                      <a:r>
                        <a:rPr lang="en" sz="800">
                          <a:solidFill>
                            <a:schemeClr val="dk1"/>
                          </a:solidFill>
                        </a:rPr>
                        <a:t>Sonic Drive-In</a:t>
                      </a:r>
                      <a:endParaRPr sz="800">
                        <a:solidFill>
                          <a:schemeClr val="dk1"/>
                        </a:solidFill>
                      </a:endParaRPr>
                    </a:p>
                  </a:txBody>
                  <a:tcPr marL="91425" marR="91425" marT="91425" marB="91425">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800">
                          <a:solidFill>
                            <a:schemeClr val="dk1"/>
                          </a:solidFill>
                        </a:rPr>
                        <a:t>0</a:t>
                      </a:r>
                      <a:endParaRPr sz="800">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800">
                          <a:solidFill>
                            <a:schemeClr val="dk1"/>
                          </a:solidFill>
                        </a:rPr>
                        <a:t>1</a:t>
                      </a:r>
                      <a:endParaRPr sz="800">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800">
                          <a:solidFill>
                            <a:schemeClr val="dk1"/>
                          </a:solidFill>
                        </a:rPr>
                        <a:t>3</a:t>
                      </a:r>
                      <a:endParaRPr sz="800">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800">
                          <a:solidFill>
                            <a:schemeClr val="dk1"/>
                          </a:solidFill>
                        </a:rPr>
                        <a:t>4</a:t>
                      </a:r>
                      <a:endParaRPr sz="800">
                        <a:solidFill>
                          <a:schemeClr val="dk1"/>
                        </a:solidFill>
                      </a:endParaRPr>
                    </a:p>
                  </a:txBody>
                  <a:tcPr marL="91425" marR="91425" marT="91425" marB="91425">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800">
                          <a:solidFill>
                            <a:schemeClr val="dk1"/>
                          </a:solidFill>
                        </a:rPr>
                        <a:t>2022-06-28</a:t>
                      </a:r>
                      <a:endParaRPr sz="800">
                        <a:solidFill>
                          <a:schemeClr val="dk1"/>
                        </a:solidFill>
                      </a:endParaRPr>
                    </a:p>
                  </a:txBody>
                  <a:tcPr marL="91425" marR="91425" marT="91425" marB="91425">
                    <a:solidFill>
                      <a:schemeClr val="lt1"/>
                    </a:solidFill>
                  </a:tcPr>
                </a:tc>
                <a:extLst>
                  <a:ext uri="{0D108BD9-81ED-4DB2-BD59-A6C34878D82A}">
                    <a16:rowId xmlns:a16="http://schemas.microsoft.com/office/drawing/2014/main" val="10001"/>
                  </a:ext>
                </a:extLst>
              </a:tr>
              <a:tr h="304775">
                <a:tc>
                  <a:txBody>
                    <a:bodyPr/>
                    <a:lstStyle/>
                    <a:p>
                      <a:pPr marL="0" lvl="0" indent="0" algn="l" rtl="0">
                        <a:lnSpc>
                          <a:spcPct val="115000"/>
                        </a:lnSpc>
                        <a:spcBef>
                          <a:spcPts val="0"/>
                        </a:spcBef>
                        <a:spcAft>
                          <a:spcPts val="0"/>
                        </a:spcAft>
                        <a:buNone/>
                      </a:pPr>
                      <a:r>
                        <a:rPr lang="en" sz="800">
                          <a:solidFill>
                            <a:schemeClr val="dk1"/>
                          </a:solidFill>
                        </a:rPr>
                        <a:t>k0hlBqXX-Bt0vf1op7Jr1w</a:t>
                      </a:r>
                      <a:endParaRPr sz="800">
                        <a:solidFill>
                          <a:schemeClr val="dk1"/>
                        </a:solidFill>
                      </a:endParaRPr>
                    </a:p>
                  </a:txBody>
                  <a:tcPr marL="91425" marR="91425" marT="91425" marB="91425">
                    <a:solidFill>
                      <a:schemeClr val="lt1"/>
                    </a:solidFill>
                  </a:tcPr>
                </a:tc>
                <a:tc>
                  <a:txBody>
                    <a:bodyPr/>
                    <a:lstStyle/>
                    <a:p>
                      <a:pPr marL="0" lvl="0" indent="0" algn="l" rtl="0">
                        <a:lnSpc>
                          <a:spcPct val="115000"/>
                        </a:lnSpc>
                        <a:spcBef>
                          <a:spcPts val="0"/>
                        </a:spcBef>
                        <a:spcAft>
                          <a:spcPts val="0"/>
                        </a:spcAft>
                        <a:buNone/>
                      </a:pPr>
                      <a:r>
                        <a:rPr lang="en" sz="800">
                          <a:solidFill>
                            <a:schemeClr val="dk1"/>
                          </a:solidFill>
                        </a:rPr>
                        <a:t>Tsevi's Pub And Grill</a:t>
                      </a:r>
                      <a:endParaRPr sz="800">
                        <a:solidFill>
                          <a:schemeClr val="dk1"/>
                        </a:solidFill>
                      </a:endParaRPr>
                    </a:p>
                  </a:txBody>
                  <a:tcPr marL="91425" marR="91425" marT="91425" marB="91425">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800">
                          <a:solidFill>
                            <a:schemeClr val="dk1"/>
                          </a:solidFill>
                        </a:rPr>
                        <a:t>2</a:t>
                      </a:r>
                      <a:endParaRPr sz="800">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800">
                          <a:solidFill>
                            <a:schemeClr val="dk1"/>
                          </a:solidFill>
                        </a:rPr>
                        <a:t>0</a:t>
                      </a:r>
                      <a:endParaRPr sz="800">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800">
                          <a:solidFill>
                            <a:schemeClr val="dk1"/>
                          </a:solidFill>
                        </a:rPr>
                        <a:t>1</a:t>
                      </a:r>
                      <a:endParaRPr sz="800">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800">
                          <a:solidFill>
                            <a:schemeClr val="dk1"/>
                          </a:solidFill>
                        </a:rPr>
                        <a:t>3</a:t>
                      </a:r>
                      <a:endParaRPr sz="800">
                        <a:solidFill>
                          <a:schemeClr val="dk1"/>
                        </a:solidFill>
                      </a:endParaRPr>
                    </a:p>
                  </a:txBody>
                  <a:tcPr marL="91425" marR="91425" marT="91425" marB="91425">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800">
                          <a:solidFill>
                            <a:schemeClr val="dk1"/>
                          </a:solidFill>
                        </a:rPr>
                        <a:t>2022-06-28</a:t>
                      </a:r>
                      <a:endParaRPr sz="800">
                        <a:solidFill>
                          <a:schemeClr val="dk1"/>
                        </a:solidFill>
                      </a:endParaRPr>
                    </a:p>
                  </a:txBody>
                  <a:tcPr marL="91425" marR="91425" marT="91425" marB="91425">
                    <a:solidFill>
                      <a:schemeClr val="lt1"/>
                    </a:solidFill>
                  </a:tcPr>
                </a:tc>
                <a:extLst>
                  <a:ext uri="{0D108BD9-81ED-4DB2-BD59-A6C34878D82A}">
                    <a16:rowId xmlns:a16="http://schemas.microsoft.com/office/drawing/2014/main" val="10002"/>
                  </a:ext>
                </a:extLst>
              </a:tr>
              <a:tr h="444975">
                <a:tc>
                  <a:txBody>
                    <a:bodyPr/>
                    <a:lstStyle/>
                    <a:p>
                      <a:pPr marL="0" lvl="0" indent="0" algn="l" rtl="0">
                        <a:lnSpc>
                          <a:spcPct val="115000"/>
                        </a:lnSpc>
                        <a:spcBef>
                          <a:spcPts val="0"/>
                        </a:spcBef>
                        <a:spcAft>
                          <a:spcPts val="0"/>
                        </a:spcAft>
                        <a:buNone/>
                      </a:pPr>
                      <a:r>
                        <a:rPr lang="en" sz="800">
                          <a:solidFill>
                            <a:schemeClr val="dk1"/>
                          </a:solidFill>
                        </a:rPr>
                        <a:t>n_0UpQx1hsNbnPUSlodU8w</a:t>
                      </a:r>
                      <a:endParaRPr sz="800">
                        <a:solidFill>
                          <a:schemeClr val="dk1"/>
                        </a:solidFill>
                      </a:endParaRPr>
                    </a:p>
                  </a:txBody>
                  <a:tcPr marL="91425" marR="91425" marT="91425" marB="91425">
                    <a:solidFill>
                      <a:schemeClr val="lt1"/>
                    </a:solidFill>
                  </a:tcPr>
                </a:tc>
                <a:tc>
                  <a:txBody>
                    <a:bodyPr/>
                    <a:lstStyle/>
                    <a:p>
                      <a:pPr marL="0" lvl="0" indent="0" algn="l" rtl="0">
                        <a:lnSpc>
                          <a:spcPct val="115000"/>
                        </a:lnSpc>
                        <a:spcBef>
                          <a:spcPts val="0"/>
                        </a:spcBef>
                        <a:spcAft>
                          <a:spcPts val="0"/>
                        </a:spcAft>
                        <a:buNone/>
                      </a:pPr>
                      <a:r>
                        <a:rPr lang="en" sz="800">
                          <a:solidFill>
                            <a:schemeClr val="dk1"/>
                          </a:solidFill>
                        </a:rPr>
                        <a:t>Famous Footwear</a:t>
                      </a:r>
                      <a:endParaRPr sz="800">
                        <a:solidFill>
                          <a:schemeClr val="dk1"/>
                        </a:solidFill>
                      </a:endParaRPr>
                    </a:p>
                  </a:txBody>
                  <a:tcPr marL="91425" marR="91425" marT="91425" marB="91425">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800">
                          <a:solidFill>
                            <a:schemeClr val="dk1"/>
                          </a:solidFill>
                        </a:rPr>
                        <a:t>0</a:t>
                      </a:r>
                      <a:endParaRPr sz="800">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800">
                          <a:solidFill>
                            <a:schemeClr val="dk1"/>
                          </a:solidFill>
                        </a:rPr>
                        <a:t>0</a:t>
                      </a:r>
                      <a:endParaRPr sz="800">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800">
                          <a:solidFill>
                            <a:schemeClr val="dk1"/>
                          </a:solidFill>
                        </a:rPr>
                        <a:t>0</a:t>
                      </a:r>
                      <a:endParaRPr sz="800">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800">
                          <a:solidFill>
                            <a:schemeClr val="dk1"/>
                          </a:solidFill>
                        </a:rPr>
                        <a:t>0</a:t>
                      </a:r>
                      <a:endParaRPr sz="800">
                        <a:solidFill>
                          <a:schemeClr val="dk1"/>
                        </a:solidFill>
                      </a:endParaRPr>
                    </a:p>
                  </a:txBody>
                  <a:tcPr marL="91425" marR="91425" marT="91425" marB="91425">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800">
                          <a:solidFill>
                            <a:schemeClr val="dk1"/>
                          </a:solidFill>
                        </a:rPr>
                        <a:t>2022-06-28</a:t>
                      </a:r>
                      <a:endParaRPr sz="800">
                        <a:solidFill>
                          <a:schemeClr val="dk1"/>
                        </a:solidFill>
                      </a:endParaRPr>
                    </a:p>
                  </a:txBody>
                  <a:tcPr marL="91425" marR="91425" marT="91425" marB="91425">
                    <a:solidFill>
                      <a:schemeClr val="lt1"/>
                    </a:solidFill>
                  </a:tcPr>
                </a:tc>
                <a:extLst>
                  <a:ext uri="{0D108BD9-81ED-4DB2-BD59-A6C34878D82A}">
                    <a16:rowId xmlns:a16="http://schemas.microsoft.com/office/drawing/2014/main" val="10003"/>
                  </a:ext>
                </a:extLst>
              </a:tr>
              <a:tr h="444975">
                <a:tc>
                  <a:txBody>
                    <a:bodyPr/>
                    <a:lstStyle/>
                    <a:p>
                      <a:pPr marL="0" lvl="0" indent="0" algn="l" rtl="0">
                        <a:lnSpc>
                          <a:spcPct val="115000"/>
                        </a:lnSpc>
                        <a:spcBef>
                          <a:spcPts val="0"/>
                        </a:spcBef>
                        <a:spcAft>
                          <a:spcPts val="0"/>
                        </a:spcAft>
                        <a:buNone/>
                      </a:pPr>
                      <a:r>
                        <a:rPr lang="en" sz="800">
                          <a:solidFill>
                            <a:schemeClr val="dk1"/>
                          </a:solidFill>
                        </a:rPr>
                        <a:t>mWMc6_wTdE0EUBKIGXDVfA</a:t>
                      </a:r>
                      <a:endParaRPr sz="800">
                        <a:solidFill>
                          <a:schemeClr val="dk1"/>
                        </a:solidFill>
                      </a:endParaRPr>
                    </a:p>
                  </a:txBody>
                  <a:tcPr marL="91425" marR="91425" marT="91425" marB="91425">
                    <a:solidFill>
                      <a:schemeClr val="lt1"/>
                    </a:solidFill>
                  </a:tcPr>
                </a:tc>
                <a:tc>
                  <a:txBody>
                    <a:bodyPr/>
                    <a:lstStyle/>
                    <a:p>
                      <a:pPr marL="0" lvl="0" indent="0" algn="l" rtl="0">
                        <a:lnSpc>
                          <a:spcPct val="115000"/>
                        </a:lnSpc>
                        <a:spcBef>
                          <a:spcPts val="0"/>
                        </a:spcBef>
                        <a:spcAft>
                          <a:spcPts val="0"/>
                        </a:spcAft>
                        <a:buNone/>
                      </a:pPr>
                      <a:r>
                        <a:rPr lang="en" sz="800">
                          <a:solidFill>
                            <a:schemeClr val="dk1"/>
                          </a:solidFill>
                        </a:rPr>
                        <a:t>Perkiomen Valley Brewery</a:t>
                      </a:r>
                      <a:endParaRPr sz="800">
                        <a:solidFill>
                          <a:schemeClr val="dk1"/>
                        </a:solidFill>
                      </a:endParaRPr>
                    </a:p>
                  </a:txBody>
                  <a:tcPr marL="91425" marR="91425" marT="91425" marB="91425">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800">
                          <a:solidFill>
                            <a:schemeClr val="dk1"/>
                          </a:solidFill>
                        </a:rPr>
                        <a:t>1</a:t>
                      </a:r>
                      <a:endParaRPr sz="800">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800">
                          <a:solidFill>
                            <a:schemeClr val="dk1"/>
                          </a:solidFill>
                        </a:rPr>
                        <a:t>3</a:t>
                      </a:r>
                      <a:endParaRPr sz="800">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800">
                          <a:solidFill>
                            <a:schemeClr val="dk1"/>
                          </a:solidFill>
                        </a:rPr>
                        <a:t>1</a:t>
                      </a:r>
                      <a:endParaRPr sz="800">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800">
                          <a:solidFill>
                            <a:schemeClr val="dk1"/>
                          </a:solidFill>
                        </a:rPr>
                        <a:t>5</a:t>
                      </a:r>
                      <a:endParaRPr sz="800">
                        <a:solidFill>
                          <a:schemeClr val="dk1"/>
                        </a:solidFill>
                      </a:endParaRPr>
                    </a:p>
                  </a:txBody>
                  <a:tcPr marL="91425" marR="91425" marT="91425" marB="91425">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800">
                          <a:solidFill>
                            <a:schemeClr val="dk1"/>
                          </a:solidFill>
                        </a:rPr>
                        <a:t>2022-06-28</a:t>
                      </a:r>
                      <a:endParaRPr sz="800">
                        <a:solidFill>
                          <a:schemeClr val="dk1"/>
                        </a:solidFill>
                      </a:endParaRPr>
                    </a:p>
                  </a:txBody>
                  <a:tcPr marL="91425" marR="91425" marT="91425" marB="91425">
                    <a:solidFill>
                      <a:schemeClr val="lt1"/>
                    </a:solidFill>
                  </a:tcPr>
                </a:tc>
                <a:extLst>
                  <a:ext uri="{0D108BD9-81ED-4DB2-BD59-A6C34878D82A}">
                    <a16:rowId xmlns:a16="http://schemas.microsoft.com/office/drawing/2014/main" val="10004"/>
                  </a:ext>
                </a:extLst>
              </a:tr>
              <a:tr h="444975">
                <a:tc>
                  <a:txBody>
                    <a:bodyPr/>
                    <a:lstStyle/>
                    <a:p>
                      <a:pPr marL="0" lvl="0" indent="0" algn="l" rtl="0">
                        <a:lnSpc>
                          <a:spcPct val="115000"/>
                        </a:lnSpc>
                        <a:spcBef>
                          <a:spcPts val="0"/>
                        </a:spcBef>
                        <a:spcAft>
                          <a:spcPts val="0"/>
                        </a:spcAft>
                        <a:buNone/>
                      </a:pPr>
                      <a:r>
                        <a:rPr lang="en" sz="800">
                          <a:solidFill>
                            <a:schemeClr val="dk1"/>
                          </a:solidFill>
                        </a:rPr>
                        <a:t>MTSW4McQd7CbVtyjqoe9mw</a:t>
                      </a:r>
                      <a:endParaRPr sz="800">
                        <a:solidFill>
                          <a:schemeClr val="dk1"/>
                        </a:solidFill>
                      </a:endParaRPr>
                    </a:p>
                  </a:txBody>
                  <a:tcPr marL="91425" marR="91425" marT="91425" marB="91425">
                    <a:solidFill>
                      <a:schemeClr val="lt1"/>
                    </a:solidFill>
                  </a:tcPr>
                </a:tc>
                <a:tc>
                  <a:txBody>
                    <a:bodyPr/>
                    <a:lstStyle/>
                    <a:p>
                      <a:pPr marL="0" lvl="0" indent="0" algn="l" rtl="0">
                        <a:lnSpc>
                          <a:spcPct val="115000"/>
                        </a:lnSpc>
                        <a:spcBef>
                          <a:spcPts val="0"/>
                        </a:spcBef>
                        <a:spcAft>
                          <a:spcPts val="0"/>
                        </a:spcAft>
                        <a:buNone/>
                      </a:pPr>
                      <a:r>
                        <a:rPr lang="en" sz="800">
                          <a:solidFill>
                            <a:schemeClr val="dk1"/>
                          </a:solidFill>
                        </a:rPr>
                        <a:t>St Honore Pastries</a:t>
                      </a:r>
                      <a:endParaRPr sz="800">
                        <a:solidFill>
                          <a:schemeClr val="dk1"/>
                        </a:solidFill>
                      </a:endParaRPr>
                    </a:p>
                  </a:txBody>
                  <a:tcPr marL="91425" marR="91425" marT="91425" marB="91425">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800">
                          <a:solidFill>
                            <a:schemeClr val="dk1"/>
                          </a:solidFill>
                        </a:rPr>
                        <a:t>0</a:t>
                      </a:r>
                      <a:endParaRPr sz="800">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800">
                          <a:solidFill>
                            <a:schemeClr val="dk1"/>
                          </a:solidFill>
                        </a:rPr>
                        <a:t>0</a:t>
                      </a:r>
                      <a:endParaRPr sz="800">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800">
                          <a:solidFill>
                            <a:schemeClr val="dk1"/>
                          </a:solidFill>
                        </a:rPr>
                        <a:t>0</a:t>
                      </a:r>
                      <a:endParaRPr sz="800">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800">
                          <a:solidFill>
                            <a:schemeClr val="dk1"/>
                          </a:solidFill>
                        </a:rPr>
                        <a:t>0</a:t>
                      </a:r>
                      <a:endParaRPr sz="800">
                        <a:solidFill>
                          <a:schemeClr val="dk1"/>
                        </a:solidFill>
                      </a:endParaRPr>
                    </a:p>
                  </a:txBody>
                  <a:tcPr marL="91425" marR="91425" marT="91425" marB="91425">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800">
                          <a:solidFill>
                            <a:schemeClr val="dk1"/>
                          </a:solidFill>
                        </a:rPr>
                        <a:t>2022-06-28</a:t>
                      </a:r>
                      <a:endParaRPr sz="800">
                        <a:solidFill>
                          <a:schemeClr val="dk1"/>
                        </a:solidFill>
                      </a:endParaRPr>
                    </a:p>
                  </a:txBody>
                  <a:tcPr marL="91425" marR="91425" marT="91425" marB="91425">
                    <a:solidFill>
                      <a:schemeClr val="lt1"/>
                    </a:solidFill>
                  </a:tcPr>
                </a:tc>
                <a:extLst>
                  <a:ext uri="{0D108BD9-81ED-4DB2-BD59-A6C34878D82A}">
                    <a16:rowId xmlns:a16="http://schemas.microsoft.com/office/drawing/2014/main" val="10005"/>
                  </a:ext>
                </a:extLst>
              </a:tr>
            </a:tbl>
          </a:graphicData>
        </a:graphic>
      </p:graphicFrame>
      <p:sp>
        <p:nvSpPr>
          <p:cNvPr id="547" name="Google Shape;547;p66"/>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548" name="Google Shape;548;p66"/>
          <p:cNvSpPr/>
          <p:nvPr/>
        </p:nvSpPr>
        <p:spPr>
          <a:xfrm>
            <a:off x="339950" y="1758201"/>
            <a:ext cx="8172300" cy="4405023"/>
          </a:xfrm>
          <a:prstGeom prst="rect">
            <a:avLst/>
          </a:prstGeom>
          <a:solidFill>
            <a:srgbClr val="EDEEF1">
              <a:alpha val="83240"/>
            </a:srgb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66"/>
          <p:cNvSpPr/>
          <p:nvPr/>
        </p:nvSpPr>
        <p:spPr>
          <a:xfrm>
            <a:off x="10075100" y="1813800"/>
            <a:ext cx="1844700" cy="4296900"/>
          </a:xfrm>
          <a:prstGeom prst="rect">
            <a:avLst/>
          </a:prstGeom>
          <a:solidFill>
            <a:srgbClr val="EDEEF1">
              <a:alpha val="83240"/>
            </a:srgb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30309779"/>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8" name="Rectangle 17">
            <a:extLst>
              <a:ext uri="{FF2B5EF4-FFF2-40B4-BE49-F238E27FC236}">
                <a16:creationId xmlns:a16="http://schemas.microsoft.com/office/drawing/2014/main" id="{25ECB3B8-FAEA-C7A8-A6D1-9AC4D9974B58}"/>
              </a:ext>
            </a:extLst>
          </p:cNvPr>
          <p:cNvSpPr/>
          <p:nvPr/>
        </p:nvSpPr>
        <p:spPr>
          <a:xfrm>
            <a:off x="745055" y="1946508"/>
            <a:ext cx="10659301" cy="240853"/>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C881E9FD-D5A8-E658-6669-F3BD80BF9E10}"/>
              </a:ext>
            </a:extLst>
          </p:cNvPr>
          <p:cNvSpPr/>
          <p:nvPr/>
        </p:nvSpPr>
        <p:spPr>
          <a:xfrm>
            <a:off x="749245" y="1119101"/>
            <a:ext cx="10655111" cy="780988"/>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160</a:t>
            </a:fld>
            <a:endParaRPr/>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978830" y="1900088"/>
            <a:ext cx="9815341" cy="338554"/>
          </a:xfrm>
          <a:prstGeom prst="rect">
            <a:avLst/>
          </a:prstGeom>
          <a:ln w="38100">
            <a:noFill/>
          </a:ln>
        </p:spPr>
        <p:txBody>
          <a:bodyPr wrap="square">
            <a:spAutoFit/>
          </a:bodyPr>
          <a:lstStyle/>
          <a:p>
            <a:r>
              <a:rPr lang="en-CA" sz="1600" b="1" dirty="0" err="1">
                <a:solidFill>
                  <a:srgbClr val="0086B3"/>
                </a:solidFill>
              </a:rPr>
              <a:t>assert_inglewood_pizza_has_one_review</a:t>
            </a:r>
            <a:r>
              <a:rPr lang="en-CA" sz="1600" b="1" dirty="0">
                <a:solidFill>
                  <a:srgbClr val="63A35C"/>
                </a:solidFill>
              </a:rPr>
              <a:t>(</a:t>
            </a:r>
            <a:r>
              <a:rPr lang="en-CA" sz="1600" b="1" dirty="0" err="1">
                <a:solidFill>
                  <a:schemeClr val="tx1"/>
                </a:solidFill>
              </a:rPr>
              <a:t>reviews_</a:t>
            </a:r>
            <a:r>
              <a:rPr lang="en-CA" sz="1600" b="1" dirty="0" err="1"/>
              <a:t>df</a:t>
            </a:r>
            <a:r>
              <a:rPr lang="en-CA" sz="1600" b="1" dirty="0">
                <a:solidFill>
                  <a:srgbClr val="63A35C"/>
                </a:solidFill>
              </a:rPr>
              <a:t>)</a:t>
            </a:r>
          </a:p>
        </p:txBody>
      </p:sp>
      <p:sp>
        <p:nvSpPr>
          <p:cNvPr id="11" name="!!transform_inlined">
            <a:extLst>
              <a:ext uri="{FF2B5EF4-FFF2-40B4-BE49-F238E27FC236}">
                <a16:creationId xmlns:a16="http://schemas.microsoft.com/office/drawing/2014/main" id="{ECF3E3C1-826D-07D1-5568-0D90137DBFD5}"/>
              </a:ext>
            </a:extLst>
          </p:cNvPr>
          <p:cNvSpPr txBox="1"/>
          <p:nvPr/>
        </p:nvSpPr>
        <p:spPr>
          <a:xfrm>
            <a:off x="749245" y="822870"/>
            <a:ext cx="10876698" cy="1077218"/>
          </a:xfrm>
          <a:prstGeom prst="rect">
            <a:avLst/>
          </a:prstGeom>
          <a:noFill/>
          <a:ln w="38100">
            <a:noFill/>
          </a:ln>
        </p:spPr>
        <p:txBody>
          <a:bodyPr wrap="square" rtlCol="0">
            <a:spAutoFit/>
          </a:bodyPr>
          <a:lstStyle/>
          <a:p>
            <a:br>
              <a:rPr lang="en-CA" sz="1600" b="1" dirty="0">
                <a:solidFill>
                  <a:srgbClr val="A71D5D"/>
                </a:solidFill>
              </a:rPr>
            </a:br>
            <a:r>
              <a:rPr lang="en-CA" sz="1600" b="1" dirty="0">
                <a:solidFill>
                  <a:srgbClr val="A71D5D"/>
                </a:solidFill>
              </a:rPr>
              <a:t>    </a:t>
            </a:r>
            <a:r>
              <a:rPr lang="en-CA" sz="1600" b="1" dirty="0" err="1"/>
              <a:t>checkin_df</a:t>
            </a:r>
            <a:r>
              <a:rPr lang="en-CA" sz="1600" b="1" dirty="0"/>
              <a:t> </a:t>
            </a:r>
            <a:r>
              <a:rPr lang="en-CA" sz="1600" b="1" dirty="0">
                <a:solidFill>
                  <a:srgbClr val="A71D5D"/>
                </a:solidFill>
              </a:rPr>
              <a:t>= </a:t>
            </a:r>
            <a:r>
              <a:rPr lang="en-CA" sz="1600" b="1" dirty="0" err="1">
                <a:solidFill>
                  <a:srgbClr val="0086B3"/>
                </a:solidFill>
              </a:rPr>
              <a:t>create_checkin_df_with_one_date_per_row</a:t>
            </a:r>
            <a:r>
              <a:rPr lang="en-CA" sz="1600" b="1" dirty="0">
                <a:solidFill>
                  <a:srgbClr val="63A35C"/>
                </a:solidFill>
              </a:rPr>
              <a:t>(</a:t>
            </a:r>
            <a:r>
              <a:rPr lang="en-CA" sz="1600" b="1" dirty="0" err="1">
                <a:solidFill>
                  <a:schemeClr val="tx1"/>
                </a:solidFill>
              </a:rPr>
              <a:t>checkin_df</a:t>
            </a:r>
            <a:r>
              <a:rPr lang="en-CA" sz="1600" b="1" dirty="0">
                <a:solidFill>
                  <a:srgbClr val="63A35C"/>
                </a:solidFill>
              </a:rPr>
              <a:t>)</a:t>
            </a:r>
            <a:br>
              <a:rPr lang="en-CA" sz="1600" b="1" dirty="0">
                <a:solidFill>
                  <a:srgbClr val="63A35C"/>
                </a:solidFill>
              </a:rPr>
            </a:br>
            <a:br>
              <a:rPr lang="en-CA" sz="1600" b="1" dirty="0">
                <a:solidFill>
                  <a:srgbClr val="63A35C"/>
                </a:solidFill>
              </a:rPr>
            </a:br>
            <a:r>
              <a:rPr lang="en-CA" sz="1600" b="1" dirty="0">
                <a:solidFill>
                  <a:srgbClr val="63A35C"/>
                </a:solidFill>
              </a:rPr>
              <a:t>    </a:t>
            </a:r>
            <a:r>
              <a:rPr lang="en-CA" sz="1600" b="1" dirty="0" err="1"/>
              <a:t>reviews_df</a:t>
            </a:r>
            <a:r>
              <a:rPr lang="en-CA" sz="1600" b="1" dirty="0"/>
              <a:t> </a:t>
            </a:r>
            <a:r>
              <a:rPr lang="en-CA" sz="1600" b="1" dirty="0">
                <a:solidFill>
                  <a:srgbClr val="A71D5D"/>
                </a:solidFill>
              </a:rPr>
              <a:t>= </a:t>
            </a:r>
            <a:r>
              <a:rPr lang="en-CA" sz="1600" b="1" dirty="0" err="1">
                <a:solidFill>
                  <a:srgbClr val="0086B3"/>
                </a:solidFill>
              </a:rPr>
              <a:t>count_reviews</a:t>
            </a:r>
            <a:r>
              <a:rPr lang="en-CA" sz="1600" b="1" dirty="0">
                <a:solidFill>
                  <a:srgbClr val="63A35C"/>
                </a:solidFill>
              </a:rPr>
              <a:t>(</a:t>
            </a:r>
            <a:r>
              <a:rPr lang="en-CA" sz="1600" b="1" dirty="0" err="1">
                <a:solidFill>
                  <a:schemeClr val="tx1"/>
                </a:solidFill>
              </a:rPr>
              <a:t>checkin_df</a:t>
            </a:r>
            <a:r>
              <a:rPr lang="en-CA" sz="1600" b="1" dirty="0">
                <a:solidFill>
                  <a:schemeClr val="tx1"/>
                </a:solidFill>
              </a:rPr>
              <a:t>, </a:t>
            </a:r>
            <a:r>
              <a:rPr lang="en-CA" sz="1600" b="1" dirty="0" err="1">
                <a:solidFill>
                  <a:schemeClr val="tx1"/>
                </a:solidFill>
              </a:rPr>
              <a:t>mobile_reviews_df</a:t>
            </a:r>
            <a:r>
              <a:rPr lang="en-CA" sz="1600" b="1" dirty="0">
                <a:solidFill>
                  <a:schemeClr val="tx1"/>
                </a:solidFill>
              </a:rPr>
              <a:t>, </a:t>
            </a:r>
            <a:r>
              <a:rPr lang="en-CA" sz="1600" b="1" dirty="0" err="1">
                <a:solidFill>
                  <a:schemeClr val="tx1"/>
                </a:solidFill>
              </a:rPr>
              <a:t>browser_reviews_df</a:t>
            </a:r>
            <a:r>
              <a:rPr lang="en-CA" sz="1600" b="1" dirty="0">
                <a:solidFill>
                  <a:schemeClr val="tx1"/>
                </a:solidFill>
              </a:rPr>
              <a:t>, </a:t>
            </a:r>
            <a:r>
              <a:rPr lang="en-CA" sz="1600" b="1" dirty="0" err="1">
                <a:solidFill>
                  <a:schemeClr val="tx1"/>
                </a:solidFill>
              </a:rPr>
              <a:t>run_date</a:t>
            </a:r>
            <a:r>
              <a:rPr lang="en-CA" sz="1600" b="1" dirty="0">
                <a:solidFill>
                  <a:srgbClr val="63A35C"/>
                </a:solidFill>
              </a:rPr>
              <a:t>)</a:t>
            </a:r>
            <a:endParaRPr lang="en-US" b="1" dirty="0"/>
          </a:p>
        </p:txBody>
      </p:sp>
      <p:sp>
        <p:nvSpPr>
          <p:cNvPr id="2" name="Rectangle 1">
            <a:extLst>
              <a:ext uri="{FF2B5EF4-FFF2-40B4-BE49-F238E27FC236}">
                <a16:creationId xmlns:a16="http://schemas.microsoft.com/office/drawing/2014/main" id="{2F2AE524-D78D-8266-AC19-2C3480094F27}"/>
              </a:ext>
            </a:extLst>
          </p:cNvPr>
          <p:cNvSpPr/>
          <p:nvPr/>
        </p:nvSpPr>
        <p:spPr>
          <a:xfrm>
            <a:off x="978829" y="2233780"/>
            <a:ext cx="8083527" cy="338554"/>
          </a:xfrm>
          <a:prstGeom prst="rect">
            <a:avLst/>
          </a:prstGeom>
        </p:spPr>
        <p:txBody>
          <a:bodyPr wrap="square">
            <a:spAutoFit/>
          </a:bodyPr>
          <a:lstStyle/>
          <a:p>
            <a:r>
              <a:rPr lang="en-CA" sz="1600" b="1" dirty="0" err="1">
                <a:latin typeface="DM Sans" pitchFamily="2" charset="77"/>
              </a:rPr>
              <a:t>checkin_df</a:t>
            </a:r>
            <a:r>
              <a:rPr lang="en-CA" sz="1600" b="1" dirty="0">
                <a:latin typeface="DM Sans" pitchFamily="2" charset="77"/>
              </a:rPr>
              <a:t> </a:t>
            </a:r>
            <a:r>
              <a:rPr lang="en-CA" sz="1600" b="1" dirty="0">
                <a:solidFill>
                  <a:srgbClr val="A71D5D"/>
                </a:solidFill>
                <a:latin typeface="DM Sans" pitchFamily="2" charset="77"/>
              </a:rPr>
              <a:t>= </a:t>
            </a:r>
            <a:r>
              <a:rPr lang="en-CA" sz="1600" b="1" dirty="0" err="1">
                <a:solidFill>
                  <a:srgbClr val="0086B3"/>
                </a:solidFill>
                <a:latin typeface="DM Sans" pitchFamily="2" charset="77"/>
              </a:rPr>
              <a:t>count_checkins</a:t>
            </a:r>
            <a:r>
              <a:rPr lang="en-CA" sz="1600" b="1" dirty="0">
                <a:solidFill>
                  <a:srgbClr val="63A35C"/>
                </a:solidFill>
                <a:latin typeface="DM Sans" pitchFamily="2" charset="77"/>
              </a:rPr>
              <a:t>(</a:t>
            </a:r>
            <a:r>
              <a:rPr lang="en-CA" sz="1600" b="1" dirty="0" err="1">
                <a:solidFill>
                  <a:schemeClr val="tx1"/>
                </a:solidFill>
                <a:latin typeface="DM Sans" pitchFamily="2" charset="77"/>
              </a:rPr>
              <a:t>checkin_df</a:t>
            </a:r>
            <a:r>
              <a:rPr lang="en-CA" sz="1600" b="1" dirty="0">
                <a:solidFill>
                  <a:schemeClr val="tx1"/>
                </a:solidFill>
                <a:latin typeface="DM Sans" pitchFamily="2" charset="77"/>
              </a:rPr>
              <a:t>, </a:t>
            </a:r>
            <a:r>
              <a:rPr lang="en-CA" sz="1600" b="1" dirty="0" err="1">
                <a:solidFill>
                  <a:schemeClr val="tx1"/>
                </a:solidFill>
                <a:latin typeface="DM Sans" pitchFamily="2" charset="77"/>
              </a:rPr>
              <a:t>run_date</a:t>
            </a:r>
            <a:r>
              <a:rPr lang="en-CA" sz="1600" b="1" dirty="0">
                <a:solidFill>
                  <a:srgbClr val="63A35C"/>
                </a:solidFill>
                <a:latin typeface="DM Sans" pitchFamily="2" charset="77"/>
              </a:rPr>
              <a:t>)</a:t>
            </a:r>
            <a:endParaRPr lang="en-US" sz="1600" dirty="0">
              <a:latin typeface="DM Sans" pitchFamily="2" charset="77"/>
            </a:endParaRPr>
          </a:p>
        </p:txBody>
      </p:sp>
    </p:spTree>
    <p:extLst>
      <p:ext uri="{BB962C8B-B14F-4D97-AF65-F5344CB8AC3E}">
        <p14:creationId xmlns:p14="http://schemas.microsoft.com/office/powerpoint/2010/main" val="4287581843"/>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8" name="Rectangle 17">
            <a:extLst>
              <a:ext uri="{FF2B5EF4-FFF2-40B4-BE49-F238E27FC236}">
                <a16:creationId xmlns:a16="http://schemas.microsoft.com/office/drawing/2014/main" id="{25ECB3B8-FAEA-C7A8-A6D1-9AC4D9974B58}"/>
              </a:ext>
            </a:extLst>
          </p:cNvPr>
          <p:cNvSpPr/>
          <p:nvPr/>
        </p:nvSpPr>
        <p:spPr>
          <a:xfrm>
            <a:off x="745055" y="1946508"/>
            <a:ext cx="10659301" cy="240853"/>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C881E9FD-D5A8-E658-6669-F3BD80BF9E10}"/>
              </a:ext>
            </a:extLst>
          </p:cNvPr>
          <p:cNvSpPr/>
          <p:nvPr/>
        </p:nvSpPr>
        <p:spPr>
          <a:xfrm>
            <a:off x="749245" y="1119101"/>
            <a:ext cx="10655111" cy="780988"/>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161</a:t>
            </a:fld>
            <a:endParaRPr/>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978830" y="1900088"/>
            <a:ext cx="9815341" cy="338554"/>
          </a:xfrm>
          <a:prstGeom prst="rect">
            <a:avLst/>
          </a:prstGeom>
          <a:ln w="38100">
            <a:noFill/>
          </a:ln>
        </p:spPr>
        <p:txBody>
          <a:bodyPr wrap="square">
            <a:spAutoFit/>
          </a:bodyPr>
          <a:lstStyle/>
          <a:p>
            <a:r>
              <a:rPr lang="en-CA" sz="1600" b="1" dirty="0" err="1">
                <a:solidFill>
                  <a:srgbClr val="0086B3"/>
                </a:solidFill>
              </a:rPr>
              <a:t>assert_inglewood_pizza_has_one_review</a:t>
            </a:r>
            <a:r>
              <a:rPr lang="en-CA" sz="1600" b="1" dirty="0">
                <a:solidFill>
                  <a:srgbClr val="63A35C"/>
                </a:solidFill>
              </a:rPr>
              <a:t>(</a:t>
            </a:r>
            <a:r>
              <a:rPr lang="en-CA" sz="1600" b="1" dirty="0" err="1">
                <a:solidFill>
                  <a:schemeClr val="tx1"/>
                </a:solidFill>
              </a:rPr>
              <a:t>reviews_</a:t>
            </a:r>
            <a:r>
              <a:rPr lang="en-CA" sz="1600" b="1" dirty="0" err="1"/>
              <a:t>df</a:t>
            </a:r>
            <a:r>
              <a:rPr lang="en-CA" sz="1600" b="1" dirty="0">
                <a:solidFill>
                  <a:srgbClr val="63A35C"/>
                </a:solidFill>
              </a:rPr>
              <a:t>)</a:t>
            </a:r>
          </a:p>
        </p:txBody>
      </p:sp>
      <p:sp>
        <p:nvSpPr>
          <p:cNvPr id="11" name="!!transform_inlined">
            <a:extLst>
              <a:ext uri="{FF2B5EF4-FFF2-40B4-BE49-F238E27FC236}">
                <a16:creationId xmlns:a16="http://schemas.microsoft.com/office/drawing/2014/main" id="{ECF3E3C1-826D-07D1-5568-0D90137DBFD5}"/>
              </a:ext>
            </a:extLst>
          </p:cNvPr>
          <p:cNvSpPr txBox="1"/>
          <p:nvPr/>
        </p:nvSpPr>
        <p:spPr>
          <a:xfrm>
            <a:off x="749245" y="822870"/>
            <a:ext cx="10876698" cy="1077218"/>
          </a:xfrm>
          <a:prstGeom prst="rect">
            <a:avLst/>
          </a:prstGeom>
          <a:noFill/>
          <a:ln w="38100">
            <a:noFill/>
          </a:ln>
        </p:spPr>
        <p:txBody>
          <a:bodyPr wrap="square" rtlCol="0">
            <a:spAutoFit/>
          </a:bodyPr>
          <a:lstStyle/>
          <a:p>
            <a:br>
              <a:rPr lang="en-CA" sz="1600" b="1" dirty="0">
                <a:solidFill>
                  <a:srgbClr val="A71D5D"/>
                </a:solidFill>
              </a:rPr>
            </a:br>
            <a:r>
              <a:rPr lang="en-CA" sz="1600" b="1" dirty="0">
                <a:solidFill>
                  <a:srgbClr val="A71D5D"/>
                </a:solidFill>
              </a:rPr>
              <a:t>    </a:t>
            </a:r>
            <a:r>
              <a:rPr lang="en-CA" sz="1600" b="1" dirty="0" err="1"/>
              <a:t>checkin_df</a:t>
            </a:r>
            <a:r>
              <a:rPr lang="en-CA" sz="1600" b="1" dirty="0"/>
              <a:t> </a:t>
            </a:r>
            <a:r>
              <a:rPr lang="en-CA" sz="1600" b="1" dirty="0">
                <a:solidFill>
                  <a:srgbClr val="A71D5D"/>
                </a:solidFill>
              </a:rPr>
              <a:t>= </a:t>
            </a:r>
            <a:r>
              <a:rPr lang="en-CA" sz="1600" b="1" dirty="0" err="1">
                <a:solidFill>
                  <a:srgbClr val="0086B3"/>
                </a:solidFill>
              </a:rPr>
              <a:t>create_checkin_df_with_one_date_per_row</a:t>
            </a:r>
            <a:r>
              <a:rPr lang="en-CA" sz="1600" b="1" dirty="0">
                <a:solidFill>
                  <a:srgbClr val="63A35C"/>
                </a:solidFill>
              </a:rPr>
              <a:t>(</a:t>
            </a:r>
            <a:r>
              <a:rPr lang="en-CA" sz="1600" b="1" dirty="0" err="1">
                <a:solidFill>
                  <a:schemeClr val="tx1"/>
                </a:solidFill>
              </a:rPr>
              <a:t>checkin_df</a:t>
            </a:r>
            <a:r>
              <a:rPr lang="en-CA" sz="1600" b="1" dirty="0">
                <a:solidFill>
                  <a:srgbClr val="63A35C"/>
                </a:solidFill>
              </a:rPr>
              <a:t>)</a:t>
            </a:r>
            <a:br>
              <a:rPr lang="en-CA" sz="1600" b="1" dirty="0">
                <a:solidFill>
                  <a:srgbClr val="63A35C"/>
                </a:solidFill>
              </a:rPr>
            </a:br>
            <a:br>
              <a:rPr lang="en-CA" sz="1600" b="1" dirty="0">
                <a:solidFill>
                  <a:srgbClr val="63A35C"/>
                </a:solidFill>
              </a:rPr>
            </a:br>
            <a:r>
              <a:rPr lang="en-CA" sz="1600" b="1" dirty="0">
                <a:solidFill>
                  <a:srgbClr val="63A35C"/>
                </a:solidFill>
              </a:rPr>
              <a:t>    </a:t>
            </a:r>
            <a:r>
              <a:rPr lang="en-CA" sz="1600" b="1" dirty="0" err="1"/>
              <a:t>reviews_df</a:t>
            </a:r>
            <a:r>
              <a:rPr lang="en-CA" sz="1600" b="1" dirty="0"/>
              <a:t> </a:t>
            </a:r>
            <a:r>
              <a:rPr lang="en-CA" sz="1600" b="1" dirty="0">
                <a:solidFill>
                  <a:srgbClr val="A71D5D"/>
                </a:solidFill>
              </a:rPr>
              <a:t>= </a:t>
            </a:r>
            <a:r>
              <a:rPr lang="en-CA" sz="1600" b="1" dirty="0" err="1">
                <a:solidFill>
                  <a:srgbClr val="0086B3"/>
                </a:solidFill>
              </a:rPr>
              <a:t>count_reviews</a:t>
            </a:r>
            <a:r>
              <a:rPr lang="en-CA" sz="1600" b="1" dirty="0">
                <a:solidFill>
                  <a:srgbClr val="63A35C"/>
                </a:solidFill>
              </a:rPr>
              <a:t>(</a:t>
            </a:r>
            <a:r>
              <a:rPr lang="en-CA" sz="1600" b="1" dirty="0" err="1">
                <a:solidFill>
                  <a:schemeClr val="tx1"/>
                </a:solidFill>
              </a:rPr>
              <a:t>checkin_df</a:t>
            </a:r>
            <a:r>
              <a:rPr lang="en-CA" sz="1600" b="1" dirty="0">
                <a:solidFill>
                  <a:schemeClr val="tx1"/>
                </a:solidFill>
              </a:rPr>
              <a:t>, </a:t>
            </a:r>
            <a:r>
              <a:rPr lang="en-CA" sz="1600" b="1" dirty="0" err="1">
                <a:solidFill>
                  <a:schemeClr val="tx1"/>
                </a:solidFill>
              </a:rPr>
              <a:t>mobile_reviews_df</a:t>
            </a:r>
            <a:r>
              <a:rPr lang="en-CA" sz="1600" b="1" dirty="0">
                <a:solidFill>
                  <a:schemeClr val="tx1"/>
                </a:solidFill>
              </a:rPr>
              <a:t>, </a:t>
            </a:r>
            <a:r>
              <a:rPr lang="en-CA" sz="1600" b="1" dirty="0" err="1">
                <a:solidFill>
                  <a:schemeClr val="tx1"/>
                </a:solidFill>
              </a:rPr>
              <a:t>browser_reviews_df</a:t>
            </a:r>
            <a:r>
              <a:rPr lang="en-CA" sz="1600" b="1" dirty="0">
                <a:solidFill>
                  <a:schemeClr val="tx1"/>
                </a:solidFill>
              </a:rPr>
              <a:t>, </a:t>
            </a:r>
            <a:r>
              <a:rPr lang="en-CA" sz="1600" b="1" dirty="0" err="1">
                <a:solidFill>
                  <a:schemeClr val="tx1"/>
                </a:solidFill>
              </a:rPr>
              <a:t>run_date</a:t>
            </a:r>
            <a:r>
              <a:rPr lang="en-CA" sz="1600" b="1" dirty="0">
                <a:solidFill>
                  <a:srgbClr val="63A35C"/>
                </a:solidFill>
              </a:rPr>
              <a:t>)</a:t>
            </a:r>
            <a:endParaRPr lang="en-US" b="1" dirty="0"/>
          </a:p>
        </p:txBody>
      </p:sp>
    </p:spTree>
    <p:extLst>
      <p:ext uri="{BB962C8B-B14F-4D97-AF65-F5344CB8AC3E}">
        <p14:creationId xmlns:p14="http://schemas.microsoft.com/office/powerpoint/2010/main" val="2320312203"/>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8" name="Rectangle 17">
            <a:extLst>
              <a:ext uri="{FF2B5EF4-FFF2-40B4-BE49-F238E27FC236}">
                <a16:creationId xmlns:a16="http://schemas.microsoft.com/office/drawing/2014/main" id="{25ECB3B8-FAEA-C7A8-A6D1-9AC4D9974B58}"/>
              </a:ext>
            </a:extLst>
          </p:cNvPr>
          <p:cNvSpPr/>
          <p:nvPr/>
        </p:nvSpPr>
        <p:spPr>
          <a:xfrm>
            <a:off x="745055" y="1487524"/>
            <a:ext cx="10517469" cy="238134"/>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C881E9FD-D5A8-E658-6669-F3BD80BF9E10}"/>
              </a:ext>
            </a:extLst>
          </p:cNvPr>
          <p:cNvSpPr/>
          <p:nvPr/>
        </p:nvSpPr>
        <p:spPr>
          <a:xfrm>
            <a:off x="749245" y="1119101"/>
            <a:ext cx="10517469" cy="338554"/>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162</a:t>
            </a:fld>
            <a:endParaRPr/>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978830" y="1438673"/>
            <a:ext cx="9815341" cy="338554"/>
          </a:xfrm>
          <a:prstGeom prst="rect">
            <a:avLst/>
          </a:prstGeom>
          <a:ln w="38100">
            <a:noFill/>
          </a:ln>
        </p:spPr>
        <p:txBody>
          <a:bodyPr wrap="square">
            <a:spAutoFit/>
          </a:bodyPr>
          <a:lstStyle/>
          <a:p>
            <a:r>
              <a:rPr lang="en-CA" sz="1600" b="1" dirty="0" err="1">
                <a:solidFill>
                  <a:srgbClr val="0086B3"/>
                </a:solidFill>
              </a:rPr>
              <a:t>assert_inglewood_pizza_has_one_review</a:t>
            </a:r>
            <a:r>
              <a:rPr lang="en-CA" sz="1600" b="1" dirty="0">
                <a:solidFill>
                  <a:srgbClr val="63A35C"/>
                </a:solidFill>
              </a:rPr>
              <a:t>(</a:t>
            </a:r>
            <a:r>
              <a:rPr lang="en-CA" sz="1600" b="1" dirty="0" err="1">
                <a:solidFill>
                  <a:schemeClr val="tx1"/>
                </a:solidFill>
              </a:rPr>
              <a:t>reviews_</a:t>
            </a:r>
            <a:r>
              <a:rPr lang="en-CA" sz="1600" b="1" dirty="0" err="1"/>
              <a:t>df</a:t>
            </a:r>
            <a:r>
              <a:rPr lang="en-CA" sz="1600" b="1" dirty="0">
                <a:solidFill>
                  <a:srgbClr val="63A35C"/>
                </a:solidFill>
              </a:rPr>
              <a:t>)</a:t>
            </a:r>
          </a:p>
        </p:txBody>
      </p:sp>
      <p:sp>
        <p:nvSpPr>
          <p:cNvPr id="11" name="!!transform_inlined">
            <a:extLst>
              <a:ext uri="{FF2B5EF4-FFF2-40B4-BE49-F238E27FC236}">
                <a16:creationId xmlns:a16="http://schemas.microsoft.com/office/drawing/2014/main" id="{ECF3E3C1-826D-07D1-5568-0D90137DBFD5}"/>
              </a:ext>
            </a:extLst>
          </p:cNvPr>
          <p:cNvSpPr txBox="1"/>
          <p:nvPr/>
        </p:nvSpPr>
        <p:spPr>
          <a:xfrm>
            <a:off x="749245" y="822870"/>
            <a:ext cx="10876698" cy="800219"/>
          </a:xfrm>
          <a:prstGeom prst="rect">
            <a:avLst/>
          </a:prstGeom>
          <a:noFill/>
          <a:ln w="38100">
            <a:noFill/>
          </a:ln>
        </p:spPr>
        <p:txBody>
          <a:bodyPr wrap="square" rtlCol="0">
            <a:spAutoFit/>
          </a:bodyPr>
          <a:lstStyle/>
          <a:p>
            <a:br>
              <a:rPr lang="en-CA" sz="1600" b="1" dirty="0">
                <a:solidFill>
                  <a:srgbClr val="A71D5D"/>
                </a:solidFill>
              </a:rPr>
            </a:br>
            <a:r>
              <a:rPr lang="en-CA" sz="1600" b="1" dirty="0">
                <a:solidFill>
                  <a:srgbClr val="A71D5D"/>
                </a:solidFill>
              </a:rPr>
              <a:t>    </a:t>
            </a:r>
            <a:r>
              <a:rPr lang="en-CA" sz="1600" b="1" dirty="0" err="1"/>
              <a:t>checkin_df</a:t>
            </a:r>
            <a:r>
              <a:rPr lang="en-CA" sz="1600" b="1" dirty="0"/>
              <a:t> </a:t>
            </a:r>
            <a:r>
              <a:rPr lang="en-CA" sz="1600" b="1" dirty="0">
                <a:solidFill>
                  <a:srgbClr val="A71D5D"/>
                </a:solidFill>
              </a:rPr>
              <a:t>= </a:t>
            </a:r>
            <a:r>
              <a:rPr lang="en-CA" sz="1600" b="1" dirty="0" err="1">
                <a:solidFill>
                  <a:srgbClr val="0086B3"/>
                </a:solidFill>
              </a:rPr>
              <a:t>create_checkin_df_with_one_date_per_row</a:t>
            </a:r>
            <a:r>
              <a:rPr lang="en-CA" sz="1600" b="1" dirty="0">
                <a:solidFill>
                  <a:srgbClr val="63A35C"/>
                </a:solidFill>
              </a:rPr>
              <a:t>(</a:t>
            </a:r>
            <a:r>
              <a:rPr lang="en-CA" sz="1600" b="1" dirty="0" err="1">
                <a:solidFill>
                  <a:schemeClr val="tx1"/>
                </a:solidFill>
              </a:rPr>
              <a:t>checkin_df</a:t>
            </a:r>
            <a:r>
              <a:rPr lang="en-CA" sz="1600" b="1" dirty="0">
                <a:solidFill>
                  <a:srgbClr val="63A35C"/>
                </a:solidFill>
              </a:rPr>
              <a:t>)</a:t>
            </a:r>
            <a:br>
              <a:rPr lang="en-CA" sz="1600" b="1" dirty="0">
                <a:solidFill>
                  <a:srgbClr val="63A35C"/>
                </a:solidFill>
              </a:rPr>
            </a:br>
            <a:endParaRPr lang="en-US" b="1" dirty="0"/>
          </a:p>
        </p:txBody>
      </p:sp>
      <p:sp>
        <p:nvSpPr>
          <p:cNvPr id="2" name="Rectangle 1">
            <a:extLst>
              <a:ext uri="{FF2B5EF4-FFF2-40B4-BE49-F238E27FC236}">
                <a16:creationId xmlns:a16="http://schemas.microsoft.com/office/drawing/2014/main" id="{17CA8915-F60D-EBEC-F11D-DCBF7015C60E}"/>
              </a:ext>
            </a:extLst>
          </p:cNvPr>
          <p:cNvSpPr/>
          <p:nvPr/>
        </p:nvSpPr>
        <p:spPr>
          <a:xfrm>
            <a:off x="978830" y="1725657"/>
            <a:ext cx="9231701" cy="338554"/>
          </a:xfrm>
          <a:prstGeom prst="rect">
            <a:avLst/>
          </a:prstGeom>
        </p:spPr>
        <p:txBody>
          <a:bodyPr wrap="square">
            <a:spAutoFit/>
          </a:bodyPr>
          <a:lstStyle/>
          <a:p>
            <a:r>
              <a:rPr lang="en-CA" sz="1600" b="1" dirty="0" err="1"/>
              <a:t>reviews_df</a:t>
            </a:r>
            <a:r>
              <a:rPr lang="en-CA" sz="1600" b="1" dirty="0"/>
              <a:t> </a:t>
            </a:r>
            <a:r>
              <a:rPr lang="en-CA" sz="1600" b="1" dirty="0">
                <a:solidFill>
                  <a:srgbClr val="A71D5D"/>
                </a:solidFill>
              </a:rPr>
              <a:t>= </a:t>
            </a:r>
            <a:r>
              <a:rPr lang="en-CA" sz="1600" b="1" dirty="0" err="1">
                <a:solidFill>
                  <a:srgbClr val="0086B3"/>
                </a:solidFill>
              </a:rPr>
              <a:t>count_reviews</a:t>
            </a:r>
            <a:r>
              <a:rPr lang="en-CA" sz="1600" b="1" dirty="0">
                <a:solidFill>
                  <a:srgbClr val="63A35C"/>
                </a:solidFill>
              </a:rPr>
              <a:t>(</a:t>
            </a:r>
            <a:r>
              <a:rPr lang="en-CA" sz="1600" b="1" dirty="0" err="1">
                <a:solidFill>
                  <a:schemeClr val="tx1"/>
                </a:solidFill>
              </a:rPr>
              <a:t>checkin_df</a:t>
            </a:r>
            <a:r>
              <a:rPr lang="en-CA" sz="1600" b="1" dirty="0">
                <a:solidFill>
                  <a:schemeClr val="tx1"/>
                </a:solidFill>
              </a:rPr>
              <a:t>, </a:t>
            </a:r>
            <a:r>
              <a:rPr lang="en-CA" sz="1600" b="1" dirty="0" err="1">
                <a:solidFill>
                  <a:schemeClr val="tx1"/>
                </a:solidFill>
              </a:rPr>
              <a:t>mobile_reviews_df</a:t>
            </a:r>
            <a:r>
              <a:rPr lang="en-CA" sz="1600" b="1" dirty="0">
                <a:solidFill>
                  <a:schemeClr val="tx1"/>
                </a:solidFill>
              </a:rPr>
              <a:t>, </a:t>
            </a:r>
            <a:r>
              <a:rPr lang="en-CA" sz="1600" b="1" dirty="0" err="1">
                <a:solidFill>
                  <a:schemeClr val="tx1"/>
                </a:solidFill>
              </a:rPr>
              <a:t>browser_reviews_df</a:t>
            </a:r>
            <a:r>
              <a:rPr lang="en-CA" sz="1600" b="1" dirty="0">
                <a:solidFill>
                  <a:schemeClr val="tx1"/>
                </a:solidFill>
              </a:rPr>
              <a:t>, </a:t>
            </a:r>
            <a:r>
              <a:rPr lang="en-CA" sz="1600" b="1" dirty="0" err="1">
                <a:solidFill>
                  <a:schemeClr val="tx1"/>
                </a:solidFill>
              </a:rPr>
              <a:t>run_date</a:t>
            </a:r>
            <a:r>
              <a:rPr lang="en-CA" sz="1600" b="1" dirty="0">
                <a:solidFill>
                  <a:srgbClr val="63A35C"/>
                </a:solidFill>
              </a:rPr>
              <a:t>)</a:t>
            </a:r>
            <a:endParaRPr lang="en-US" sz="1600" dirty="0"/>
          </a:p>
        </p:txBody>
      </p:sp>
      <p:grpSp>
        <p:nvGrpSpPr>
          <p:cNvPr id="10" name="Google Shape;864;p78">
            <a:extLst>
              <a:ext uri="{FF2B5EF4-FFF2-40B4-BE49-F238E27FC236}">
                <a16:creationId xmlns:a16="http://schemas.microsoft.com/office/drawing/2014/main" id="{0166FF67-6A9A-AF24-8863-5A7CA409E7A2}"/>
              </a:ext>
            </a:extLst>
          </p:cNvPr>
          <p:cNvGrpSpPr/>
          <p:nvPr/>
        </p:nvGrpSpPr>
        <p:grpSpPr>
          <a:xfrm>
            <a:off x="11500489" y="1347691"/>
            <a:ext cx="517800" cy="517800"/>
            <a:chOff x="9069139" y="3565127"/>
            <a:chExt cx="517800" cy="517800"/>
          </a:xfrm>
          <a:solidFill>
            <a:srgbClr val="E80F1C"/>
          </a:solidFill>
        </p:grpSpPr>
        <p:sp>
          <p:nvSpPr>
            <p:cNvPr id="12" name="Google Shape;865;p78">
              <a:extLst>
                <a:ext uri="{FF2B5EF4-FFF2-40B4-BE49-F238E27FC236}">
                  <a16:creationId xmlns:a16="http://schemas.microsoft.com/office/drawing/2014/main" id="{94A896CF-33EE-300B-9B34-7402DCC262F4}"/>
                </a:ext>
              </a:extLst>
            </p:cNvPr>
            <p:cNvSpPr/>
            <p:nvPr/>
          </p:nvSpPr>
          <p:spPr>
            <a:xfrm>
              <a:off x="9069139" y="3565127"/>
              <a:ext cx="517800" cy="517800"/>
            </a:xfrm>
            <a:prstGeom prst="ellipse">
              <a:avLst/>
            </a:prstGeom>
            <a:grpFill/>
            <a:ln w="28575">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13" name="Google Shape;866;p78">
              <a:extLst>
                <a:ext uri="{FF2B5EF4-FFF2-40B4-BE49-F238E27FC236}">
                  <a16:creationId xmlns:a16="http://schemas.microsoft.com/office/drawing/2014/main" id="{EAE27805-DB10-E722-0492-083C990674AB}"/>
                </a:ext>
              </a:extLst>
            </p:cNvPr>
            <p:cNvSpPr txBox="1"/>
            <p:nvPr/>
          </p:nvSpPr>
          <p:spPr>
            <a:xfrm>
              <a:off x="9137550" y="3692201"/>
              <a:ext cx="381000" cy="254400"/>
            </a:xfrm>
            <a:prstGeom prst="rect">
              <a:avLst/>
            </a:prstGeom>
            <a:grpFill/>
            <a:ln w="28575">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Sans"/>
                <a:ea typeface="DM Sans"/>
                <a:cs typeface="DM Sans"/>
                <a:sym typeface="DM Sans"/>
              </a:endParaRPr>
            </a:p>
          </p:txBody>
        </p:sp>
      </p:grpSp>
    </p:spTree>
    <p:extLst>
      <p:ext uri="{BB962C8B-B14F-4D97-AF65-F5344CB8AC3E}">
        <p14:creationId xmlns:p14="http://schemas.microsoft.com/office/powerpoint/2010/main" val="3504236703"/>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8" name="Rectangle 17">
            <a:extLst>
              <a:ext uri="{FF2B5EF4-FFF2-40B4-BE49-F238E27FC236}">
                <a16:creationId xmlns:a16="http://schemas.microsoft.com/office/drawing/2014/main" id="{25ECB3B8-FAEA-C7A8-A6D1-9AC4D9974B58}"/>
              </a:ext>
            </a:extLst>
          </p:cNvPr>
          <p:cNvSpPr/>
          <p:nvPr/>
        </p:nvSpPr>
        <p:spPr>
          <a:xfrm>
            <a:off x="745055" y="1946508"/>
            <a:ext cx="10659301" cy="240853"/>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C881E9FD-D5A8-E658-6669-F3BD80BF9E10}"/>
              </a:ext>
            </a:extLst>
          </p:cNvPr>
          <p:cNvSpPr/>
          <p:nvPr/>
        </p:nvSpPr>
        <p:spPr>
          <a:xfrm>
            <a:off x="749245" y="1119101"/>
            <a:ext cx="10655111" cy="780988"/>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163</a:t>
            </a:fld>
            <a:endParaRPr/>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978830" y="1900088"/>
            <a:ext cx="9815341" cy="338554"/>
          </a:xfrm>
          <a:prstGeom prst="rect">
            <a:avLst/>
          </a:prstGeom>
          <a:ln w="38100">
            <a:noFill/>
          </a:ln>
        </p:spPr>
        <p:txBody>
          <a:bodyPr wrap="square">
            <a:spAutoFit/>
          </a:bodyPr>
          <a:lstStyle/>
          <a:p>
            <a:r>
              <a:rPr lang="en-CA" sz="1600" b="1" dirty="0" err="1">
                <a:solidFill>
                  <a:srgbClr val="0086B3"/>
                </a:solidFill>
              </a:rPr>
              <a:t>assert_inglewood_pizza_has_one_review</a:t>
            </a:r>
            <a:r>
              <a:rPr lang="en-CA" sz="1600" b="1" dirty="0">
                <a:solidFill>
                  <a:srgbClr val="63A35C"/>
                </a:solidFill>
              </a:rPr>
              <a:t>(</a:t>
            </a:r>
            <a:r>
              <a:rPr lang="en-CA" sz="1600" b="1" dirty="0" err="1">
                <a:solidFill>
                  <a:schemeClr val="tx1"/>
                </a:solidFill>
              </a:rPr>
              <a:t>reviews_</a:t>
            </a:r>
            <a:r>
              <a:rPr lang="en-CA" sz="1600" b="1" dirty="0" err="1"/>
              <a:t>df</a:t>
            </a:r>
            <a:r>
              <a:rPr lang="en-CA" sz="1600" b="1" dirty="0">
                <a:solidFill>
                  <a:srgbClr val="63A35C"/>
                </a:solidFill>
              </a:rPr>
              <a:t>)</a:t>
            </a:r>
          </a:p>
        </p:txBody>
      </p:sp>
      <p:sp>
        <p:nvSpPr>
          <p:cNvPr id="11" name="!!transform_inlined">
            <a:extLst>
              <a:ext uri="{FF2B5EF4-FFF2-40B4-BE49-F238E27FC236}">
                <a16:creationId xmlns:a16="http://schemas.microsoft.com/office/drawing/2014/main" id="{ECF3E3C1-826D-07D1-5568-0D90137DBFD5}"/>
              </a:ext>
            </a:extLst>
          </p:cNvPr>
          <p:cNvSpPr txBox="1"/>
          <p:nvPr/>
        </p:nvSpPr>
        <p:spPr>
          <a:xfrm>
            <a:off x="749245" y="822870"/>
            <a:ext cx="10876698" cy="1077218"/>
          </a:xfrm>
          <a:prstGeom prst="rect">
            <a:avLst/>
          </a:prstGeom>
          <a:noFill/>
          <a:ln w="38100">
            <a:noFill/>
          </a:ln>
        </p:spPr>
        <p:txBody>
          <a:bodyPr wrap="square" rtlCol="0">
            <a:spAutoFit/>
          </a:bodyPr>
          <a:lstStyle/>
          <a:p>
            <a:br>
              <a:rPr lang="en-CA" sz="1600" b="1" dirty="0">
                <a:solidFill>
                  <a:srgbClr val="A71D5D"/>
                </a:solidFill>
              </a:rPr>
            </a:br>
            <a:r>
              <a:rPr lang="en-CA" sz="1600" b="1" dirty="0">
                <a:solidFill>
                  <a:srgbClr val="A71D5D"/>
                </a:solidFill>
              </a:rPr>
              <a:t>    </a:t>
            </a:r>
            <a:r>
              <a:rPr lang="en-CA" sz="1600" b="1" dirty="0" err="1"/>
              <a:t>checkin_df</a:t>
            </a:r>
            <a:r>
              <a:rPr lang="en-CA" sz="1600" b="1" dirty="0"/>
              <a:t> </a:t>
            </a:r>
            <a:r>
              <a:rPr lang="en-CA" sz="1600" b="1" dirty="0">
                <a:solidFill>
                  <a:srgbClr val="A71D5D"/>
                </a:solidFill>
              </a:rPr>
              <a:t>= </a:t>
            </a:r>
            <a:r>
              <a:rPr lang="en-CA" sz="1600" b="1" dirty="0" err="1">
                <a:solidFill>
                  <a:srgbClr val="0086B3"/>
                </a:solidFill>
              </a:rPr>
              <a:t>create_checkin_df_with_one_date_per_row</a:t>
            </a:r>
            <a:r>
              <a:rPr lang="en-CA" sz="1600" b="1" dirty="0">
                <a:solidFill>
                  <a:srgbClr val="63A35C"/>
                </a:solidFill>
              </a:rPr>
              <a:t>(</a:t>
            </a:r>
            <a:r>
              <a:rPr lang="en-CA" sz="1600" b="1" dirty="0" err="1">
                <a:solidFill>
                  <a:schemeClr val="tx1"/>
                </a:solidFill>
              </a:rPr>
              <a:t>checkin_df</a:t>
            </a:r>
            <a:r>
              <a:rPr lang="en-CA" sz="1600" b="1" dirty="0">
                <a:solidFill>
                  <a:srgbClr val="63A35C"/>
                </a:solidFill>
              </a:rPr>
              <a:t>)</a:t>
            </a:r>
            <a:br>
              <a:rPr lang="en-CA" sz="1600" b="1" dirty="0">
                <a:solidFill>
                  <a:srgbClr val="63A35C"/>
                </a:solidFill>
              </a:rPr>
            </a:br>
            <a:br>
              <a:rPr lang="en-CA" sz="1600" b="1" dirty="0">
                <a:solidFill>
                  <a:srgbClr val="63A35C"/>
                </a:solidFill>
              </a:rPr>
            </a:br>
            <a:r>
              <a:rPr lang="en-CA" sz="1600" b="1" dirty="0">
                <a:solidFill>
                  <a:srgbClr val="63A35C"/>
                </a:solidFill>
              </a:rPr>
              <a:t>    </a:t>
            </a:r>
            <a:r>
              <a:rPr lang="en-CA" sz="1600" b="1" dirty="0" err="1"/>
              <a:t>reviews_df</a:t>
            </a:r>
            <a:r>
              <a:rPr lang="en-CA" sz="1600" b="1" dirty="0"/>
              <a:t> </a:t>
            </a:r>
            <a:r>
              <a:rPr lang="en-CA" sz="1600" b="1" dirty="0">
                <a:solidFill>
                  <a:srgbClr val="A71D5D"/>
                </a:solidFill>
              </a:rPr>
              <a:t>= </a:t>
            </a:r>
            <a:r>
              <a:rPr lang="en-CA" sz="1600" b="1" dirty="0" err="1">
                <a:solidFill>
                  <a:srgbClr val="0086B3"/>
                </a:solidFill>
              </a:rPr>
              <a:t>count_reviews</a:t>
            </a:r>
            <a:r>
              <a:rPr lang="en-CA" sz="1600" b="1" dirty="0">
                <a:solidFill>
                  <a:srgbClr val="63A35C"/>
                </a:solidFill>
              </a:rPr>
              <a:t>(</a:t>
            </a:r>
            <a:r>
              <a:rPr lang="en-CA" sz="1600" b="1" dirty="0" err="1">
                <a:solidFill>
                  <a:schemeClr val="tx1"/>
                </a:solidFill>
              </a:rPr>
              <a:t>checkin_df</a:t>
            </a:r>
            <a:r>
              <a:rPr lang="en-CA" sz="1600" b="1" dirty="0">
                <a:solidFill>
                  <a:schemeClr val="tx1"/>
                </a:solidFill>
              </a:rPr>
              <a:t>, </a:t>
            </a:r>
            <a:r>
              <a:rPr lang="en-CA" sz="1600" b="1" dirty="0" err="1">
                <a:solidFill>
                  <a:schemeClr val="tx1"/>
                </a:solidFill>
              </a:rPr>
              <a:t>mobile_reviews_df</a:t>
            </a:r>
            <a:r>
              <a:rPr lang="en-CA" sz="1600" b="1" dirty="0">
                <a:solidFill>
                  <a:schemeClr val="tx1"/>
                </a:solidFill>
              </a:rPr>
              <a:t>, </a:t>
            </a:r>
            <a:r>
              <a:rPr lang="en-CA" sz="1600" b="1" dirty="0" err="1">
                <a:solidFill>
                  <a:schemeClr val="tx1"/>
                </a:solidFill>
              </a:rPr>
              <a:t>browser_reviews_df</a:t>
            </a:r>
            <a:r>
              <a:rPr lang="en-CA" sz="1600" b="1" dirty="0">
                <a:solidFill>
                  <a:schemeClr val="tx1"/>
                </a:solidFill>
              </a:rPr>
              <a:t>, </a:t>
            </a:r>
            <a:r>
              <a:rPr lang="en-CA" sz="1600" b="1" dirty="0" err="1">
                <a:solidFill>
                  <a:schemeClr val="tx1"/>
                </a:solidFill>
              </a:rPr>
              <a:t>run_date</a:t>
            </a:r>
            <a:r>
              <a:rPr lang="en-CA" sz="1600" b="1" dirty="0">
                <a:solidFill>
                  <a:srgbClr val="63A35C"/>
                </a:solidFill>
              </a:rPr>
              <a:t>)</a:t>
            </a:r>
            <a:endParaRPr lang="en-US" b="1" dirty="0"/>
          </a:p>
        </p:txBody>
      </p:sp>
    </p:spTree>
    <p:extLst>
      <p:ext uri="{BB962C8B-B14F-4D97-AF65-F5344CB8AC3E}">
        <p14:creationId xmlns:p14="http://schemas.microsoft.com/office/powerpoint/2010/main" val="924761942"/>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164</a:t>
            </a:fld>
            <a:endParaRPr/>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978830" y="1900088"/>
            <a:ext cx="9815341" cy="338554"/>
          </a:xfrm>
          <a:prstGeom prst="rect">
            <a:avLst/>
          </a:prstGeom>
          <a:ln w="38100">
            <a:noFill/>
          </a:ln>
        </p:spPr>
        <p:txBody>
          <a:bodyPr wrap="square">
            <a:spAutoFit/>
          </a:bodyPr>
          <a:lstStyle/>
          <a:p>
            <a:r>
              <a:rPr lang="en-CA" sz="1600" b="1" dirty="0" err="1">
                <a:solidFill>
                  <a:srgbClr val="0086B3"/>
                </a:solidFill>
              </a:rPr>
              <a:t>assert_inglewood_pizza_has_one_review</a:t>
            </a:r>
            <a:r>
              <a:rPr lang="en-CA" sz="1600" b="1" dirty="0">
                <a:solidFill>
                  <a:srgbClr val="63A35C"/>
                </a:solidFill>
              </a:rPr>
              <a:t>(</a:t>
            </a:r>
            <a:r>
              <a:rPr lang="en-CA" sz="1600" b="1" dirty="0" err="1">
                <a:solidFill>
                  <a:schemeClr val="tx1"/>
                </a:solidFill>
              </a:rPr>
              <a:t>reviews_</a:t>
            </a:r>
            <a:r>
              <a:rPr lang="en-CA" sz="1600" b="1" dirty="0" err="1"/>
              <a:t>df</a:t>
            </a:r>
            <a:r>
              <a:rPr lang="en-CA" sz="1600" b="1" dirty="0">
                <a:solidFill>
                  <a:srgbClr val="63A35C"/>
                </a:solidFill>
              </a:rPr>
              <a:t>)</a:t>
            </a:r>
          </a:p>
        </p:txBody>
      </p:sp>
      <p:sp>
        <p:nvSpPr>
          <p:cNvPr id="11" name="!!transform_inlined">
            <a:extLst>
              <a:ext uri="{FF2B5EF4-FFF2-40B4-BE49-F238E27FC236}">
                <a16:creationId xmlns:a16="http://schemas.microsoft.com/office/drawing/2014/main" id="{ECF3E3C1-826D-07D1-5568-0D90137DBFD5}"/>
              </a:ext>
            </a:extLst>
          </p:cNvPr>
          <p:cNvSpPr txBox="1"/>
          <p:nvPr/>
        </p:nvSpPr>
        <p:spPr>
          <a:xfrm>
            <a:off x="749245" y="822870"/>
            <a:ext cx="10876698" cy="1077218"/>
          </a:xfrm>
          <a:prstGeom prst="rect">
            <a:avLst/>
          </a:prstGeom>
          <a:noFill/>
          <a:ln w="38100">
            <a:noFill/>
          </a:ln>
        </p:spPr>
        <p:txBody>
          <a:bodyPr wrap="square" rtlCol="0">
            <a:spAutoFit/>
          </a:bodyPr>
          <a:lstStyle/>
          <a:p>
            <a:br>
              <a:rPr lang="en-CA" sz="1600" b="1" dirty="0">
                <a:solidFill>
                  <a:srgbClr val="A71D5D"/>
                </a:solidFill>
              </a:rPr>
            </a:br>
            <a:r>
              <a:rPr lang="en-CA" sz="1600" b="1" dirty="0">
                <a:solidFill>
                  <a:srgbClr val="A71D5D"/>
                </a:solidFill>
              </a:rPr>
              <a:t>    </a:t>
            </a:r>
            <a:r>
              <a:rPr lang="en-CA" sz="1600" b="1" dirty="0" err="1"/>
              <a:t>checkin_df</a:t>
            </a:r>
            <a:r>
              <a:rPr lang="en-CA" sz="1600" b="1" dirty="0"/>
              <a:t> </a:t>
            </a:r>
            <a:r>
              <a:rPr lang="en-CA" sz="1600" b="1" dirty="0">
                <a:solidFill>
                  <a:srgbClr val="A71D5D"/>
                </a:solidFill>
              </a:rPr>
              <a:t>= </a:t>
            </a:r>
            <a:r>
              <a:rPr lang="en-CA" sz="1600" b="1" dirty="0" err="1">
                <a:solidFill>
                  <a:srgbClr val="0086B3"/>
                </a:solidFill>
              </a:rPr>
              <a:t>create_checkin_df_with_one_date_per_row</a:t>
            </a:r>
            <a:r>
              <a:rPr lang="en-CA" sz="1600" b="1" dirty="0">
                <a:solidFill>
                  <a:srgbClr val="63A35C"/>
                </a:solidFill>
              </a:rPr>
              <a:t>(</a:t>
            </a:r>
            <a:r>
              <a:rPr lang="en-CA" sz="1600" b="1" dirty="0" err="1">
                <a:solidFill>
                  <a:schemeClr val="tx1"/>
                </a:solidFill>
              </a:rPr>
              <a:t>checkin_df</a:t>
            </a:r>
            <a:r>
              <a:rPr lang="en-CA" sz="1600" b="1" dirty="0">
                <a:solidFill>
                  <a:srgbClr val="63A35C"/>
                </a:solidFill>
              </a:rPr>
              <a:t>)</a:t>
            </a:r>
            <a:br>
              <a:rPr lang="en-CA" sz="1600" b="1" dirty="0">
                <a:solidFill>
                  <a:srgbClr val="63A35C"/>
                </a:solidFill>
              </a:rPr>
            </a:br>
            <a:br>
              <a:rPr lang="en-CA" sz="1600" b="1" dirty="0">
                <a:solidFill>
                  <a:srgbClr val="63A35C"/>
                </a:solidFill>
              </a:rPr>
            </a:br>
            <a:r>
              <a:rPr lang="en-CA" sz="1600" b="1" dirty="0">
                <a:solidFill>
                  <a:srgbClr val="63A35C"/>
                </a:solidFill>
              </a:rPr>
              <a:t>    </a:t>
            </a:r>
            <a:r>
              <a:rPr lang="en-CA" sz="1600" b="1" dirty="0" err="1"/>
              <a:t>reviews_df</a:t>
            </a:r>
            <a:r>
              <a:rPr lang="en-CA" sz="1600" b="1" dirty="0"/>
              <a:t> </a:t>
            </a:r>
            <a:r>
              <a:rPr lang="en-CA" sz="1600" b="1" dirty="0">
                <a:solidFill>
                  <a:srgbClr val="A71D5D"/>
                </a:solidFill>
              </a:rPr>
              <a:t>= </a:t>
            </a:r>
            <a:r>
              <a:rPr lang="en-CA" sz="1600" b="1" dirty="0" err="1">
                <a:solidFill>
                  <a:srgbClr val="0086B3"/>
                </a:solidFill>
              </a:rPr>
              <a:t>count_reviews</a:t>
            </a:r>
            <a:r>
              <a:rPr lang="en-CA" sz="1600" b="1" dirty="0">
                <a:solidFill>
                  <a:srgbClr val="63A35C"/>
                </a:solidFill>
              </a:rPr>
              <a:t>(</a:t>
            </a:r>
            <a:r>
              <a:rPr lang="en-CA" sz="1600" b="1" dirty="0" err="1">
                <a:solidFill>
                  <a:schemeClr val="tx1"/>
                </a:solidFill>
              </a:rPr>
              <a:t>checkin_df</a:t>
            </a:r>
            <a:r>
              <a:rPr lang="en-CA" sz="1600" b="1" dirty="0">
                <a:solidFill>
                  <a:schemeClr val="tx1"/>
                </a:solidFill>
              </a:rPr>
              <a:t>, </a:t>
            </a:r>
            <a:r>
              <a:rPr lang="en-CA" sz="1600" b="1" dirty="0" err="1">
                <a:solidFill>
                  <a:schemeClr val="tx1"/>
                </a:solidFill>
              </a:rPr>
              <a:t>mobile_reviews_df</a:t>
            </a:r>
            <a:r>
              <a:rPr lang="en-CA" sz="1600" b="1" dirty="0">
                <a:solidFill>
                  <a:schemeClr val="tx1"/>
                </a:solidFill>
              </a:rPr>
              <a:t>, </a:t>
            </a:r>
            <a:r>
              <a:rPr lang="en-CA" sz="1600" b="1" dirty="0" err="1">
                <a:solidFill>
                  <a:schemeClr val="tx1"/>
                </a:solidFill>
              </a:rPr>
              <a:t>browser_reviews_df</a:t>
            </a:r>
            <a:r>
              <a:rPr lang="en-CA" sz="1600" b="1" dirty="0">
                <a:solidFill>
                  <a:schemeClr val="tx1"/>
                </a:solidFill>
              </a:rPr>
              <a:t>, </a:t>
            </a:r>
            <a:r>
              <a:rPr lang="en-CA" sz="1600" b="1" dirty="0" err="1">
                <a:solidFill>
                  <a:schemeClr val="tx1"/>
                </a:solidFill>
              </a:rPr>
              <a:t>run_date</a:t>
            </a:r>
            <a:r>
              <a:rPr lang="en-CA" sz="1600" b="1" dirty="0">
                <a:solidFill>
                  <a:srgbClr val="63A35C"/>
                </a:solidFill>
              </a:rPr>
              <a:t>)</a:t>
            </a:r>
            <a:endParaRPr lang="en-US" b="1" dirty="0"/>
          </a:p>
        </p:txBody>
      </p:sp>
      <p:sp>
        <p:nvSpPr>
          <p:cNvPr id="2" name="Rectangle 1">
            <a:extLst>
              <a:ext uri="{FF2B5EF4-FFF2-40B4-BE49-F238E27FC236}">
                <a16:creationId xmlns:a16="http://schemas.microsoft.com/office/drawing/2014/main" id="{58D07A1F-0E5B-ACEA-5D76-29F3618EDEB9}"/>
              </a:ext>
            </a:extLst>
          </p:cNvPr>
          <p:cNvSpPr/>
          <p:nvPr/>
        </p:nvSpPr>
        <p:spPr>
          <a:xfrm>
            <a:off x="2318657" y="1561535"/>
            <a:ext cx="7707086" cy="33855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34CEC7DC-3DCA-57E5-061E-45AB0BDA1604}"/>
              </a:ext>
            </a:extLst>
          </p:cNvPr>
          <p:cNvSpPr/>
          <p:nvPr/>
        </p:nvSpPr>
        <p:spPr>
          <a:xfrm>
            <a:off x="978830" y="2511400"/>
            <a:ext cx="9046913" cy="3323987"/>
          </a:xfrm>
          <a:prstGeom prst="rect">
            <a:avLst/>
          </a:prstGeom>
        </p:spPr>
        <p:txBody>
          <a:bodyPr wrap="square">
            <a:spAutoFit/>
          </a:bodyPr>
          <a:lstStyle/>
          <a:p>
            <a:r>
              <a:rPr lang="en-CA" b="1" dirty="0">
                <a:solidFill>
                  <a:srgbClr val="A71D5D"/>
                </a:solidFill>
              </a:rPr>
              <a:t>def </a:t>
            </a:r>
            <a:r>
              <a:rPr lang="en-CA" b="1" dirty="0" err="1">
                <a:solidFill>
                  <a:srgbClr val="795DA3"/>
                </a:solidFill>
              </a:rPr>
              <a:t>count_reviews</a:t>
            </a:r>
            <a:r>
              <a:rPr lang="en-CA" b="1" dirty="0">
                <a:solidFill>
                  <a:srgbClr val="63A35C"/>
                </a:solidFill>
              </a:rPr>
              <a:t>(</a:t>
            </a:r>
            <a:r>
              <a:rPr lang="en-CA" b="1" dirty="0" err="1">
                <a:solidFill>
                  <a:srgbClr val="0086B3"/>
                </a:solidFill>
              </a:rPr>
              <a:t>checkin_df</a:t>
            </a:r>
            <a:r>
              <a:rPr lang="en-CA" b="1" dirty="0">
                <a:solidFill>
                  <a:srgbClr val="63A35C"/>
                </a:solidFill>
              </a:rPr>
              <a:t>, </a:t>
            </a:r>
            <a:r>
              <a:rPr lang="en-CA" b="1" dirty="0" err="1">
                <a:solidFill>
                  <a:srgbClr val="0086B3"/>
                </a:solidFill>
              </a:rPr>
              <a:t>mobile_reviews_df</a:t>
            </a:r>
            <a:r>
              <a:rPr lang="en-CA" b="1" dirty="0">
                <a:solidFill>
                  <a:srgbClr val="63A35C"/>
                </a:solidFill>
              </a:rPr>
              <a:t>, </a:t>
            </a:r>
            <a:r>
              <a:rPr lang="en-CA" b="1" dirty="0" err="1">
                <a:solidFill>
                  <a:srgbClr val="0086B3"/>
                </a:solidFill>
              </a:rPr>
              <a:t>browser_reviews_df</a:t>
            </a:r>
            <a:r>
              <a:rPr lang="en-CA" b="1" dirty="0">
                <a:solidFill>
                  <a:srgbClr val="63A35C"/>
                </a:solidFill>
              </a:rPr>
              <a:t>, </a:t>
            </a:r>
            <a:r>
              <a:rPr lang="en-CA" b="1" dirty="0" err="1">
                <a:solidFill>
                  <a:srgbClr val="0086B3"/>
                </a:solidFill>
              </a:rPr>
              <a:t>run_date</a:t>
            </a:r>
            <a:r>
              <a:rPr lang="en-CA" b="1" dirty="0">
                <a:solidFill>
                  <a:srgbClr val="63A35C"/>
                </a:solidFill>
              </a:rPr>
              <a:t>)</a:t>
            </a:r>
            <a:r>
              <a:rPr lang="en-CA" b="1" dirty="0">
                <a:solidFill>
                  <a:srgbClr val="A71D5D"/>
                </a:solidFill>
              </a:rPr>
              <a:t>:</a:t>
            </a:r>
            <a:br>
              <a:rPr lang="en-CA" b="1" dirty="0">
                <a:solidFill>
                  <a:srgbClr val="A71D5D"/>
                </a:solidFill>
              </a:rPr>
            </a:br>
            <a:r>
              <a:rPr lang="en-CA" b="1" dirty="0">
                <a:solidFill>
                  <a:srgbClr val="A71D5D"/>
                </a:solidFill>
              </a:rPr>
              <a:t>    </a:t>
            </a:r>
            <a:r>
              <a:rPr lang="en-CA" b="1" dirty="0" err="1"/>
              <a:t>mobile_reviews_df</a:t>
            </a:r>
            <a:r>
              <a:rPr lang="en-CA" b="1" dirty="0"/>
              <a:t> </a:t>
            </a:r>
            <a:r>
              <a:rPr lang="en-CA" b="1" dirty="0">
                <a:solidFill>
                  <a:srgbClr val="A71D5D"/>
                </a:solidFill>
              </a:rPr>
              <a:t>= (</a:t>
            </a:r>
          </a:p>
          <a:p>
            <a:r>
              <a:rPr lang="en-CA" b="1" dirty="0">
                <a:solidFill>
                  <a:srgbClr val="A71D5D"/>
                </a:solidFill>
              </a:rPr>
              <a:t>      </a:t>
            </a:r>
            <a:r>
              <a:rPr lang="en-CA" b="1" dirty="0" err="1">
                <a:solidFill>
                  <a:srgbClr val="0086B3"/>
                </a:solidFill>
              </a:rPr>
              <a:t>mobile_reviews_df</a:t>
            </a:r>
            <a:endParaRPr lang="en-CA" b="1" dirty="0">
              <a:solidFill>
                <a:srgbClr val="0086B3"/>
              </a:solidFill>
            </a:endParaRPr>
          </a:p>
          <a:p>
            <a:r>
              <a:rPr lang="en-CA" b="1" dirty="0">
                <a:solidFill>
                  <a:srgbClr val="0086B3"/>
                </a:solidFill>
              </a:rPr>
              <a:t>      </a:t>
            </a:r>
            <a:r>
              <a:rPr lang="en-CA" b="1" dirty="0">
                <a:solidFill>
                  <a:srgbClr val="63A35C"/>
                </a:solidFill>
              </a:rPr>
              <a:t>.</a:t>
            </a:r>
            <a:r>
              <a:rPr lang="en-CA" b="1" dirty="0">
                <a:solidFill>
                  <a:srgbClr val="0086B3"/>
                </a:solidFill>
              </a:rPr>
              <a:t>join</a:t>
            </a:r>
            <a:r>
              <a:rPr lang="en-CA" b="1" dirty="0">
                <a:solidFill>
                  <a:srgbClr val="63A35C"/>
                </a:solidFill>
              </a:rPr>
              <a:t>(</a:t>
            </a:r>
          </a:p>
          <a:p>
            <a:r>
              <a:rPr lang="en-CA" b="1" dirty="0">
                <a:solidFill>
                  <a:srgbClr val="63A35C"/>
                </a:solidFill>
              </a:rPr>
              <a:t>        </a:t>
            </a:r>
            <a:r>
              <a:rPr lang="en-CA" b="1" dirty="0" err="1">
                <a:solidFill>
                  <a:srgbClr val="0086B3"/>
                </a:solidFill>
              </a:rPr>
              <a:t>checkin_df</a:t>
            </a:r>
            <a:r>
              <a:rPr lang="en-CA" b="1" dirty="0">
                <a:solidFill>
                  <a:srgbClr val="63A35C"/>
                </a:solidFill>
              </a:rPr>
              <a:t>, </a:t>
            </a:r>
          </a:p>
          <a:p>
            <a:r>
              <a:rPr lang="en-CA" b="1" dirty="0">
                <a:solidFill>
                  <a:srgbClr val="63A35C"/>
                </a:solidFill>
              </a:rPr>
              <a:t>        </a:t>
            </a:r>
            <a:r>
              <a:rPr lang="en-CA" b="1" dirty="0">
                <a:solidFill>
                  <a:srgbClr val="660099"/>
                </a:solidFill>
              </a:rPr>
              <a:t>on</a:t>
            </a:r>
            <a:r>
              <a:rPr lang="en-CA" b="1" dirty="0">
                <a:solidFill>
                  <a:srgbClr val="A71D5D"/>
                </a:solidFill>
              </a:rPr>
              <a:t>=</a:t>
            </a:r>
            <a:r>
              <a:rPr lang="en-CA" b="1" dirty="0">
                <a:solidFill>
                  <a:srgbClr val="63A35C"/>
                </a:solidFill>
              </a:rPr>
              <a:t>[</a:t>
            </a:r>
            <a:r>
              <a:rPr lang="en-CA" b="1" dirty="0">
                <a:solidFill>
                  <a:srgbClr val="183691"/>
                </a:solidFill>
              </a:rPr>
              <a:t>'</a:t>
            </a:r>
            <a:r>
              <a:rPr lang="en-CA" b="1" dirty="0" err="1">
                <a:solidFill>
                  <a:srgbClr val="183691"/>
                </a:solidFill>
              </a:rPr>
              <a:t>business_id'</a:t>
            </a:r>
            <a:r>
              <a:rPr lang="en-CA" b="1" dirty="0" err="1">
                <a:solidFill>
                  <a:srgbClr val="63A35C"/>
                </a:solidFill>
              </a:rPr>
              <a:t>,</a:t>
            </a:r>
            <a:r>
              <a:rPr lang="en-CA" b="1" dirty="0" err="1">
                <a:solidFill>
                  <a:srgbClr val="183691"/>
                </a:solidFill>
              </a:rPr>
              <a:t>'date</a:t>
            </a:r>
            <a:r>
              <a:rPr lang="en-CA" b="1" dirty="0">
                <a:solidFill>
                  <a:srgbClr val="183691"/>
                </a:solidFill>
              </a:rPr>
              <a:t>'</a:t>
            </a:r>
            <a:r>
              <a:rPr lang="en-CA" b="1" dirty="0">
                <a:solidFill>
                  <a:srgbClr val="63A35C"/>
                </a:solidFill>
              </a:rPr>
              <a:t>, </a:t>
            </a:r>
            <a:r>
              <a:rPr lang="en-CA" b="1" dirty="0">
                <a:solidFill>
                  <a:srgbClr val="183691"/>
                </a:solidFill>
              </a:rPr>
              <a:t>'</a:t>
            </a:r>
            <a:r>
              <a:rPr lang="en-CA" b="1" dirty="0" err="1">
                <a:solidFill>
                  <a:srgbClr val="183691"/>
                </a:solidFill>
              </a:rPr>
              <a:t>user_id</a:t>
            </a:r>
            <a:r>
              <a:rPr lang="en-CA" b="1" dirty="0">
                <a:solidFill>
                  <a:srgbClr val="183691"/>
                </a:solidFill>
              </a:rPr>
              <a:t>’</a:t>
            </a:r>
            <a:r>
              <a:rPr lang="en-CA" b="1" dirty="0">
                <a:solidFill>
                  <a:srgbClr val="63A35C"/>
                </a:solidFill>
              </a:rPr>
              <a:t>], </a:t>
            </a:r>
          </a:p>
          <a:p>
            <a:r>
              <a:rPr lang="en-CA" b="1" dirty="0">
                <a:solidFill>
                  <a:srgbClr val="63A35C"/>
                </a:solidFill>
              </a:rPr>
              <a:t>        </a:t>
            </a:r>
            <a:r>
              <a:rPr lang="en-CA" b="1" dirty="0">
                <a:solidFill>
                  <a:srgbClr val="660099"/>
                </a:solidFill>
              </a:rPr>
              <a:t>how</a:t>
            </a:r>
            <a:r>
              <a:rPr lang="en-CA" b="1" dirty="0">
                <a:solidFill>
                  <a:srgbClr val="A71D5D"/>
                </a:solidFill>
              </a:rPr>
              <a:t>=</a:t>
            </a:r>
            <a:r>
              <a:rPr lang="en-CA" b="1" dirty="0">
                <a:solidFill>
                  <a:srgbClr val="183691"/>
                </a:solidFill>
              </a:rPr>
              <a:t>"</a:t>
            </a:r>
            <a:r>
              <a:rPr lang="en-CA" b="1" dirty="0" err="1">
                <a:solidFill>
                  <a:srgbClr val="183691"/>
                </a:solidFill>
              </a:rPr>
              <a:t>left_anti</a:t>
            </a:r>
            <a:r>
              <a:rPr lang="en-CA" b="1" dirty="0">
                <a:solidFill>
                  <a:srgbClr val="183691"/>
                </a:solidFill>
              </a:rPr>
              <a:t>”</a:t>
            </a:r>
            <a:r>
              <a:rPr lang="en-CA" b="1" dirty="0">
                <a:solidFill>
                  <a:srgbClr val="63A35C"/>
                </a:solidFill>
              </a:rPr>
              <a:t>)</a:t>
            </a:r>
          </a:p>
          <a:p>
            <a:r>
              <a:rPr lang="en-CA" b="1" dirty="0">
                <a:solidFill>
                  <a:srgbClr val="63A35C"/>
                </a:solidFill>
              </a:rPr>
              <a:t>      .</a:t>
            </a:r>
            <a:r>
              <a:rPr lang="en-CA" b="1" dirty="0">
                <a:solidFill>
                  <a:srgbClr val="0086B3"/>
                </a:solidFill>
              </a:rPr>
              <a:t>select</a:t>
            </a:r>
            <a:r>
              <a:rPr lang="en-CA" b="1" dirty="0">
                <a:solidFill>
                  <a:srgbClr val="63A35C"/>
                </a:solidFill>
              </a:rPr>
              <a:t>(</a:t>
            </a:r>
          </a:p>
          <a:p>
            <a:r>
              <a:rPr lang="en-CA" b="1" dirty="0">
                <a:solidFill>
                  <a:srgbClr val="63A35C"/>
                </a:solidFill>
              </a:rPr>
              <a:t>         </a:t>
            </a:r>
            <a:r>
              <a:rPr lang="en-CA" b="1" dirty="0">
                <a:solidFill>
                  <a:srgbClr val="A71D5D"/>
                </a:solidFill>
              </a:rPr>
              <a:t>*</a:t>
            </a:r>
            <a:r>
              <a:rPr lang="en-CA" b="1" dirty="0" err="1">
                <a:solidFill>
                  <a:srgbClr val="0086B3"/>
                </a:solidFill>
              </a:rPr>
              <a:t>mobile_reviews_df</a:t>
            </a:r>
            <a:r>
              <a:rPr lang="en-CA" b="1" dirty="0" err="1">
                <a:solidFill>
                  <a:srgbClr val="63A35C"/>
                </a:solidFill>
              </a:rPr>
              <a:t>.</a:t>
            </a:r>
            <a:r>
              <a:rPr lang="en-CA" b="1" dirty="0" err="1"/>
              <a:t>columns</a:t>
            </a:r>
            <a:r>
              <a:rPr lang="en-CA" b="1" dirty="0">
                <a:solidFill>
                  <a:srgbClr val="63A35C"/>
                </a:solidFill>
              </a:rPr>
              <a:t>)</a:t>
            </a:r>
          </a:p>
          <a:p>
            <a:r>
              <a:rPr lang="en-CA" b="1" dirty="0">
                <a:solidFill>
                  <a:srgbClr val="63A35C"/>
                </a:solidFill>
              </a:rPr>
              <a:t>    )</a:t>
            </a:r>
            <a:br>
              <a:rPr lang="en-CA" b="1" dirty="0">
                <a:solidFill>
                  <a:srgbClr val="63A35C"/>
                </a:solidFill>
              </a:rPr>
            </a:br>
            <a:r>
              <a:rPr lang="en-CA" b="1" dirty="0">
                <a:solidFill>
                  <a:srgbClr val="63A35C"/>
                </a:solidFill>
              </a:rPr>
              <a:t>    </a:t>
            </a:r>
            <a:r>
              <a:rPr lang="en-CA" b="1" dirty="0" err="1"/>
              <a:t>reviews_df</a:t>
            </a:r>
            <a:r>
              <a:rPr lang="en-CA" b="1" dirty="0"/>
              <a:t> </a:t>
            </a:r>
            <a:r>
              <a:rPr lang="en-CA" b="1" dirty="0">
                <a:solidFill>
                  <a:srgbClr val="A71D5D"/>
                </a:solidFill>
              </a:rPr>
              <a:t>= </a:t>
            </a:r>
            <a:r>
              <a:rPr lang="en-CA" b="1" dirty="0" err="1">
                <a:solidFill>
                  <a:srgbClr val="0086B3"/>
                </a:solidFill>
              </a:rPr>
              <a:t>mobile_reviews_df</a:t>
            </a:r>
            <a:r>
              <a:rPr lang="en-CA" b="1" dirty="0" err="1">
                <a:solidFill>
                  <a:srgbClr val="63A35C"/>
                </a:solidFill>
              </a:rPr>
              <a:t>.</a:t>
            </a:r>
            <a:r>
              <a:rPr lang="en-CA" b="1" dirty="0" err="1">
                <a:solidFill>
                  <a:srgbClr val="0086B3"/>
                </a:solidFill>
              </a:rPr>
              <a:t>union</a:t>
            </a:r>
            <a:r>
              <a:rPr lang="en-CA" b="1" dirty="0">
                <a:solidFill>
                  <a:srgbClr val="63A35C"/>
                </a:solidFill>
              </a:rPr>
              <a:t>(</a:t>
            </a:r>
            <a:r>
              <a:rPr lang="en-CA" b="1" dirty="0" err="1">
                <a:solidFill>
                  <a:srgbClr val="0086B3"/>
                </a:solidFill>
              </a:rPr>
              <a:t>browser_reviews_df</a:t>
            </a:r>
            <a:r>
              <a:rPr lang="en-CA" b="1" dirty="0">
                <a:solidFill>
                  <a:srgbClr val="63A35C"/>
                </a:solidFill>
              </a:rPr>
              <a:t>)</a:t>
            </a:r>
            <a:br>
              <a:rPr lang="en-CA" b="1" dirty="0">
                <a:solidFill>
                  <a:srgbClr val="63A35C"/>
                </a:solidFill>
              </a:rPr>
            </a:br>
            <a:r>
              <a:rPr lang="en-CA" b="1" dirty="0">
                <a:solidFill>
                  <a:srgbClr val="63A35C"/>
                </a:solidFill>
              </a:rPr>
              <a:t>    </a:t>
            </a:r>
            <a:r>
              <a:rPr lang="en-CA" b="1" dirty="0" err="1"/>
              <a:t>reviews_df</a:t>
            </a:r>
            <a:r>
              <a:rPr lang="en-CA" b="1" dirty="0"/>
              <a:t> </a:t>
            </a:r>
            <a:r>
              <a:rPr lang="en-CA" b="1" dirty="0">
                <a:solidFill>
                  <a:srgbClr val="A71D5D"/>
                </a:solidFill>
              </a:rPr>
              <a:t>= </a:t>
            </a:r>
            <a:r>
              <a:rPr lang="en-CA" b="1" dirty="0" err="1"/>
              <a:t>reviews_df</a:t>
            </a:r>
            <a:r>
              <a:rPr lang="en-CA" b="1" dirty="0" err="1">
                <a:solidFill>
                  <a:srgbClr val="63A35C"/>
                </a:solidFill>
              </a:rPr>
              <a:t>.</a:t>
            </a:r>
            <a:r>
              <a:rPr lang="en-CA" b="1" dirty="0" err="1">
                <a:solidFill>
                  <a:srgbClr val="0086B3"/>
                </a:solidFill>
              </a:rPr>
              <a:t>filter</a:t>
            </a:r>
            <a:r>
              <a:rPr lang="en-CA" b="1" dirty="0">
                <a:solidFill>
                  <a:srgbClr val="63A35C"/>
                </a:solidFill>
              </a:rPr>
              <a:t>(</a:t>
            </a:r>
            <a:r>
              <a:rPr lang="en-CA" b="1" dirty="0" err="1"/>
              <a:t>reviews_df</a:t>
            </a:r>
            <a:r>
              <a:rPr lang="en-CA" b="1" dirty="0" err="1">
                <a:solidFill>
                  <a:srgbClr val="63A35C"/>
                </a:solidFill>
              </a:rPr>
              <a:t>.</a:t>
            </a:r>
            <a:r>
              <a:rPr lang="en-CA" b="1" dirty="0" err="1"/>
              <a:t>date</a:t>
            </a:r>
            <a:r>
              <a:rPr lang="en-CA" b="1" dirty="0"/>
              <a:t> </a:t>
            </a:r>
            <a:r>
              <a:rPr lang="en-CA" b="1" dirty="0">
                <a:solidFill>
                  <a:srgbClr val="A71D5D"/>
                </a:solidFill>
              </a:rPr>
              <a:t>== </a:t>
            </a:r>
            <a:r>
              <a:rPr lang="en-CA" b="1" dirty="0" err="1">
                <a:solidFill>
                  <a:srgbClr val="0086B3"/>
                </a:solidFill>
              </a:rPr>
              <a:t>run_date</a:t>
            </a:r>
            <a:r>
              <a:rPr lang="en-CA" b="1" dirty="0" err="1">
                <a:solidFill>
                  <a:srgbClr val="63A35C"/>
                </a:solidFill>
              </a:rPr>
              <a:t>.</a:t>
            </a:r>
            <a:r>
              <a:rPr lang="en-CA" b="1" dirty="0" err="1">
                <a:solidFill>
                  <a:srgbClr val="0086B3"/>
                </a:solidFill>
              </a:rPr>
              <a:t>date</a:t>
            </a:r>
            <a:r>
              <a:rPr lang="en-CA" b="1" dirty="0">
                <a:solidFill>
                  <a:srgbClr val="63A35C"/>
                </a:solidFill>
              </a:rPr>
              <a:t>())</a:t>
            </a:r>
            <a:br>
              <a:rPr lang="en-CA" b="1" dirty="0">
                <a:solidFill>
                  <a:srgbClr val="63A35C"/>
                </a:solidFill>
              </a:rPr>
            </a:br>
            <a:r>
              <a:rPr lang="en-CA" b="1" dirty="0">
                <a:solidFill>
                  <a:srgbClr val="63A35C"/>
                </a:solidFill>
              </a:rPr>
              <a:t>    </a:t>
            </a:r>
            <a:r>
              <a:rPr lang="en-CA" b="1" dirty="0" err="1"/>
              <a:t>reviews_df</a:t>
            </a:r>
            <a:r>
              <a:rPr lang="en-CA" b="1" dirty="0"/>
              <a:t> </a:t>
            </a:r>
            <a:r>
              <a:rPr lang="en-CA" b="1" dirty="0">
                <a:solidFill>
                  <a:srgbClr val="A71D5D"/>
                </a:solidFill>
              </a:rPr>
              <a:t>= </a:t>
            </a:r>
            <a:r>
              <a:rPr lang="en-CA" b="1" dirty="0" err="1"/>
              <a:t>reviews_df</a:t>
            </a:r>
            <a:r>
              <a:rPr lang="en-CA" b="1" dirty="0" err="1">
                <a:solidFill>
                  <a:srgbClr val="63A35C"/>
                </a:solidFill>
              </a:rPr>
              <a:t>.</a:t>
            </a:r>
            <a:r>
              <a:rPr lang="en-CA" b="1" dirty="0" err="1">
                <a:solidFill>
                  <a:srgbClr val="0086B3"/>
                </a:solidFill>
              </a:rPr>
              <a:t>groupby</a:t>
            </a:r>
            <a:r>
              <a:rPr lang="en-CA" b="1" dirty="0">
                <a:solidFill>
                  <a:srgbClr val="63A35C"/>
                </a:solidFill>
              </a:rPr>
              <a:t>(</a:t>
            </a:r>
            <a:r>
              <a:rPr lang="en-CA" b="1" dirty="0">
                <a:solidFill>
                  <a:srgbClr val="183691"/>
                </a:solidFill>
              </a:rPr>
              <a:t>"</a:t>
            </a:r>
            <a:r>
              <a:rPr lang="en-CA" b="1" dirty="0" err="1">
                <a:solidFill>
                  <a:srgbClr val="183691"/>
                </a:solidFill>
              </a:rPr>
              <a:t>business_id</a:t>
            </a:r>
            <a:r>
              <a:rPr lang="en-CA" b="1" dirty="0">
                <a:solidFill>
                  <a:srgbClr val="183691"/>
                </a:solidFill>
              </a:rPr>
              <a:t>"</a:t>
            </a:r>
            <a:r>
              <a:rPr lang="en-CA" b="1" dirty="0">
                <a:solidFill>
                  <a:srgbClr val="63A35C"/>
                </a:solidFill>
              </a:rPr>
              <a:t>).</a:t>
            </a:r>
            <a:r>
              <a:rPr lang="en-CA" b="1" dirty="0">
                <a:solidFill>
                  <a:srgbClr val="0086B3"/>
                </a:solidFill>
              </a:rPr>
              <a:t>count</a:t>
            </a:r>
            <a:r>
              <a:rPr lang="en-CA" b="1" dirty="0">
                <a:solidFill>
                  <a:srgbClr val="63A35C"/>
                </a:solidFill>
              </a:rPr>
              <a:t>()</a:t>
            </a:r>
            <a:br>
              <a:rPr lang="en-CA" b="1" dirty="0">
                <a:solidFill>
                  <a:srgbClr val="63A35C"/>
                </a:solidFill>
              </a:rPr>
            </a:br>
            <a:r>
              <a:rPr lang="en-CA" b="1" dirty="0">
                <a:solidFill>
                  <a:srgbClr val="63A35C"/>
                </a:solidFill>
              </a:rPr>
              <a:t>    </a:t>
            </a:r>
            <a:r>
              <a:rPr lang="en-CA" b="1" dirty="0" err="1"/>
              <a:t>reviews_df</a:t>
            </a:r>
            <a:r>
              <a:rPr lang="en-CA" b="1" dirty="0"/>
              <a:t> </a:t>
            </a:r>
            <a:r>
              <a:rPr lang="en-CA" b="1" dirty="0">
                <a:solidFill>
                  <a:srgbClr val="A71D5D"/>
                </a:solidFill>
              </a:rPr>
              <a:t>= </a:t>
            </a:r>
            <a:r>
              <a:rPr lang="en-CA" b="1" dirty="0" err="1"/>
              <a:t>reviews_df</a:t>
            </a:r>
            <a:r>
              <a:rPr lang="en-CA" b="1" dirty="0" err="1">
                <a:solidFill>
                  <a:srgbClr val="63A35C"/>
                </a:solidFill>
              </a:rPr>
              <a:t>.</a:t>
            </a:r>
            <a:r>
              <a:rPr lang="en-CA" b="1" dirty="0" err="1">
                <a:solidFill>
                  <a:srgbClr val="0086B3"/>
                </a:solidFill>
              </a:rPr>
              <a:t>withColumnRenamed</a:t>
            </a:r>
            <a:r>
              <a:rPr lang="en-CA" b="1" dirty="0">
                <a:solidFill>
                  <a:srgbClr val="63A35C"/>
                </a:solidFill>
              </a:rPr>
              <a:t>(</a:t>
            </a:r>
            <a:r>
              <a:rPr lang="en-CA" b="1" dirty="0">
                <a:solidFill>
                  <a:srgbClr val="183691"/>
                </a:solidFill>
              </a:rPr>
              <a:t>"count"</a:t>
            </a:r>
            <a:r>
              <a:rPr lang="en-CA" b="1" dirty="0">
                <a:solidFill>
                  <a:srgbClr val="63A35C"/>
                </a:solidFill>
              </a:rPr>
              <a:t>, </a:t>
            </a:r>
            <a:r>
              <a:rPr lang="en-CA" b="1" dirty="0">
                <a:solidFill>
                  <a:srgbClr val="183691"/>
                </a:solidFill>
              </a:rPr>
              <a:t>"</a:t>
            </a:r>
            <a:r>
              <a:rPr lang="en-CA" b="1" dirty="0" err="1">
                <a:solidFill>
                  <a:srgbClr val="183691"/>
                </a:solidFill>
              </a:rPr>
              <a:t>num_reviews</a:t>
            </a:r>
            <a:r>
              <a:rPr lang="en-CA" b="1" dirty="0">
                <a:solidFill>
                  <a:srgbClr val="183691"/>
                </a:solidFill>
              </a:rPr>
              <a:t>"</a:t>
            </a:r>
            <a:r>
              <a:rPr lang="en-CA" b="1" dirty="0">
                <a:solidFill>
                  <a:srgbClr val="63A35C"/>
                </a:solidFill>
              </a:rPr>
              <a:t>)</a:t>
            </a:r>
            <a:br>
              <a:rPr lang="en-CA" b="1" dirty="0">
                <a:solidFill>
                  <a:srgbClr val="63A35C"/>
                </a:solidFill>
              </a:rPr>
            </a:br>
            <a:r>
              <a:rPr lang="en-CA" b="1" dirty="0">
                <a:solidFill>
                  <a:srgbClr val="63A35C"/>
                </a:solidFill>
              </a:rPr>
              <a:t>    </a:t>
            </a:r>
            <a:r>
              <a:rPr lang="en-CA" b="1" dirty="0">
                <a:solidFill>
                  <a:srgbClr val="A71D5D"/>
                </a:solidFill>
              </a:rPr>
              <a:t>return </a:t>
            </a:r>
            <a:r>
              <a:rPr lang="en-CA" b="1" dirty="0" err="1"/>
              <a:t>reviews_df</a:t>
            </a:r>
            <a:endParaRPr lang="en-US" b="1" dirty="0"/>
          </a:p>
        </p:txBody>
      </p:sp>
      <p:sp>
        <p:nvSpPr>
          <p:cNvPr id="12" name="Rectangle 11">
            <a:extLst>
              <a:ext uri="{FF2B5EF4-FFF2-40B4-BE49-F238E27FC236}">
                <a16:creationId xmlns:a16="http://schemas.microsoft.com/office/drawing/2014/main" id="{0C5692FD-8356-36AF-7371-5744AD7FB96A}"/>
              </a:ext>
            </a:extLst>
          </p:cNvPr>
          <p:cNvSpPr/>
          <p:nvPr/>
        </p:nvSpPr>
        <p:spPr>
          <a:xfrm>
            <a:off x="1360714" y="2511400"/>
            <a:ext cx="6787243" cy="33855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39242768"/>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1000" fill="hold"/>
                                        <p:tgtEl>
                                          <p:spTgt spid="12"/>
                                        </p:tgtEl>
                                        <p:attrNameLst>
                                          <p:attrName>ppt_x</p:attrName>
                                        </p:attrNameLst>
                                      </p:cBhvr>
                                      <p:tavLst>
                                        <p:tav tm="0">
                                          <p:val>
                                            <p:strVal val="0-#ppt_w/2"/>
                                          </p:val>
                                        </p:tav>
                                        <p:tav tm="100000">
                                          <p:val>
                                            <p:strVal val="#ppt_x"/>
                                          </p:val>
                                        </p:tav>
                                      </p:tavLst>
                                    </p:anim>
                                    <p:anim calcmode="lin" valueType="num">
                                      <p:cBhvr additive="base">
                                        <p:cTn id="8" dur="100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000" fill="hold"/>
                                        <p:tgtEl>
                                          <p:spTgt spid="3"/>
                                        </p:tgtEl>
                                        <p:attrNameLst>
                                          <p:attrName>ppt_x</p:attrName>
                                        </p:attrNameLst>
                                      </p:cBhvr>
                                      <p:tavLst>
                                        <p:tav tm="0">
                                          <p:val>
                                            <p:strVal val="0-#ppt_w/2"/>
                                          </p:val>
                                        </p:tav>
                                        <p:tav tm="100000">
                                          <p:val>
                                            <p:strVal val="#ppt_x"/>
                                          </p:val>
                                        </p:tav>
                                      </p:tavLst>
                                    </p:anim>
                                    <p:anim calcmode="lin" valueType="num">
                                      <p:cBhvr additive="base">
                                        <p:cTn id="12" dur="10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2" grpId="0" animBg="1"/>
    </p:bld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165</a:t>
            </a:fld>
            <a:endParaRPr/>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978830" y="1900088"/>
            <a:ext cx="9815341" cy="338554"/>
          </a:xfrm>
          <a:prstGeom prst="rect">
            <a:avLst/>
          </a:prstGeom>
          <a:ln w="38100">
            <a:noFill/>
          </a:ln>
        </p:spPr>
        <p:txBody>
          <a:bodyPr wrap="square">
            <a:spAutoFit/>
          </a:bodyPr>
          <a:lstStyle/>
          <a:p>
            <a:r>
              <a:rPr lang="en-CA" sz="1600" b="1" dirty="0" err="1">
                <a:solidFill>
                  <a:srgbClr val="0086B3"/>
                </a:solidFill>
              </a:rPr>
              <a:t>assert_inglewood_pizza_has_one_review</a:t>
            </a:r>
            <a:r>
              <a:rPr lang="en-CA" sz="1600" b="1" dirty="0">
                <a:solidFill>
                  <a:srgbClr val="63A35C"/>
                </a:solidFill>
              </a:rPr>
              <a:t>(</a:t>
            </a:r>
            <a:r>
              <a:rPr lang="en-CA" sz="1600" b="1" dirty="0" err="1">
                <a:solidFill>
                  <a:schemeClr val="tx1"/>
                </a:solidFill>
              </a:rPr>
              <a:t>reviews_</a:t>
            </a:r>
            <a:r>
              <a:rPr lang="en-CA" sz="1600" b="1" dirty="0" err="1"/>
              <a:t>df</a:t>
            </a:r>
            <a:r>
              <a:rPr lang="en-CA" sz="1600" b="1" dirty="0">
                <a:solidFill>
                  <a:srgbClr val="63A35C"/>
                </a:solidFill>
              </a:rPr>
              <a:t>)</a:t>
            </a:r>
          </a:p>
        </p:txBody>
      </p:sp>
      <p:sp>
        <p:nvSpPr>
          <p:cNvPr id="11" name="!!transform_inlined">
            <a:extLst>
              <a:ext uri="{FF2B5EF4-FFF2-40B4-BE49-F238E27FC236}">
                <a16:creationId xmlns:a16="http://schemas.microsoft.com/office/drawing/2014/main" id="{ECF3E3C1-826D-07D1-5568-0D90137DBFD5}"/>
              </a:ext>
            </a:extLst>
          </p:cNvPr>
          <p:cNvSpPr txBox="1"/>
          <p:nvPr/>
        </p:nvSpPr>
        <p:spPr>
          <a:xfrm>
            <a:off x="749245" y="822870"/>
            <a:ext cx="10876698" cy="1077218"/>
          </a:xfrm>
          <a:prstGeom prst="rect">
            <a:avLst/>
          </a:prstGeom>
          <a:noFill/>
          <a:ln w="38100">
            <a:noFill/>
          </a:ln>
        </p:spPr>
        <p:txBody>
          <a:bodyPr wrap="square" rtlCol="0">
            <a:spAutoFit/>
          </a:bodyPr>
          <a:lstStyle/>
          <a:p>
            <a:br>
              <a:rPr lang="en-CA" sz="1600" b="1" dirty="0">
                <a:solidFill>
                  <a:srgbClr val="A71D5D"/>
                </a:solidFill>
              </a:rPr>
            </a:br>
            <a:r>
              <a:rPr lang="en-CA" sz="1600" b="1" dirty="0">
                <a:solidFill>
                  <a:srgbClr val="A71D5D"/>
                </a:solidFill>
              </a:rPr>
              <a:t>    </a:t>
            </a:r>
            <a:r>
              <a:rPr lang="en-CA" sz="1600" b="1" dirty="0" err="1"/>
              <a:t>checkin_df</a:t>
            </a:r>
            <a:r>
              <a:rPr lang="en-CA" sz="1600" b="1" dirty="0"/>
              <a:t> </a:t>
            </a:r>
            <a:r>
              <a:rPr lang="en-CA" sz="1600" b="1" dirty="0">
                <a:solidFill>
                  <a:srgbClr val="A71D5D"/>
                </a:solidFill>
              </a:rPr>
              <a:t>= </a:t>
            </a:r>
            <a:r>
              <a:rPr lang="en-CA" sz="1600" b="1" dirty="0" err="1">
                <a:solidFill>
                  <a:srgbClr val="0086B3"/>
                </a:solidFill>
              </a:rPr>
              <a:t>create_checkin_df_with_one_date_per_row</a:t>
            </a:r>
            <a:r>
              <a:rPr lang="en-CA" sz="1600" b="1" dirty="0">
                <a:solidFill>
                  <a:srgbClr val="63A35C"/>
                </a:solidFill>
              </a:rPr>
              <a:t>(</a:t>
            </a:r>
            <a:r>
              <a:rPr lang="en-CA" sz="1600" b="1" dirty="0" err="1">
                <a:solidFill>
                  <a:schemeClr val="tx1"/>
                </a:solidFill>
              </a:rPr>
              <a:t>checkin_df</a:t>
            </a:r>
            <a:r>
              <a:rPr lang="en-CA" sz="1600" b="1" dirty="0">
                <a:solidFill>
                  <a:srgbClr val="63A35C"/>
                </a:solidFill>
              </a:rPr>
              <a:t>)</a:t>
            </a:r>
            <a:br>
              <a:rPr lang="en-CA" sz="1600" b="1" dirty="0">
                <a:solidFill>
                  <a:srgbClr val="63A35C"/>
                </a:solidFill>
              </a:rPr>
            </a:br>
            <a:br>
              <a:rPr lang="en-CA" sz="1600" b="1" dirty="0">
                <a:solidFill>
                  <a:srgbClr val="63A35C"/>
                </a:solidFill>
              </a:rPr>
            </a:br>
            <a:r>
              <a:rPr lang="en-CA" sz="1600" b="1" dirty="0">
                <a:solidFill>
                  <a:srgbClr val="63A35C"/>
                </a:solidFill>
              </a:rPr>
              <a:t>    </a:t>
            </a:r>
            <a:r>
              <a:rPr lang="en-CA" sz="1600" b="1" dirty="0" err="1"/>
              <a:t>reviews_df</a:t>
            </a:r>
            <a:r>
              <a:rPr lang="en-CA" sz="1600" b="1" dirty="0"/>
              <a:t> </a:t>
            </a:r>
            <a:r>
              <a:rPr lang="en-CA" sz="1600" b="1" dirty="0">
                <a:solidFill>
                  <a:srgbClr val="A71D5D"/>
                </a:solidFill>
              </a:rPr>
              <a:t>= </a:t>
            </a:r>
            <a:r>
              <a:rPr lang="en-CA" sz="1600" b="1" dirty="0" err="1">
                <a:solidFill>
                  <a:srgbClr val="0086B3"/>
                </a:solidFill>
              </a:rPr>
              <a:t>count_reviews</a:t>
            </a:r>
            <a:r>
              <a:rPr lang="en-CA" sz="1600" b="1" dirty="0">
                <a:solidFill>
                  <a:srgbClr val="63A35C"/>
                </a:solidFill>
              </a:rPr>
              <a:t>(</a:t>
            </a:r>
            <a:r>
              <a:rPr lang="en-CA" sz="1600" b="1" dirty="0" err="1">
                <a:solidFill>
                  <a:schemeClr val="tx1"/>
                </a:solidFill>
              </a:rPr>
              <a:t>checkin_df</a:t>
            </a:r>
            <a:r>
              <a:rPr lang="en-CA" sz="1600" b="1" dirty="0">
                <a:solidFill>
                  <a:schemeClr val="tx1"/>
                </a:solidFill>
              </a:rPr>
              <a:t>, </a:t>
            </a:r>
            <a:r>
              <a:rPr lang="en-CA" sz="1600" b="1" dirty="0" err="1">
                <a:solidFill>
                  <a:schemeClr val="tx1"/>
                </a:solidFill>
              </a:rPr>
              <a:t>mobile_reviews_df</a:t>
            </a:r>
            <a:r>
              <a:rPr lang="en-CA" sz="1600" b="1" dirty="0">
                <a:solidFill>
                  <a:schemeClr val="tx1"/>
                </a:solidFill>
              </a:rPr>
              <a:t>, </a:t>
            </a:r>
            <a:r>
              <a:rPr lang="en-CA" sz="1600" b="1" dirty="0" err="1">
                <a:solidFill>
                  <a:schemeClr val="tx1"/>
                </a:solidFill>
              </a:rPr>
              <a:t>browser_reviews_df</a:t>
            </a:r>
            <a:r>
              <a:rPr lang="en-CA" sz="1600" b="1" dirty="0">
                <a:solidFill>
                  <a:schemeClr val="tx1"/>
                </a:solidFill>
              </a:rPr>
              <a:t>, </a:t>
            </a:r>
            <a:r>
              <a:rPr lang="en-CA" sz="1600" b="1" dirty="0" err="1">
                <a:solidFill>
                  <a:schemeClr val="tx1"/>
                </a:solidFill>
              </a:rPr>
              <a:t>run_date</a:t>
            </a:r>
            <a:r>
              <a:rPr lang="en-CA" sz="1600" b="1" dirty="0">
                <a:solidFill>
                  <a:srgbClr val="63A35C"/>
                </a:solidFill>
              </a:rPr>
              <a:t>)</a:t>
            </a:r>
            <a:endParaRPr lang="en-US" b="1" dirty="0"/>
          </a:p>
        </p:txBody>
      </p:sp>
      <p:sp>
        <p:nvSpPr>
          <p:cNvPr id="3" name="Rectangle 2">
            <a:extLst>
              <a:ext uri="{FF2B5EF4-FFF2-40B4-BE49-F238E27FC236}">
                <a16:creationId xmlns:a16="http://schemas.microsoft.com/office/drawing/2014/main" id="{34CEC7DC-3DCA-57E5-061E-45AB0BDA1604}"/>
              </a:ext>
            </a:extLst>
          </p:cNvPr>
          <p:cNvSpPr/>
          <p:nvPr/>
        </p:nvSpPr>
        <p:spPr>
          <a:xfrm>
            <a:off x="978830" y="2511400"/>
            <a:ext cx="9046913" cy="3323987"/>
          </a:xfrm>
          <a:prstGeom prst="rect">
            <a:avLst/>
          </a:prstGeom>
        </p:spPr>
        <p:txBody>
          <a:bodyPr wrap="square">
            <a:spAutoFit/>
          </a:bodyPr>
          <a:lstStyle/>
          <a:p>
            <a:r>
              <a:rPr lang="en-CA" b="1" dirty="0">
                <a:solidFill>
                  <a:srgbClr val="A71D5D"/>
                </a:solidFill>
              </a:rPr>
              <a:t>def </a:t>
            </a:r>
            <a:r>
              <a:rPr lang="en-CA" b="1" dirty="0" err="1">
                <a:solidFill>
                  <a:srgbClr val="795DA3"/>
                </a:solidFill>
              </a:rPr>
              <a:t>count_reviews</a:t>
            </a:r>
            <a:r>
              <a:rPr lang="en-CA" b="1" dirty="0">
                <a:solidFill>
                  <a:srgbClr val="63A35C"/>
                </a:solidFill>
              </a:rPr>
              <a:t>(</a:t>
            </a:r>
            <a:r>
              <a:rPr lang="en-CA" b="1" dirty="0" err="1">
                <a:solidFill>
                  <a:srgbClr val="0086B3"/>
                </a:solidFill>
              </a:rPr>
              <a:t>checkin_df</a:t>
            </a:r>
            <a:r>
              <a:rPr lang="en-CA" b="1" dirty="0">
                <a:solidFill>
                  <a:srgbClr val="63A35C"/>
                </a:solidFill>
              </a:rPr>
              <a:t>, </a:t>
            </a:r>
            <a:r>
              <a:rPr lang="en-CA" b="1" dirty="0" err="1">
                <a:solidFill>
                  <a:srgbClr val="0086B3"/>
                </a:solidFill>
              </a:rPr>
              <a:t>mobile_reviews_df</a:t>
            </a:r>
            <a:r>
              <a:rPr lang="en-CA" b="1" dirty="0">
                <a:solidFill>
                  <a:srgbClr val="63A35C"/>
                </a:solidFill>
              </a:rPr>
              <a:t>, </a:t>
            </a:r>
            <a:r>
              <a:rPr lang="en-CA" b="1" dirty="0" err="1">
                <a:solidFill>
                  <a:srgbClr val="0086B3"/>
                </a:solidFill>
              </a:rPr>
              <a:t>browser_reviews_df</a:t>
            </a:r>
            <a:r>
              <a:rPr lang="en-CA" b="1" dirty="0">
                <a:solidFill>
                  <a:srgbClr val="63A35C"/>
                </a:solidFill>
              </a:rPr>
              <a:t>, </a:t>
            </a:r>
            <a:r>
              <a:rPr lang="en-CA" b="1" dirty="0" err="1">
                <a:solidFill>
                  <a:srgbClr val="0086B3"/>
                </a:solidFill>
              </a:rPr>
              <a:t>run_date</a:t>
            </a:r>
            <a:r>
              <a:rPr lang="en-CA" b="1" dirty="0">
                <a:solidFill>
                  <a:srgbClr val="63A35C"/>
                </a:solidFill>
              </a:rPr>
              <a:t>)</a:t>
            </a:r>
            <a:r>
              <a:rPr lang="en-CA" b="1" dirty="0">
                <a:solidFill>
                  <a:srgbClr val="A71D5D"/>
                </a:solidFill>
              </a:rPr>
              <a:t>:</a:t>
            </a:r>
            <a:br>
              <a:rPr lang="en-CA" b="1" dirty="0">
                <a:solidFill>
                  <a:srgbClr val="A71D5D"/>
                </a:solidFill>
              </a:rPr>
            </a:br>
            <a:r>
              <a:rPr lang="en-CA" b="1" dirty="0">
                <a:solidFill>
                  <a:srgbClr val="A71D5D"/>
                </a:solidFill>
              </a:rPr>
              <a:t>    </a:t>
            </a:r>
            <a:r>
              <a:rPr lang="en-CA" b="1" dirty="0" err="1"/>
              <a:t>mobile_reviews_df</a:t>
            </a:r>
            <a:r>
              <a:rPr lang="en-CA" b="1" dirty="0"/>
              <a:t> </a:t>
            </a:r>
            <a:r>
              <a:rPr lang="en-CA" b="1" dirty="0">
                <a:solidFill>
                  <a:srgbClr val="A71D5D"/>
                </a:solidFill>
              </a:rPr>
              <a:t>= (</a:t>
            </a:r>
          </a:p>
          <a:p>
            <a:r>
              <a:rPr lang="en-CA" b="1" dirty="0">
                <a:solidFill>
                  <a:srgbClr val="A71D5D"/>
                </a:solidFill>
              </a:rPr>
              <a:t>      </a:t>
            </a:r>
            <a:r>
              <a:rPr lang="en-CA" b="1" dirty="0" err="1">
                <a:solidFill>
                  <a:srgbClr val="0086B3"/>
                </a:solidFill>
              </a:rPr>
              <a:t>mobile_reviews_df</a:t>
            </a:r>
            <a:endParaRPr lang="en-CA" b="1" dirty="0">
              <a:solidFill>
                <a:srgbClr val="0086B3"/>
              </a:solidFill>
            </a:endParaRPr>
          </a:p>
          <a:p>
            <a:r>
              <a:rPr lang="en-CA" b="1" dirty="0">
                <a:solidFill>
                  <a:srgbClr val="0086B3"/>
                </a:solidFill>
              </a:rPr>
              <a:t>      </a:t>
            </a:r>
            <a:r>
              <a:rPr lang="en-CA" b="1" dirty="0">
                <a:solidFill>
                  <a:srgbClr val="63A35C"/>
                </a:solidFill>
              </a:rPr>
              <a:t>.</a:t>
            </a:r>
            <a:r>
              <a:rPr lang="en-CA" b="1" dirty="0">
                <a:solidFill>
                  <a:srgbClr val="0086B3"/>
                </a:solidFill>
              </a:rPr>
              <a:t>join</a:t>
            </a:r>
            <a:r>
              <a:rPr lang="en-CA" b="1" dirty="0">
                <a:solidFill>
                  <a:srgbClr val="63A35C"/>
                </a:solidFill>
              </a:rPr>
              <a:t>(</a:t>
            </a:r>
          </a:p>
          <a:p>
            <a:r>
              <a:rPr lang="en-CA" b="1" dirty="0">
                <a:solidFill>
                  <a:srgbClr val="63A35C"/>
                </a:solidFill>
              </a:rPr>
              <a:t>        </a:t>
            </a:r>
            <a:r>
              <a:rPr lang="en-CA" b="1" dirty="0" err="1">
                <a:solidFill>
                  <a:srgbClr val="0086B3"/>
                </a:solidFill>
              </a:rPr>
              <a:t>checkin_df</a:t>
            </a:r>
            <a:r>
              <a:rPr lang="en-CA" b="1" dirty="0">
                <a:solidFill>
                  <a:srgbClr val="63A35C"/>
                </a:solidFill>
              </a:rPr>
              <a:t>, </a:t>
            </a:r>
          </a:p>
          <a:p>
            <a:r>
              <a:rPr lang="en-CA" b="1" dirty="0">
                <a:solidFill>
                  <a:srgbClr val="63A35C"/>
                </a:solidFill>
              </a:rPr>
              <a:t>        </a:t>
            </a:r>
            <a:r>
              <a:rPr lang="en-CA" b="1" dirty="0">
                <a:solidFill>
                  <a:srgbClr val="660099"/>
                </a:solidFill>
              </a:rPr>
              <a:t>on</a:t>
            </a:r>
            <a:r>
              <a:rPr lang="en-CA" b="1" dirty="0">
                <a:solidFill>
                  <a:srgbClr val="A71D5D"/>
                </a:solidFill>
              </a:rPr>
              <a:t>=</a:t>
            </a:r>
            <a:r>
              <a:rPr lang="en-CA" b="1" dirty="0">
                <a:solidFill>
                  <a:srgbClr val="63A35C"/>
                </a:solidFill>
              </a:rPr>
              <a:t>[</a:t>
            </a:r>
            <a:r>
              <a:rPr lang="en-CA" b="1" dirty="0">
                <a:solidFill>
                  <a:srgbClr val="183691"/>
                </a:solidFill>
              </a:rPr>
              <a:t>'</a:t>
            </a:r>
            <a:r>
              <a:rPr lang="en-CA" b="1" dirty="0" err="1">
                <a:solidFill>
                  <a:srgbClr val="183691"/>
                </a:solidFill>
              </a:rPr>
              <a:t>business_id'</a:t>
            </a:r>
            <a:r>
              <a:rPr lang="en-CA" b="1" dirty="0" err="1">
                <a:solidFill>
                  <a:srgbClr val="63A35C"/>
                </a:solidFill>
              </a:rPr>
              <a:t>,</a:t>
            </a:r>
            <a:r>
              <a:rPr lang="en-CA" b="1" dirty="0" err="1">
                <a:solidFill>
                  <a:srgbClr val="183691"/>
                </a:solidFill>
              </a:rPr>
              <a:t>'date</a:t>
            </a:r>
            <a:r>
              <a:rPr lang="en-CA" b="1" dirty="0">
                <a:solidFill>
                  <a:srgbClr val="183691"/>
                </a:solidFill>
              </a:rPr>
              <a:t>'</a:t>
            </a:r>
            <a:r>
              <a:rPr lang="en-CA" b="1" dirty="0">
                <a:solidFill>
                  <a:srgbClr val="63A35C"/>
                </a:solidFill>
              </a:rPr>
              <a:t>, </a:t>
            </a:r>
            <a:r>
              <a:rPr lang="en-CA" b="1" dirty="0">
                <a:solidFill>
                  <a:srgbClr val="183691"/>
                </a:solidFill>
              </a:rPr>
              <a:t>'</a:t>
            </a:r>
            <a:r>
              <a:rPr lang="en-CA" b="1" dirty="0" err="1">
                <a:solidFill>
                  <a:srgbClr val="183691"/>
                </a:solidFill>
              </a:rPr>
              <a:t>user_id</a:t>
            </a:r>
            <a:r>
              <a:rPr lang="en-CA" b="1" dirty="0">
                <a:solidFill>
                  <a:srgbClr val="183691"/>
                </a:solidFill>
              </a:rPr>
              <a:t>’</a:t>
            </a:r>
            <a:r>
              <a:rPr lang="en-CA" b="1" dirty="0">
                <a:solidFill>
                  <a:srgbClr val="63A35C"/>
                </a:solidFill>
              </a:rPr>
              <a:t>], </a:t>
            </a:r>
          </a:p>
          <a:p>
            <a:r>
              <a:rPr lang="en-CA" b="1" dirty="0">
                <a:solidFill>
                  <a:srgbClr val="63A35C"/>
                </a:solidFill>
              </a:rPr>
              <a:t>        </a:t>
            </a:r>
            <a:r>
              <a:rPr lang="en-CA" b="1" dirty="0">
                <a:solidFill>
                  <a:srgbClr val="660099"/>
                </a:solidFill>
              </a:rPr>
              <a:t>how</a:t>
            </a:r>
            <a:r>
              <a:rPr lang="en-CA" b="1" dirty="0">
                <a:solidFill>
                  <a:srgbClr val="A71D5D"/>
                </a:solidFill>
              </a:rPr>
              <a:t>=</a:t>
            </a:r>
            <a:r>
              <a:rPr lang="en-CA" b="1" dirty="0">
                <a:solidFill>
                  <a:srgbClr val="183691"/>
                </a:solidFill>
              </a:rPr>
              <a:t>"</a:t>
            </a:r>
            <a:r>
              <a:rPr lang="en-CA" b="1" dirty="0" err="1">
                <a:solidFill>
                  <a:srgbClr val="183691"/>
                </a:solidFill>
              </a:rPr>
              <a:t>left_anti</a:t>
            </a:r>
            <a:r>
              <a:rPr lang="en-CA" b="1" dirty="0">
                <a:solidFill>
                  <a:srgbClr val="183691"/>
                </a:solidFill>
              </a:rPr>
              <a:t>”</a:t>
            </a:r>
            <a:r>
              <a:rPr lang="en-CA" b="1" dirty="0">
                <a:solidFill>
                  <a:srgbClr val="63A35C"/>
                </a:solidFill>
              </a:rPr>
              <a:t>)</a:t>
            </a:r>
          </a:p>
          <a:p>
            <a:r>
              <a:rPr lang="en-CA" b="1" dirty="0">
                <a:solidFill>
                  <a:srgbClr val="63A35C"/>
                </a:solidFill>
              </a:rPr>
              <a:t>      .</a:t>
            </a:r>
            <a:r>
              <a:rPr lang="en-CA" b="1" dirty="0">
                <a:solidFill>
                  <a:srgbClr val="0086B3"/>
                </a:solidFill>
              </a:rPr>
              <a:t>select</a:t>
            </a:r>
            <a:r>
              <a:rPr lang="en-CA" b="1" dirty="0">
                <a:solidFill>
                  <a:srgbClr val="63A35C"/>
                </a:solidFill>
              </a:rPr>
              <a:t>(</a:t>
            </a:r>
          </a:p>
          <a:p>
            <a:r>
              <a:rPr lang="en-CA" b="1" dirty="0">
                <a:solidFill>
                  <a:srgbClr val="63A35C"/>
                </a:solidFill>
              </a:rPr>
              <a:t>         </a:t>
            </a:r>
            <a:r>
              <a:rPr lang="en-CA" b="1" dirty="0">
                <a:solidFill>
                  <a:srgbClr val="A71D5D"/>
                </a:solidFill>
              </a:rPr>
              <a:t>*</a:t>
            </a:r>
            <a:r>
              <a:rPr lang="en-CA" b="1" dirty="0" err="1">
                <a:solidFill>
                  <a:srgbClr val="0086B3"/>
                </a:solidFill>
              </a:rPr>
              <a:t>mobile_reviews_df</a:t>
            </a:r>
            <a:r>
              <a:rPr lang="en-CA" b="1" dirty="0" err="1">
                <a:solidFill>
                  <a:srgbClr val="63A35C"/>
                </a:solidFill>
              </a:rPr>
              <a:t>.</a:t>
            </a:r>
            <a:r>
              <a:rPr lang="en-CA" b="1" dirty="0" err="1"/>
              <a:t>columns</a:t>
            </a:r>
            <a:r>
              <a:rPr lang="en-CA" b="1" dirty="0">
                <a:solidFill>
                  <a:srgbClr val="63A35C"/>
                </a:solidFill>
              </a:rPr>
              <a:t>)</a:t>
            </a:r>
          </a:p>
          <a:p>
            <a:r>
              <a:rPr lang="en-CA" b="1" dirty="0">
                <a:solidFill>
                  <a:srgbClr val="63A35C"/>
                </a:solidFill>
              </a:rPr>
              <a:t>    )</a:t>
            </a:r>
            <a:br>
              <a:rPr lang="en-CA" b="1" dirty="0">
                <a:solidFill>
                  <a:srgbClr val="63A35C"/>
                </a:solidFill>
              </a:rPr>
            </a:br>
            <a:r>
              <a:rPr lang="en-CA" b="1" dirty="0">
                <a:solidFill>
                  <a:srgbClr val="63A35C"/>
                </a:solidFill>
              </a:rPr>
              <a:t>    </a:t>
            </a:r>
            <a:r>
              <a:rPr lang="en-CA" b="1" dirty="0" err="1"/>
              <a:t>reviews_df</a:t>
            </a:r>
            <a:r>
              <a:rPr lang="en-CA" b="1" dirty="0"/>
              <a:t> </a:t>
            </a:r>
            <a:r>
              <a:rPr lang="en-CA" b="1" dirty="0">
                <a:solidFill>
                  <a:srgbClr val="A71D5D"/>
                </a:solidFill>
              </a:rPr>
              <a:t>= </a:t>
            </a:r>
            <a:r>
              <a:rPr lang="en-CA" b="1" dirty="0" err="1">
                <a:solidFill>
                  <a:srgbClr val="0086B3"/>
                </a:solidFill>
              </a:rPr>
              <a:t>mobile_reviews_df</a:t>
            </a:r>
            <a:r>
              <a:rPr lang="en-CA" b="1" dirty="0" err="1">
                <a:solidFill>
                  <a:srgbClr val="63A35C"/>
                </a:solidFill>
              </a:rPr>
              <a:t>.</a:t>
            </a:r>
            <a:r>
              <a:rPr lang="en-CA" b="1" dirty="0" err="1">
                <a:solidFill>
                  <a:srgbClr val="0086B3"/>
                </a:solidFill>
              </a:rPr>
              <a:t>union</a:t>
            </a:r>
            <a:r>
              <a:rPr lang="en-CA" b="1" dirty="0">
                <a:solidFill>
                  <a:srgbClr val="63A35C"/>
                </a:solidFill>
              </a:rPr>
              <a:t>(</a:t>
            </a:r>
            <a:r>
              <a:rPr lang="en-CA" b="1" dirty="0" err="1">
                <a:solidFill>
                  <a:srgbClr val="0086B3"/>
                </a:solidFill>
              </a:rPr>
              <a:t>browser_reviews_df</a:t>
            </a:r>
            <a:r>
              <a:rPr lang="en-CA" b="1" dirty="0">
                <a:solidFill>
                  <a:srgbClr val="63A35C"/>
                </a:solidFill>
              </a:rPr>
              <a:t>)</a:t>
            </a:r>
            <a:br>
              <a:rPr lang="en-CA" b="1" dirty="0">
                <a:solidFill>
                  <a:srgbClr val="63A35C"/>
                </a:solidFill>
              </a:rPr>
            </a:br>
            <a:r>
              <a:rPr lang="en-CA" b="1" dirty="0">
                <a:solidFill>
                  <a:srgbClr val="63A35C"/>
                </a:solidFill>
              </a:rPr>
              <a:t>    </a:t>
            </a:r>
            <a:r>
              <a:rPr lang="en-CA" b="1" dirty="0" err="1"/>
              <a:t>reviews_df</a:t>
            </a:r>
            <a:r>
              <a:rPr lang="en-CA" b="1" dirty="0"/>
              <a:t> </a:t>
            </a:r>
            <a:r>
              <a:rPr lang="en-CA" b="1" dirty="0">
                <a:solidFill>
                  <a:srgbClr val="A71D5D"/>
                </a:solidFill>
              </a:rPr>
              <a:t>= </a:t>
            </a:r>
            <a:r>
              <a:rPr lang="en-CA" b="1" dirty="0" err="1"/>
              <a:t>reviews_df</a:t>
            </a:r>
            <a:r>
              <a:rPr lang="en-CA" b="1" dirty="0" err="1">
                <a:solidFill>
                  <a:srgbClr val="63A35C"/>
                </a:solidFill>
              </a:rPr>
              <a:t>.</a:t>
            </a:r>
            <a:r>
              <a:rPr lang="en-CA" b="1" dirty="0" err="1">
                <a:solidFill>
                  <a:srgbClr val="0086B3"/>
                </a:solidFill>
              </a:rPr>
              <a:t>filter</a:t>
            </a:r>
            <a:r>
              <a:rPr lang="en-CA" b="1" dirty="0">
                <a:solidFill>
                  <a:srgbClr val="63A35C"/>
                </a:solidFill>
              </a:rPr>
              <a:t>(</a:t>
            </a:r>
            <a:r>
              <a:rPr lang="en-CA" b="1" dirty="0" err="1"/>
              <a:t>reviews_df</a:t>
            </a:r>
            <a:r>
              <a:rPr lang="en-CA" b="1" dirty="0" err="1">
                <a:solidFill>
                  <a:srgbClr val="63A35C"/>
                </a:solidFill>
              </a:rPr>
              <a:t>.</a:t>
            </a:r>
            <a:r>
              <a:rPr lang="en-CA" b="1" dirty="0" err="1"/>
              <a:t>date</a:t>
            </a:r>
            <a:r>
              <a:rPr lang="en-CA" b="1" dirty="0"/>
              <a:t> </a:t>
            </a:r>
            <a:r>
              <a:rPr lang="en-CA" b="1" dirty="0">
                <a:solidFill>
                  <a:srgbClr val="A71D5D"/>
                </a:solidFill>
              </a:rPr>
              <a:t>== </a:t>
            </a:r>
            <a:r>
              <a:rPr lang="en-CA" b="1" dirty="0" err="1">
                <a:solidFill>
                  <a:srgbClr val="0086B3"/>
                </a:solidFill>
              </a:rPr>
              <a:t>run_date</a:t>
            </a:r>
            <a:r>
              <a:rPr lang="en-CA" b="1" dirty="0" err="1">
                <a:solidFill>
                  <a:srgbClr val="63A35C"/>
                </a:solidFill>
              </a:rPr>
              <a:t>.</a:t>
            </a:r>
            <a:r>
              <a:rPr lang="en-CA" b="1" dirty="0" err="1">
                <a:solidFill>
                  <a:srgbClr val="0086B3"/>
                </a:solidFill>
              </a:rPr>
              <a:t>date</a:t>
            </a:r>
            <a:r>
              <a:rPr lang="en-CA" b="1" dirty="0">
                <a:solidFill>
                  <a:srgbClr val="63A35C"/>
                </a:solidFill>
              </a:rPr>
              <a:t>())</a:t>
            </a:r>
            <a:br>
              <a:rPr lang="en-CA" b="1" dirty="0">
                <a:solidFill>
                  <a:srgbClr val="63A35C"/>
                </a:solidFill>
              </a:rPr>
            </a:br>
            <a:r>
              <a:rPr lang="en-CA" b="1" dirty="0">
                <a:solidFill>
                  <a:srgbClr val="63A35C"/>
                </a:solidFill>
              </a:rPr>
              <a:t>    </a:t>
            </a:r>
            <a:r>
              <a:rPr lang="en-CA" b="1" dirty="0" err="1"/>
              <a:t>reviews_df</a:t>
            </a:r>
            <a:r>
              <a:rPr lang="en-CA" b="1" dirty="0"/>
              <a:t> </a:t>
            </a:r>
            <a:r>
              <a:rPr lang="en-CA" b="1" dirty="0">
                <a:solidFill>
                  <a:srgbClr val="A71D5D"/>
                </a:solidFill>
              </a:rPr>
              <a:t>= </a:t>
            </a:r>
            <a:r>
              <a:rPr lang="en-CA" b="1" dirty="0" err="1"/>
              <a:t>reviews_df</a:t>
            </a:r>
            <a:r>
              <a:rPr lang="en-CA" b="1" dirty="0" err="1">
                <a:solidFill>
                  <a:srgbClr val="63A35C"/>
                </a:solidFill>
              </a:rPr>
              <a:t>.</a:t>
            </a:r>
            <a:r>
              <a:rPr lang="en-CA" b="1" dirty="0" err="1">
                <a:solidFill>
                  <a:srgbClr val="0086B3"/>
                </a:solidFill>
              </a:rPr>
              <a:t>groupby</a:t>
            </a:r>
            <a:r>
              <a:rPr lang="en-CA" b="1" dirty="0">
                <a:solidFill>
                  <a:srgbClr val="63A35C"/>
                </a:solidFill>
              </a:rPr>
              <a:t>(</a:t>
            </a:r>
            <a:r>
              <a:rPr lang="en-CA" b="1" dirty="0">
                <a:solidFill>
                  <a:srgbClr val="183691"/>
                </a:solidFill>
              </a:rPr>
              <a:t>"</a:t>
            </a:r>
            <a:r>
              <a:rPr lang="en-CA" b="1" dirty="0" err="1">
                <a:solidFill>
                  <a:srgbClr val="183691"/>
                </a:solidFill>
              </a:rPr>
              <a:t>business_id</a:t>
            </a:r>
            <a:r>
              <a:rPr lang="en-CA" b="1" dirty="0">
                <a:solidFill>
                  <a:srgbClr val="183691"/>
                </a:solidFill>
              </a:rPr>
              <a:t>"</a:t>
            </a:r>
            <a:r>
              <a:rPr lang="en-CA" b="1" dirty="0">
                <a:solidFill>
                  <a:srgbClr val="63A35C"/>
                </a:solidFill>
              </a:rPr>
              <a:t>).</a:t>
            </a:r>
            <a:r>
              <a:rPr lang="en-CA" b="1" dirty="0">
                <a:solidFill>
                  <a:srgbClr val="0086B3"/>
                </a:solidFill>
              </a:rPr>
              <a:t>count</a:t>
            </a:r>
            <a:r>
              <a:rPr lang="en-CA" b="1" dirty="0">
                <a:solidFill>
                  <a:srgbClr val="63A35C"/>
                </a:solidFill>
              </a:rPr>
              <a:t>()</a:t>
            </a:r>
            <a:br>
              <a:rPr lang="en-CA" b="1" dirty="0">
                <a:solidFill>
                  <a:srgbClr val="63A35C"/>
                </a:solidFill>
              </a:rPr>
            </a:br>
            <a:r>
              <a:rPr lang="en-CA" b="1" dirty="0">
                <a:solidFill>
                  <a:srgbClr val="63A35C"/>
                </a:solidFill>
              </a:rPr>
              <a:t>    </a:t>
            </a:r>
            <a:r>
              <a:rPr lang="en-CA" b="1" dirty="0" err="1"/>
              <a:t>reviews_df</a:t>
            </a:r>
            <a:r>
              <a:rPr lang="en-CA" b="1" dirty="0"/>
              <a:t> </a:t>
            </a:r>
            <a:r>
              <a:rPr lang="en-CA" b="1" dirty="0">
                <a:solidFill>
                  <a:srgbClr val="A71D5D"/>
                </a:solidFill>
              </a:rPr>
              <a:t>= </a:t>
            </a:r>
            <a:r>
              <a:rPr lang="en-CA" b="1" dirty="0" err="1"/>
              <a:t>reviews_df</a:t>
            </a:r>
            <a:r>
              <a:rPr lang="en-CA" b="1" dirty="0" err="1">
                <a:solidFill>
                  <a:srgbClr val="63A35C"/>
                </a:solidFill>
              </a:rPr>
              <a:t>.</a:t>
            </a:r>
            <a:r>
              <a:rPr lang="en-CA" b="1" dirty="0" err="1">
                <a:solidFill>
                  <a:srgbClr val="0086B3"/>
                </a:solidFill>
              </a:rPr>
              <a:t>withColumnRenamed</a:t>
            </a:r>
            <a:r>
              <a:rPr lang="en-CA" b="1" dirty="0">
                <a:solidFill>
                  <a:srgbClr val="63A35C"/>
                </a:solidFill>
              </a:rPr>
              <a:t>(</a:t>
            </a:r>
            <a:r>
              <a:rPr lang="en-CA" b="1" dirty="0">
                <a:solidFill>
                  <a:srgbClr val="183691"/>
                </a:solidFill>
              </a:rPr>
              <a:t>"count"</a:t>
            </a:r>
            <a:r>
              <a:rPr lang="en-CA" b="1" dirty="0">
                <a:solidFill>
                  <a:srgbClr val="63A35C"/>
                </a:solidFill>
              </a:rPr>
              <a:t>, </a:t>
            </a:r>
            <a:r>
              <a:rPr lang="en-CA" b="1" dirty="0">
                <a:solidFill>
                  <a:srgbClr val="183691"/>
                </a:solidFill>
              </a:rPr>
              <a:t>"</a:t>
            </a:r>
            <a:r>
              <a:rPr lang="en-CA" b="1" dirty="0" err="1">
                <a:solidFill>
                  <a:srgbClr val="183691"/>
                </a:solidFill>
              </a:rPr>
              <a:t>num_reviews</a:t>
            </a:r>
            <a:r>
              <a:rPr lang="en-CA" b="1" dirty="0">
                <a:solidFill>
                  <a:srgbClr val="183691"/>
                </a:solidFill>
              </a:rPr>
              <a:t>"</a:t>
            </a:r>
            <a:r>
              <a:rPr lang="en-CA" b="1" dirty="0">
                <a:solidFill>
                  <a:srgbClr val="63A35C"/>
                </a:solidFill>
              </a:rPr>
              <a:t>)</a:t>
            </a:r>
            <a:br>
              <a:rPr lang="en-CA" b="1" dirty="0">
                <a:solidFill>
                  <a:srgbClr val="63A35C"/>
                </a:solidFill>
              </a:rPr>
            </a:br>
            <a:r>
              <a:rPr lang="en-CA" b="1" dirty="0">
                <a:solidFill>
                  <a:srgbClr val="63A35C"/>
                </a:solidFill>
              </a:rPr>
              <a:t>    </a:t>
            </a:r>
            <a:r>
              <a:rPr lang="en-CA" b="1" dirty="0">
                <a:solidFill>
                  <a:srgbClr val="A71D5D"/>
                </a:solidFill>
              </a:rPr>
              <a:t>return </a:t>
            </a:r>
            <a:r>
              <a:rPr lang="en-CA" b="1" dirty="0" err="1"/>
              <a:t>reviews_df</a:t>
            </a:r>
            <a:endParaRPr lang="en-US" b="1" dirty="0"/>
          </a:p>
        </p:txBody>
      </p:sp>
      <p:sp>
        <p:nvSpPr>
          <p:cNvPr id="12" name="Rectangle 11">
            <a:extLst>
              <a:ext uri="{FF2B5EF4-FFF2-40B4-BE49-F238E27FC236}">
                <a16:creationId xmlns:a16="http://schemas.microsoft.com/office/drawing/2014/main" id="{0C5692FD-8356-36AF-7371-5744AD7FB96A}"/>
              </a:ext>
            </a:extLst>
          </p:cNvPr>
          <p:cNvSpPr/>
          <p:nvPr/>
        </p:nvSpPr>
        <p:spPr>
          <a:xfrm>
            <a:off x="1311728" y="3167743"/>
            <a:ext cx="6787243" cy="947057"/>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05308651"/>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166</a:t>
            </a:fld>
            <a:endParaRPr/>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978830" y="1900088"/>
            <a:ext cx="9815341" cy="338554"/>
          </a:xfrm>
          <a:prstGeom prst="rect">
            <a:avLst/>
          </a:prstGeom>
          <a:ln w="38100">
            <a:noFill/>
          </a:ln>
        </p:spPr>
        <p:txBody>
          <a:bodyPr wrap="square">
            <a:spAutoFit/>
          </a:bodyPr>
          <a:lstStyle/>
          <a:p>
            <a:r>
              <a:rPr lang="en-CA" sz="1600" b="1" dirty="0" err="1">
                <a:solidFill>
                  <a:srgbClr val="0086B3"/>
                </a:solidFill>
              </a:rPr>
              <a:t>assert_inglewood_pizza_has_one_review</a:t>
            </a:r>
            <a:r>
              <a:rPr lang="en-CA" sz="1600" b="1" dirty="0">
                <a:solidFill>
                  <a:srgbClr val="63A35C"/>
                </a:solidFill>
              </a:rPr>
              <a:t>(</a:t>
            </a:r>
            <a:r>
              <a:rPr lang="en-CA" sz="1600" b="1" dirty="0" err="1">
                <a:solidFill>
                  <a:schemeClr val="tx1"/>
                </a:solidFill>
              </a:rPr>
              <a:t>reviews_</a:t>
            </a:r>
            <a:r>
              <a:rPr lang="en-CA" sz="1600" b="1" dirty="0" err="1"/>
              <a:t>df</a:t>
            </a:r>
            <a:r>
              <a:rPr lang="en-CA" sz="1600" b="1" dirty="0">
                <a:solidFill>
                  <a:srgbClr val="63A35C"/>
                </a:solidFill>
              </a:rPr>
              <a:t>)</a:t>
            </a:r>
          </a:p>
        </p:txBody>
      </p:sp>
      <p:sp>
        <p:nvSpPr>
          <p:cNvPr id="11" name="!!transform_inlined">
            <a:extLst>
              <a:ext uri="{FF2B5EF4-FFF2-40B4-BE49-F238E27FC236}">
                <a16:creationId xmlns:a16="http://schemas.microsoft.com/office/drawing/2014/main" id="{ECF3E3C1-826D-07D1-5568-0D90137DBFD5}"/>
              </a:ext>
            </a:extLst>
          </p:cNvPr>
          <p:cNvSpPr txBox="1"/>
          <p:nvPr/>
        </p:nvSpPr>
        <p:spPr>
          <a:xfrm>
            <a:off x="749245" y="822870"/>
            <a:ext cx="10876698" cy="1077218"/>
          </a:xfrm>
          <a:prstGeom prst="rect">
            <a:avLst/>
          </a:prstGeom>
          <a:noFill/>
          <a:ln w="38100">
            <a:noFill/>
          </a:ln>
        </p:spPr>
        <p:txBody>
          <a:bodyPr wrap="square" rtlCol="0">
            <a:spAutoFit/>
          </a:bodyPr>
          <a:lstStyle/>
          <a:p>
            <a:br>
              <a:rPr lang="en-CA" sz="1600" b="1" dirty="0">
                <a:solidFill>
                  <a:srgbClr val="A71D5D"/>
                </a:solidFill>
              </a:rPr>
            </a:br>
            <a:r>
              <a:rPr lang="en-CA" sz="1600" b="1" dirty="0">
                <a:solidFill>
                  <a:srgbClr val="A71D5D"/>
                </a:solidFill>
              </a:rPr>
              <a:t>    </a:t>
            </a:r>
            <a:r>
              <a:rPr lang="en-CA" sz="1600" b="1" dirty="0" err="1"/>
              <a:t>checkin_df</a:t>
            </a:r>
            <a:r>
              <a:rPr lang="en-CA" sz="1600" b="1" dirty="0"/>
              <a:t> </a:t>
            </a:r>
            <a:r>
              <a:rPr lang="en-CA" sz="1600" b="1" dirty="0">
                <a:solidFill>
                  <a:srgbClr val="A71D5D"/>
                </a:solidFill>
              </a:rPr>
              <a:t>= </a:t>
            </a:r>
            <a:r>
              <a:rPr lang="en-CA" sz="1600" b="1" dirty="0" err="1">
                <a:solidFill>
                  <a:srgbClr val="0086B3"/>
                </a:solidFill>
              </a:rPr>
              <a:t>create_checkin_df_with_one_date_per_row</a:t>
            </a:r>
            <a:r>
              <a:rPr lang="en-CA" sz="1600" b="1" dirty="0">
                <a:solidFill>
                  <a:srgbClr val="63A35C"/>
                </a:solidFill>
              </a:rPr>
              <a:t>(</a:t>
            </a:r>
            <a:r>
              <a:rPr lang="en-CA" sz="1600" b="1" dirty="0" err="1">
                <a:solidFill>
                  <a:schemeClr val="tx1"/>
                </a:solidFill>
              </a:rPr>
              <a:t>checkin_df</a:t>
            </a:r>
            <a:r>
              <a:rPr lang="en-CA" sz="1600" b="1" dirty="0">
                <a:solidFill>
                  <a:srgbClr val="63A35C"/>
                </a:solidFill>
              </a:rPr>
              <a:t>)</a:t>
            </a:r>
            <a:br>
              <a:rPr lang="en-CA" sz="1600" b="1" dirty="0">
                <a:solidFill>
                  <a:srgbClr val="63A35C"/>
                </a:solidFill>
              </a:rPr>
            </a:br>
            <a:br>
              <a:rPr lang="en-CA" sz="1600" b="1" dirty="0">
                <a:solidFill>
                  <a:srgbClr val="63A35C"/>
                </a:solidFill>
              </a:rPr>
            </a:br>
            <a:r>
              <a:rPr lang="en-CA" sz="1600" b="1" dirty="0">
                <a:solidFill>
                  <a:srgbClr val="63A35C"/>
                </a:solidFill>
              </a:rPr>
              <a:t>    </a:t>
            </a:r>
            <a:r>
              <a:rPr lang="en-CA" sz="1600" b="1" dirty="0" err="1"/>
              <a:t>reviews_df</a:t>
            </a:r>
            <a:r>
              <a:rPr lang="en-CA" sz="1600" b="1" dirty="0"/>
              <a:t> </a:t>
            </a:r>
            <a:r>
              <a:rPr lang="en-CA" sz="1600" b="1" dirty="0">
                <a:solidFill>
                  <a:srgbClr val="A71D5D"/>
                </a:solidFill>
              </a:rPr>
              <a:t>= </a:t>
            </a:r>
            <a:r>
              <a:rPr lang="en-CA" sz="1600" b="1" dirty="0" err="1">
                <a:solidFill>
                  <a:srgbClr val="0086B3"/>
                </a:solidFill>
              </a:rPr>
              <a:t>count_reviews</a:t>
            </a:r>
            <a:r>
              <a:rPr lang="en-CA" sz="1600" b="1" dirty="0">
                <a:solidFill>
                  <a:srgbClr val="63A35C"/>
                </a:solidFill>
              </a:rPr>
              <a:t>(</a:t>
            </a:r>
            <a:r>
              <a:rPr lang="en-CA" sz="1600" b="1" dirty="0" err="1">
                <a:solidFill>
                  <a:schemeClr val="tx1"/>
                </a:solidFill>
              </a:rPr>
              <a:t>checkin_df</a:t>
            </a:r>
            <a:r>
              <a:rPr lang="en-CA" sz="1600" b="1" dirty="0">
                <a:solidFill>
                  <a:schemeClr val="tx1"/>
                </a:solidFill>
              </a:rPr>
              <a:t>, </a:t>
            </a:r>
            <a:r>
              <a:rPr lang="en-CA" sz="1600" b="1" dirty="0" err="1">
                <a:solidFill>
                  <a:schemeClr val="tx1"/>
                </a:solidFill>
              </a:rPr>
              <a:t>mobile_reviews_df</a:t>
            </a:r>
            <a:r>
              <a:rPr lang="en-CA" sz="1600" b="1" dirty="0">
                <a:solidFill>
                  <a:schemeClr val="tx1"/>
                </a:solidFill>
              </a:rPr>
              <a:t>, </a:t>
            </a:r>
            <a:r>
              <a:rPr lang="en-CA" sz="1600" b="1" dirty="0" err="1">
                <a:solidFill>
                  <a:schemeClr val="tx1"/>
                </a:solidFill>
              </a:rPr>
              <a:t>browser_reviews_df</a:t>
            </a:r>
            <a:r>
              <a:rPr lang="en-CA" sz="1600" b="1" dirty="0">
                <a:solidFill>
                  <a:schemeClr val="tx1"/>
                </a:solidFill>
              </a:rPr>
              <a:t>, </a:t>
            </a:r>
            <a:r>
              <a:rPr lang="en-CA" sz="1600" b="1" dirty="0" err="1">
                <a:solidFill>
                  <a:schemeClr val="tx1"/>
                </a:solidFill>
              </a:rPr>
              <a:t>run_date</a:t>
            </a:r>
            <a:r>
              <a:rPr lang="en-CA" sz="1600" b="1" dirty="0">
                <a:solidFill>
                  <a:srgbClr val="63A35C"/>
                </a:solidFill>
              </a:rPr>
              <a:t>)</a:t>
            </a:r>
            <a:endParaRPr lang="en-US" b="1" dirty="0"/>
          </a:p>
        </p:txBody>
      </p:sp>
      <p:sp>
        <p:nvSpPr>
          <p:cNvPr id="3" name="Rectangle 2">
            <a:extLst>
              <a:ext uri="{FF2B5EF4-FFF2-40B4-BE49-F238E27FC236}">
                <a16:creationId xmlns:a16="http://schemas.microsoft.com/office/drawing/2014/main" id="{34CEC7DC-3DCA-57E5-061E-45AB0BDA1604}"/>
              </a:ext>
            </a:extLst>
          </p:cNvPr>
          <p:cNvSpPr/>
          <p:nvPr/>
        </p:nvSpPr>
        <p:spPr>
          <a:xfrm>
            <a:off x="978830" y="2511400"/>
            <a:ext cx="9046913" cy="3323987"/>
          </a:xfrm>
          <a:prstGeom prst="rect">
            <a:avLst/>
          </a:prstGeom>
        </p:spPr>
        <p:txBody>
          <a:bodyPr wrap="square">
            <a:spAutoFit/>
          </a:bodyPr>
          <a:lstStyle/>
          <a:p>
            <a:r>
              <a:rPr lang="en-CA" b="1" dirty="0">
                <a:solidFill>
                  <a:srgbClr val="A71D5D"/>
                </a:solidFill>
              </a:rPr>
              <a:t>def </a:t>
            </a:r>
            <a:r>
              <a:rPr lang="en-CA" b="1" dirty="0" err="1">
                <a:solidFill>
                  <a:srgbClr val="795DA3"/>
                </a:solidFill>
              </a:rPr>
              <a:t>count_reviews</a:t>
            </a:r>
            <a:r>
              <a:rPr lang="en-CA" b="1" dirty="0">
                <a:solidFill>
                  <a:srgbClr val="63A35C"/>
                </a:solidFill>
              </a:rPr>
              <a:t>(</a:t>
            </a:r>
            <a:r>
              <a:rPr lang="en-CA" b="1" dirty="0" err="1">
                <a:solidFill>
                  <a:srgbClr val="0086B3"/>
                </a:solidFill>
              </a:rPr>
              <a:t>checkin_df</a:t>
            </a:r>
            <a:r>
              <a:rPr lang="en-CA" b="1" dirty="0">
                <a:solidFill>
                  <a:srgbClr val="63A35C"/>
                </a:solidFill>
              </a:rPr>
              <a:t>, </a:t>
            </a:r>
            <a:r>
              <a:rPr lang="en-CA" b="1" dirty="0" err="1">
                <a:solidFill>
                  <a:srgbClr val="0086B3"/>
                </a:solidFill>
              </a:rPr>
              <a:t>mobile_reviews_df</a:t>
            </a:r>
            <a:r>
              <a:rPr lang="en-CA" b="1" dirty="0">
                <a:solidFill>
                  <a:srgbClr val="63A35C"/>
                </a:solidFill>
              </a:rPr>
              <a:t>, </a:t>
            </a:r>
            <a:r>
              <a:rPr lang="en-CA" b="1" dirty="0" err="1">
                <a:solidFill>
                  <a:srgbClr val="0086B3"/>
                </a:solidFill>
              </a:rPr>
              <a:t>browser_reviews_df</a:t>
            </a:r>
            <a:r>
              <a:rPr lang="en-CA" b="1" dirty="0">
                <a:solidFill>
                  <a:srgbClr val="63A35C"/>
                </a:solidFill>
              </a:rPr>
              <a:t>, </a:t>
            </a:r>
            <a:r>
              <a:rPr lang="en-CA" b="1" dirty="0" err="1">
                <a:solidFill>
                  <a:srgbClr val="0086B3"/>
                </a:solidFill>
              </a:rPr>
              <a:t>run_date</a:t>
            </a:r>
            <a:r>
              <a:rPr lang="en-CA" b="1" dirty="0">
                <a:solidFill>
                  <a:srgbClr val="63A35C"/>
                </a:solidFill>
              </a:rPr>
              <a:t>)</a:t>
            </a:r>
            <a:r>
              <a:rPr lang="en-CA" b="1" dirty="0">
                <a:solidFill>
                  <a:srgbClr val="A71D5D"/>
                </a:solidFill>
              </a:rPr>
              <a:t>:</a:t>
            </a:r>
            <a:br>
              <a:rPr lang="en-CA" b="1" dirty="0">
                <a:solidFill>
                  <a:srgbClr val="A71D5D"/>
                </a:solidFill>
              </a:rPr>
            </a:br>
            <a:r>
              <a:rPr lang="en-CA" b="1" dirty="0">
                <a:solidFill>
                  <a:srgbClr val="A71D5D"/>
                </a:solidFill>
              </a:rPr>
              <a:t>    </a:t>
            </a:r>
            <a:r>
              <a:rPr lang="en-CA" b="1" dirty="0" err="1"/>
              <a:t>mobile_reviews_df</a:t>
            </a:r>
            <a:r>
              <a:rPr lang="en-CA" b="1" dirty="0"/>
              <a:t> </a:t>
            </a:r>
            <a:r>
              <a:rPr lang="en-CA" b="1" dirty="0">
                <a:solidFill>
                  <a:srgbClr val="A71D5D"/>
                </a:solidFill>
              </a:rPr>
              <a:t>= (</a:t>
            </a:r>
          </a:p>
          <a:p>
            <a:r>
              <a:rPr lang="en-CA" b="1" dirty="0">
                <a:solidFill>
                  <a:srgbClr val="A71D5D"/>
                </a:solidFill>
              </a:rPr>
              <a:t>      </a:t>
            </a:r>
            <a:r>
              <a:rPr lang="en-CA" b="1" dirty="0" err="1">
                <a:solidFill>
                  <a:srgbClr val="0086B3"/>
                </a:solidFill>
              </a:rPr>
              <a:t>mobile_reviews_df</a:t>
            </a:r>
            <a:endParaRPr lang="en-CA" b="1" dirty="0">
              <a:solidFill>
                <a:srgbClr val="0086B3"/>
              </a:solidFill>
            </a:endParaRPr>
          </a:p>
          <a:p>
            <a:r>
              <a:rPr lang="en-CA" b="1" dirty="0">
                <a:solidFill>
                  <a:srgbClr val="0086B3"/>
                </a:solidFill>
              </a:rPr>
              <a:t>      </a:t>
            </a:r>
            <a:r>
              <a:rPr lang="en-CA" b="1" dirty="0">
                <a:solidFill>
                  <a:srgbClr val="63A35C"/>
                </a:solidFill>
              </a:rPr>
              <a:t>.</a:t>
            </a:r>
            <a:r>
              <a:rPr lang="en-CA" b="1" dirty="0">
                <a:solidFill>
                  <a:srgbClr val="0086B3"/>
                </a:solidFill>
              </a:rPr>
              <a:t>join</a:t>
            </a:r>
            <a:r>
              <a:rPr lang="en-CA" b="1" dirty="0">
                <a:solidFill>
                  <a:srgbClr val="63A35C"/>
                </a:solidFill>
              </a:rPr>
              <a:t>(</a:t>
            </a:r>
          </a:p>
          <a:p>
            <a:r>
              <a:rPr lang="en-CA" b="1" dirty="0">
                <a:solidFill>
                  <a:srgbClr val="63A35C"/>
                </a:solidFill>
              </a:rPr>
              <a:t>        </a:t>
            </a:r>
            <a:r>
              <a:rPr lang="en-CA" b="1" dirty="0" err="1">
                <a:solidFill>
                  <a:srgbClr val="0086B3"/>
                </a:solidFill>
              </a:rPr>
              <a:t>checkin_df</a:t>
            </a:r>
            <a:r>
              <a:rPr lang="en-CA" b="1" dirty="0">
                <a:solidFill>
                  <a:srgbClr val="63A35C"/>
                </a:solidFill>
              </a:rPr>
              <a:t>, </a:t>
            </a:r>
          </a:p>
          <a:p>
            <a:r>
              <a:rPr lang="en-CA" b="1" dirty="0">
                <a:solidFill>
                  <a:srgbClr val="63A35C"/>
                </a:solidFill>
              </a:rPr>
              <a:t>        </a:t>
            </a:r>
            <a:r>
              <a:rPr lang="en-CA" b="1" dirty="0">
                <a:solidFill>
                  <a:srgbClr val="660099"/>
                </a:solidFill>
              </a:rPr>
              <a:t>on</a:t>
            </a:r>
            <a:r>
              <a:rPr lang="en-CA" b="1" dirty="0">
                <a:solidFill>
                  <a:srgbClr val="A71D5D"/>
                </a:solidFill>
              </a:rPr>
              <a:t>=</a:t>
            </a:r>
            <a:r>
              <a:rPr lang="en-CA" b="1" dirty="0">
                <a:solidFill>
                  <a:srgbClr val="63A35C"/>
                </a:solidFill>
              </a:rPr>
              <a:t>[</a:t>
            </a:r>
            <a:r>
              <a:rPr lang="en-CA" b="1" dirty="0">
                <a:solidFill>
                  <a:srgbClr val="183691"/>
                </a:solidFill>
              </a:rPr>
              <a:t>'</a:t>
            </a:r>
            <a:r>
              <a:rPr lang="en-CA" b="1" dirty="0" err="1">
                <a:solidFill>
                  <a:srgbClr val="183691"/>
                </a:solidFill>
              </a:rPr>
              <a:t>business_id'</a:t>
            </a:r>
            <a:r>
              <a:rPr lang="en-CA" b="1" dirty="0" err="1">
                <a:solidFill>
                  <a:srgbClr val="63A35C"/>
                </a:solidFill>
              </a:rPr>
              <a:t>,</a:t>
            </a:r>
            <a:r>
              <a:rPr lang="en-CA" b="1" dirty="0" err="1">
                <a:solidFill>
                  <a:srgbClr val="183691"/>
                </a:solidFill>
              </a:rPr>
              <a:t>'date</a:t>
            </a:r>
            <a:r>
              <a:rPr lang="en-CA" b="1" dirty="0">
                <a:solidFill>
                  <a:srgbClr val="183691"/>
                </a:solidFill>
              </a:rPr>
              <a:t>'</a:t>
            </a:r>
            <a:r>
              <a:rPr lang="en-CA" b="1" dirty="0">
                <a:solidFill>
                  <a:srgbClr val="63A35C"/>
                </a:solidFill>
              </a:rPr>
              <a:t>, </a:t>
            </a:r>
            <a:r>
              <a:rPr lang="en-CA" b="1" dirty="0">
                <a:solidFill>
                  <a:srgbClr val="183691"/>
                </a:solidFill>
              </a:rPr>
              <a:t>'</a:t>
            </a:r>
            <a:r>
              <a:rPr lang="en-CA" b="1" dirty="0" err="1">
                <a:solidFill>
                  <a:srgbClr val="183691"/>
                </a:solidFill>
              </a:rPr>
              <a:t>user_id</a:t>
            </a:r>
            <a:r>
              <a:rPr lang="en-CA" b="1" dirty="0">
                <a:solidFill>
                  <a:srgbClr val="183691"/>
                </a:solidFill>
              </a:rPr>
              <a:t>’</a:t>
            </a:r>
            <a:r>
              <a:rPr lang="en-CA" b="1" dirty="0">
                <a:solidFill>
                  <a:srgbClr val="63A35C"/>
                </a:solidFill>
              </a:rPr>
              <a:t>], </a:t>
            </a:r>
          </a:p>
          <a:p>
            <a:r>
              <a:rPr lang="en-CA" b="1" dirty="0">
                <a:solidFill>
                  <a:srgbClr val="63A35C"/>
                </a:solidFill>
              </a:rPr>
              <a:t>        </a:t>
            </a:r>
            <a:r>
              <a:rPr lang="en-CA" b="1" dirty="0">
                <a:solidFill>
                  <a:srgbClr val="660099"/>
                </a:solidFill>
                <a:highlight>
                  <a:srgbClr val="FFFF00"/>
                </a:highlight>
              </a:rPr>
              <a:t>how</a:t>
            </a:r>
            <a:r>
              <a:rPr lang="en-CA" b="1" dirty="0">
                <a:solidFill>
                  <a:srgbClr val="A71D5D"/>
                </a:solidFill>
                <a:highlight>
                  <a:srgbClr val="FFFF00"/>
                </a:highlight>
              </a:rPr>
              <a:t>=</a:t>
            </a:r>
            <a:r>
              <a:rPr lang="en-CA" b="1" dirty="0">
                <a:solidFill>
                  <a:srgbClr val="183691"/>
                </a:solidFill>
                <a:highlight>
                  <a:srgbClr val="FFFF00"/>
                </a:highlight>
              </a:rPr>
              <a:t>"</a:t>
            </a:r>
            <a:r>
              <a:rPr lang="en-CA" b="1" dirty="0" err="1">
                <a:solidFill>
                  <a:srgbClr val="183691"/>
                </a:solidFill>
                <a:highlight>
                  <a:srgbClr val="FFFF00"/>
                </a:highlight>
              </a:rPr>
              <a:t>left_anti</a:t>
            </a:r>
            <a:r>
              <a:rPr lang="en-CA" b="1" dirty="0">
                <a:solidFill>
                  <a:srgbClr val="183691"/>
                </a:solidFill>
                <a:highlight>
                  <a:srgbClr val="FFFF00"/>
                </a:highlight>
              </a:rPr>
              <a:t>”</a:t>
            </a:r>
            <a:r>
              <a:rPr lang="en-CA" b="1" dirty="0">
                <a:solidFill>
                  <a:srgbClr val="63A35C"/>
                </a:solidFill>
              </a:rPr>
              <a:t>)</a:t>
            </a:r>
          </a:p>
          <a:p>
            <a:r>
              <a:rPr lang="en-CA" b="1" dirty="0">
                <a:solidFill>
                  <a:srgbClr val="63A35C"/>
                </a:solidFill>
              </a:rPr>
              <a:t>      .</a:t>
            </a:r>
            <a:r>
              <a:rPr lang="en-CA" b="1" dirty="0">
                <a:solidFill>
                  <a:srgbClr val="0086B3"/>
                </a:solidFill>
              </a:rPr>
              <a:t>select</a:t>
            </a:r>
            <a:r>
              <a:rPr lang="en-CA" b="1" dirty="0">
                <a:solidFill>
                  <a:srgbClr val="63A35C"/>
                </a:solidFill>
              </a:rPr>
              <a:t>(</a:t>
            </a:r>
          </a:p>
          <a:p>
            <a:r>
              <a:rPr lang="en-CA" b="1" dirty="0">
                <a:solidFill>
                  <a:srgbClr val="63A35C"/>
                </a:solidFill>
              </a:rPr>
              <a:t>         </a:t>
            </a:r>
            <a:r>
              <a:rPr lang="en-CA" b="1" dirty="0">
                <a:solidFill>
                  <a:srgbClr val="A71D5D"/>
                </a:solidFill>
              </a:rPr>
              <a:t>*</a:t>
            </a:r>
            <a:r>
              <a:rPr lang="en-CA" b="1" dirty="0" err="1">
                <a:solidFill>
                  <a:srgbClr val="0086B3"/>
                </a:solidFill>
              </a:rPr>
              <a:t>mobile_reviews_df</a:t>
            </a:r>
            <a:r>
              <a:rPr lang="en-CA" b="1" dirty="0" err="1">
                <a:solidFill>
                  <a:srgbClr val="63A35C"/>
                </a:solidFill>
              </a:rPr>
              <a:t>.</a:t>
            </a:r>
            <a:r>
              <a:rPr lang="en-CA" b="1" dirty="0" err="1"/>
              <a:t>columns</a:t>
            </a:r>
            <a:r>
              <a:rPr lang="en-CA" b="1" dirty="0">
                <a:solidFill>
                  <a:srgbClr val="63A35C"/>
                </a:solidFill>
              </a:rPr>
              <a:t>)</a:t>
            </a:r>
          </a:p>
          <a:p>
            <a:r>
              <a:rPr lang="en-CA" b="1" dirty="0">
                <a:solidFill>
                  <a:srgbClr val="63A35C"/>
                </a:solidFill>
              </a:rPr>
              <a:t>    )</a:t>
            </a:r>
            <a:br>
              <a:rPr lang="en-CA" b="1" dirty="0">
                <a:solidFill>
                  <a:srgbClr val="63A35C"/>
                </a:solidFill>
              </a:rPr>
            </a:br>
            <a:r>
              <a:rPr lang="en-CA" b="1" dirty="0">
                <a:solidFill>
                  <a:srgbClr val="63A35C"/>
                </a:solidFill>
              </a:rPr>
              <a:t>    </a:t>
            </a:r>
            <a:r>
              <a:rPr lang="en-CA" b="1" dirty="0" err="1"/>
              <a:t>reviews_df</a:t>
            </a:r>
            <a:r>
              <a:rPr lang="en-CA" b="1" dirty="0"/>
              <a:t> </a:t>
            </a:r>
            <a:r>
              <a:rPr lang="en-CA" b="1" dirty="0">
                <a:solidFill>
                  <a:srgbClr val="A71D5D"/>
                </a:solidFill>
              </a:rPr>
              <a:t>= </a:t>
            </a:r>
            <a:r>
              <a:rPr lang="en-CA" b="1" dirty="0" err="1">
                <a:solidFill>
                  <a:srgbClr val="0086B3"/>
                </a:solidFill>
              </a:rPr>
              <a:t>mobile_reviews_df</a:t>
            </a:r>
            <a:r>
              <a:rPr lang="en-CA" b="1" dirty="0" err="1">
                <a:solidFill>
                  <a:srgbClr val="63A35C"/>
                </a:solidFill>
              </a:rPr>
              <a:t>.</a:t>
            </a:r>
            <a:r>
              <a:rPr lang="en-CA" b="1" dirty="0" err="1">
                <a:solidFill>
                  <a:srgbClr val="0086B3"/>
                </a:solidFill>
              </a:rPr>
              <a:t>union</a:t>
            </a:r>
            <a:r>
              <a:rPr lang="en-CA" b="1" dirty="0">
                <a:solidFill>
                  <a:srgbClr val="63A35C"/>
                </a:solidFill>
              </a:rPr>
              <a:t>(</a:t>
            </a:r>
            <a:r>
              <a:rPr lang="en-CA" b="1" dirty="0" err="1">
                <a:solidFill>
                  <a:srgbClr val="0086B3"/>
                </a:solidFill>
              </a:rPr>
              <a:t>browser_reviews_df</a:t>
            </a:r>
            <a:r>
              <a:rPr lang="en-CA" b="1" dirty="0">
                <a:solidFill>
                  <a:srgbClr val="63A35C"/>
                </a:solidFill>
              </a:rPr>
              <a:t>)</a:t>
            </a:r>
            <a:br>
              <a:rPr lang="en-CA" b="1" dirty="0">
                <a:solidFill>
                  <a:srgbClr val="63A35C"/>
                </a:solidFill>
              </a:rPr>
            </a:br>
            <a:r>
              <a:rPr lang="en-CA" b="1" dirty="0">
                <a:solidFill>
                  <a:srgbClr val="63A35C"/>
                </a:solidFill>
              </a:rPr>
              <a:t>    </a:t>
            </a:r>
            <a:r>
              <a:rPr lang="en-CA" b="1" dirty="0" err="1"/>
              <a:t>reviews_df</a:t>
            </a:r>
            <a:r>
              <a:rPr lang="en-CA" b="1" dirty="0"/>
              <a:t> </a:t>
            </a:r>
            <a:r>
              <a:rPr lang="en-CA" b="1" dirty="0">
                <a:solidFill>
                  <a:srgbClr val="A71D5D"/>
                </a:solidFill>
              </a:rPr>
              <a:t>= </a:t>
            </a:r>
            <a:r>
              <a:rPr lang="en-CA" b="1" dirty="0" err="1"/>
              <a:t>reviews_df</a:t>
            </a:r>
            <a:r>
              <a:rPr lang="en-CA" b="1" dirty="0" err="1">
                <a:solidFill>
                  <a:srgbClr val="63A35C"/>
                </a:solidFill>
              </a:rPr>
              <a:t>.</a:t>
            </a:r>
            <a:r>
              <a:rPr lang="en-CA" b="1" dirty="0" err="1">
                <a:solidFill>
                  <a:srgbClr val="0086B3"/>
                </a:solidFill>
              </a:rPr>
              <a:t>filter</a:t>
            </a:r>
            <a:r>
              <a:rPr lang="en-CA" b="1" dirty="0">
                <a:solidFill>
                  <a:srgbClr val="63A35C"/>
                </a:solidFill>
              </a:rPr>
              <a:t>(</a:t>
            </a:r>
            <a:r>
              <a:rPr lang="en-CA" b="1" dirty="0" err="1"/>
              <a:t>reviews_df</a:t>
            </a:r>
            <a:r>
              <a:rPr lang="en-CA" b="1" dirty="0" err="1">
                <a:solidFill>
                  <a:srgbClr val="63A35C"/>
                </a:solidFill>
              </a:rPr>
              <a:t>.</a:t>
            </a:r>
            <a:r>
              <a:rPr lang="en-CA" b="1" dirty="0" err="1"/>
              <a:t>date</a:t>
            </a:r>
            <a:r>
              <a:rPr lang="en-CA" b="1" dirty="0"/>
              <a:t> </a:t>
            </a:r>
            <a:r>
              <a:rPr lang="en-CA" b="1" dirty="0">
                <a:solidFill>
                  <a:srgbClr val="A71D5D"/>
                </a:solidFill>
              </a:rPr>
              <a:t>== </a:t>
            </a:r>
            <a:r>
              <a:rPr lang="en-CA" b="1" dirty="0" err="1">
                <a:solidFill>
                  <a:srgbClr val="0086B3"/>
                </a:solidFill>
              </a:rPr>
              <a:t>run_date</a:t>
            </a:r>
            <a:r>
              <a:rPr lang="en-CA" b="1" dirty="0" err="1">
                <a:solidFill>
                  <a:srgbClr val="63A35C"/>
                </a:solidFill>
              </a:rPr>
              <a:t>.</a:t>
            </a:r>
            <a:r>
              <a:rPr lang="en-CA" b="1" dirty="0" err="1">
                <a:solidFill>
                  <a:srgbClr val="0086B3"/>
                </a:solidFill>
              </a:rPr>
              <a:t>date</a:t>
            </a:r>
            <a:r>
              <a:rPr lang="en-CA" b="1" dirty="0">
                <a:solidFill>
                  <a:srgbClr val="63A35C"/>
                </a:solidFill>
              </a:rPr>
              <a:t>())</a:t>
            </a:r>
            <a:br>
              <a:rPr lang="en-CA" b="1" dirty="0">
                <a:solidFill>
                  <a:srgbClr val="63A35C"/>
                </a:solidFill>
              </a:rPr>
            </a:br>
            <a:r>
              <a:rPr lang="en-CA" b="1" dirty="0">
                <a:solidFill>
                  <a:srgbClr val="63A35C"/>
                </a:solidFill>
              </a:rPr>
              <a:t>    </a:t>
            </a:r>
            <a:r>
              <a:rPr lang="en-CA" b="1" dirty="0" err="1"/>
              <a:t>reviews_df</a:t>
            </a:r>
            <a:r>
              <a:rPr lang="en-CA" b="1" dirty="0"/>
              <a:t> </a:t>
            </a:r>
            <a:r>
              <a:rPr lang="en-CA" b="1" dirty="0">
                <a:solidFill>
                  <a:srgbClr val="A71D5D"/>
                </a:solidFill>
              </a:rPr>
              <a:t>= </a:t>
            </a:r>
            <a:r>
              <a:rPr lang="en-CA" b="1" dirty="0" err="1"/>
              <a:t>reviews_df</a:t>
            </a:r>
            <a:r>
              <a:rPr lang="en-CA" b="1" dirty="0" err="1">
                <a:solidFill>
                  <a:srgbClr val="63A35C"/>
                </a:solidFill>
              </a:rPr>
              <a:t>.</a:t>
            </a:r>
            <a:r>
              <a:rPr lang="en-CA" b="1" dirty="0" err="1">
                <a:solidFill>
                  <a:srgbClr val="0086B3"/>
                </a:solidFill>
              </a:rPr>
              <a:t>groupby</a:t>
            </a:r>
            <a:r>
              <a:rPr lang="en-CA" b="1" dirty="0">
                <a:solidFill>
                  <a:srgbClr val="63A35C"/>
                </a:solidFill>
              </a:rPr>
              <a:t>(</a:t>
            </a:r>
            <a:r>
              <a:rPr lang="en-CA" b="1" dirty="0">
                <a:solidFill>
                  <a:srgbClr val="183691"/>
                </a:solidFill>
              </a:rPr>
              <a:t>"</a:t>
            </a:r>
            <a:r>
              <a:rPr lang="en-CA" b="1" dirty="0" err="1">
                <a:solidFill>
                  <a:srgbClr val="183691"/>
                </a:solidFill>
              </a:rPr>
              <a:t>business_id</a:t>
            </a:r>
            <a:r>
              <a:rPr lang="en-CA" b="1" dirty="0">
                <a:solidFill>
                  <a:srgbClr val="183691"/>
                </a:solidFill>
              </a:rPr>
              <a:t>"</a:t>
            </a:r>
            <a:r>
              <a:rPr lang="en-CA" b="1" dirty="0">
                <a:solidFill>
                  <a:srgbClr val="63A35C"/>
                </a:solidFill>
              </a:rPr>
              <a:t>).</a:t>
            </a:r>
            <a:r>
              <a:rPr lang="en-CA" b="1" dirty="0">
                <a:solidFill>
                  <a:srgbClr val="0086B3"/>
                </a:solidFill>
              </a:rPr>
              <a:t>count</a:t>
            </a:r>
            <a:r>
              <a:rPr lang="en-CA" b="1" dirty="0">
                <a:solidFill>
                  <a:srgbClr val="63A35C"/>
                </a:solidFill>
              </a:rPr>
              <a:t>()</a:t>
            </a:r>
            <a:br>
              <a:rPr lang="en-CA" b="1" dirty="0">
                <a:solidFill>
                  <a:srgbClr val="63A35C"/>
                </a:solidFill>
              </a:rPr>
            </a:br>
            <a:r>
              <a:rPr lang="en-CA" b="1" dirty="0">
                <a:solidFill>
                  <a:srgbClr val="63A35C"/>
                </a:solidFill>
              </a:rPr>
              <a:t>    </a:t>
            </a:r>
            <a:r>
              <a:rPr lang="en-CA" b="1" dirty="0" err="1"/>
              <a:t>reviews_df</a:t>
            </a:r>
            <a:r>
              <a:rPr lang="en-CA" b="1" dirty="0"/>
              <a:t> </a:t>
            </a:r>
            <a:r>
              <a:rPr lang="en-CA" b="1" dirty="0">
                <a:solidFill>
                  <a:srgbClr val="A71D5D"/>
                </a:solidFill>
              </a:rPr>
              <a:t>= </a:t>
            </a:r>
            <a:r>
              <a:rPr lang="en-CA" b="1" dirty="0" err="1"/>
              <a:t>reviews_df</a:t>
            </a:r>
            <a:r>
              <a:rPr lang="en-CA" b="1" dirty="0" err="1">
                <a:solidFill>
                  <a:srgbClr val="63A35C"/>
                </a:solidFill>
              </a:rPr>
              <a:t>.</a:t>
            </a:r>
            <a:r>
              <a:rPr lang="en-CA" b="1" dirty="0" err="1">
                <a:solidFill>
                  <a:srgbClr val="0086B3"/>
                </a:solidFill>
              </a:rPr>
              <a:t>withColumnRenamed</a:t>
            </a:r>
            <a:r>
              <a:rPr lang="en-CA" b="1" dirty="0">
                <a:solidFill>
                  <a:srgbClr val="63A35C"/>
                </a:solidFill>
              </a:rPr>
              <a:t>(</a:t>
            </a:r>
            <a:r>
              <a:rPr lang="en-CA" b="1" dirty="0">
                <a:solidFill>
                  <a:srgbClr val="183691"/>
                </a:solidFill>
              </a:rPr>
              <a:t>"count"</a:t>
            </a:r>
            <a:r>
              <a:rPr lang="en-CA" b="1" dirty="0">
                <a:solidFill>
                  <a:srgbClr val="63A35C"/>
                </a:solidFill>
              </a:rPr>
              <a:t>, </a:t>
            </a:r>
            <a:r>
              <a:rPr lang="en-CA" b="1" dirty="0">
                <a:solidFill>
                  <a:srgbClr val="183691"/>
                </a:solidFill>
              </a:rPr>
              <a:t>"</a:t>
            </a:r>
            <a:r>
              <a:rPr lang="en-CA" b="1" dirty="0" err="1">
                <a:solidFill>
                  <a:srgbClr val="183691"/>
                </a:solidFill>
              </a:rPr>
              <a:t>num_reviews</a:t>
            </a:r>
            <a:r>
              <a:rPr lang="en-CA" b="1" dirty="0">
                <a:solidFill>
                  <a:srgbClr val="183691"/>
                </a:solidFill>
              </a:rPr>
              <a:t>"</a:t>
            </a:r>
            <a:r>
              <a:rPr lang="en-CA" b="1" dirty="0">
                <a:solidFill>
                  <a:srgbClr val="63A35C"/>
                </a:solidFill>
              </a:rPr>
              <a:t>)</a:t>
            </a:r>
            <a:br>
              <a:rPr lang="en-CA" b="1" dirty="0">
                <a:solidFill>
                  <a:srgbClr val="63A35C"/>
                </a:solidFill>
              </a:rPr>
            </a:br>
            <a:r>
              <a:rPr lang="en-CA" b="1" dirty="0">
                <a:solidFill>
                  <a:srgbClr val="63A35C"/>
                </a:solidFill>
              </a:rPr>
              <a:t>    </a:t>
            </a:r>
            <a:r>
              <a:rPr lang="en-CA" b="1" dirty="0">
                <a:solidFill>
                  <a:srgbClr val="A71D5D"/>
                </a:solidFill>
              </a:rPr>
              <a:t>return </a:t>
            </a:r>
            <a:r>
              <a:rPr lang="en-CA" b="1" dirty="0" err="1"/>
              <a:t>reviews_df</a:t>
            </a:r>
            <a:endParaRPr lang="en-US" b="1" dirty="0"/>
          </a:p>
        </p:txBody>
      </p:sp>
      <p:pic>
        <p:nvPicPr>
          <p:cNvPr id="10" name="Picture 2">
            <a:extLst>
              <a:ext uri="{FF2B5EF4-FFF2-40B4-BE49-F238E27FC236}">
                <a16:creationId xmlns:a16="http://schemas.microsoft.com/office/drawing/2014/main" id="{52CADAE7-E73C-F198-495D-90AF81F715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485465">
            <a:off x="817316" y="3711146"/>
            <a:ext cx="581080" cy="4526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9911436"/>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grpId="0" nodeType="clickEffect">
                                  <p:stCondLst>
                                    <p:cond delay="0"/>
                                  </p:stCondLst>
                                  <p:childTnLst>
                                    <p:anim calcmode="lin" valueType="num">
                                      <p:cBhvr additive="base">
                                        <p:cTn id="6" dur="500"/>
                                        <p:tgtEl>
                                          <p:spTgt spid="3"/>
                                        </p:tgtEl>
                                        <p:attrNameLst>
                                          <p:attrName>ppt_x</p:attrName>
                                        </p:attrNameLst>
                                      </p:cBhvr>
                                      <p:tavLst>
                                        <p:tav tm="0">
                                          <p:val>
                                            <p:strVal val="ppt_x"/>
                                          </p:val>
                                        </p:tav>
                                        <p:tav tm="100000">
                                          <p:val>
                                            <p:strVal val="ppt_x"/>
                                          </p:val>
                                        </p:tav>
                                      </p:tavLst>
                                    </p:anim>
                                    <p:anim calcmode="lin" valueType="num">
                                      <p:cBhvr additive="base">
                                        <p:cTn id="7" dur="500"/>
                                        <p:tgtEl>
                                          <p:spTgt spid="3"/>
                                        </p:tgtEl>
                                        <p:attrNameLst>
                                          <p:attrName>ppt_y</p:attrName>
                                        </p:attrNameLst>
                                      </p:cBhvr>
                                      <p:tavLst>
                                        <p:tav tm="0">
                                          <p:val>
                                            <p:strVal val="ppt_y"/>
                                          </p:val>
                                        </p:tav>
                                        <p:tav tm="100000">
                                          <p:val>
                                            <p:strVal val="1+ppt_h/2"/>
                                          </p:val>
                                        </p:tav>
                                      </p:tavLst>
                                    </p:anim>
                                    <p:set>
                                      <p:cBhvr>
                                        <p:cTn id="8" dur="1" fill="hold">
                                          <p:stCondLst>
                                            <p:cond delay="499"/>
                                          </p:stCondLst>
                                        </p:cTn>
                                        <p:tgtEl>
                                          <p:spTgt spid="3"/>
                                        </p:tgtEl>
                                        <p:attrNameLst>
                                          <p:attrName>style.visibility</p:attrName>
                                        </p:attrNameLst>
                                      </p:cBhvr>
                                      <p:to>
                                        <p:strVal val="hidden"/>
                                      </p:to>
                                    </p:set>
                                  </p:childTnLst>
                                </p:cTn>
                              </p:par>
                              <p:par>
                                <p:cTn id="9" presetID="2" presetClass="exit" presetSubtype="4" fill="hold" nodeType="withEffect">
                                  <p:stCondLst>
                                    <p:cond delay="0"/>
                                  </p:stCondLst>
                                  <p:childTnLst>
                                    <p:anim calcmode="lin" valueType="num">
                                      <p:cBhvr additive="base">
                                        <p:cTn id="10" dur="500"/>
                                        <p:tgtEl>
                                          <p:spTgt spid="10"/>
                                        </p:tgtEl>
                                        <p:attrNameLst>
                                          <p:attrName>ppt_x</p:attrName>
                                        </p:attrNameLst>
                                      </p:cBhvr>
                                      <p:tavLst>
                                        <p:tav tm="0">
                                          <p:val>
                                            <p:strVal val="ppt_x"/>
                                          </p:val>
                                        </p:tav>
                                        <p:tav tm="100000">
                                          <p:val>
                                            <p:strVal val="ppt_x"/>
                                          </p:val>
                                        </p:tav>
                                      </p:tavLst>
                                    </p:anim>
                                    <p:anim calcmode="lin" valueType="num">
                                      <p:cBhvr additive="base">
                                        <p:cTn id="11" dur="500"/>
                                        <p:tgtEl>
                                          <p:spTgt spid="10"/>
                                        </p:tgtEl>
                                        <p:attrNameLst>
                                          <p:attrName>ppt_y</p:attrName>
                                        </p:attrNameLst>
                                      </p:cBhvr>
                                      <p:tavLst>
                                        <p:tav tm="0">
                                          <p:val>
                                            <p:strVal val="ppt_y"/>
                                          </p:val>
                                        </p:tav>
                                        <p:tav tm="100000">
                                          <p:val>
                                            <p:strVal val="1+ppt_h/2"/>
                                          </p:val>
                                        </p:tav>
                                      </p:tavLst>
                                    </p:anim>
                                    <p:set>
                                      <p:cBhvr>
                                        <p:cTn id="12" dur="1" fill="hold">
                                          <p:stCondLst>
                                            <p:cond delay="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167</a:t>
            </a:fld>
            <a:endParaRPr/>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assert">
            <a:extLst>
              <a:ext uri="{FF2B5EF4-FFF2-40B4-BE49-F238E27FC236}">
                <a16:creationId xmlns:a16="http://schemas.microsoft.com/office/drawing/2014/main" id="{46C515E2-ECEE-9B8A-2E01-002CE6936A93}"/>
              </a:ext>
            </a:extLst>
          </p:cNvPr>
          <p:cNvSpPr/>
          <p:nvPr/>
        </p:nvSpPr>
        <p:spPr>
          <a:xfrm>
            <a:off x="978830" y="1900088"/>
            <a:ext cx="9815341" cy="338554"/>
          </a:xfrm>
          <a:prstGeom prst="rect">
            <a:avLst/>
          </a:prstGeom>
          <a:ln w="38100">
            <a:noFill/>
          </a:ln>
        </p:spPr>
        <p:txBody>
          <a:bodyPr wrap="square">
            <a:spAutoFit/>
          </a:bodyPr>
          <a:lstStyle/>
          <a:p>
            <a:r>
              <a:rPr lang="en-CA" sz="1600" b="1" dirty="0" err="1">
                <a:solidFill>
                  <a:srgbClr val="0086B3"/>
                </a:solidFill>
              </a:rPr>
              <a:t>assert_inglewood_pizza_has_one_review</a:t>
            </a:r>
            <a:r>
              <a:rPr lang="en-CA" sz="1600" b="1" dirty="0">
                <a:solidFill>
                  <a:srgbClr val="63A35C"/>
                </a:solidFill>
              </a:rPr>
              <a:t>(</a:t>
            </a:r>
            <a:r>
              <a:rPr lang="en-CA" sz="1600" b="1" dirty="0" err="1">
                <a:solidFill>
                  <a:schemeClr val="tx1"/>
                </a:solidFill>
              </a:rPr>
              <a:t>reviews_</a:t>
            </a:r>
            <a:r>
              <a:rPr lang="en-CA" sz="1600" b="1" dirty="0" err="1"/>
              <a:t>df</a:t>
            </a:r>
            <a:r>
              <a:rPr lang="en-CA" sz="1600" b="1" dirty="0">
                <a:solidFill>
                  <a:srgbClr val="63A35C"/>
                </a:solidFill>
              </a:rPr>
              <a:t>)</a:t>
            </a:r>
          </a:p>
        </p:txBody>
      </p:sp>
      <p:sp>
        <p:nvSpPr>
          <p:cNvPr id="11" name="!!act">
            <a:extLst>
              <a:ext uri="{FF2B5EF4-FFF2-40B4-BE49-F238E27FC236}">
                <a16:creationId xmlns:a16="http://schemas.microsoft.com/office/drawing/2014/main" id="{ECF3E3C1-826D-07D1-5568-0D90137DBFD5}"/>
              </a:ext>
            </a:extLst>
          </p:cNvPr>
          <p:cNvSpPr txBox="1"/>
          <p:nvPr/>
        </p:nvSpPr>
        <p:spPr>
          <a:xfrm>
            <a:off x="749245" y="822870"/>
            <a:ext cx="10876698" cy="1077218"/>
          </a:xfrm>
          <a:prstGeom prst="rect">
            <a:avLst/>
          </a:prstGeom>
          <a:noFill/>
          <a:ln w="38100">
            <a:noFill/>
          </a:ln>
        </p:spPr>
        <p:txBody>
          <a:bodyPr wrap="square" rtlCol="0">
            <a:spAutoFit/>
          </a:bodyPr>
          <a:lstStyle/>
          <a:p>
            <a:br>
              <a:rPr lang="en-CA" sz="1600" b="1" dirty="0">
                <a:solidFill>
                  <a:srgbClr val="A71D5D"/>
                </a:solidFill>
              </a:rPr>
            </a:br>
            <a:r>
              <a:rPr lang="en-CA" sz="1600" b="1" dirty="0">
                <a:solidFill>
                  <a:srgbClr val="A71D5D"/>
                </a:solidFill>
              </a:rPr>
              <a:t>    </a:t>
            </a:r>
            <a:r>
              <a:rPr lang="en-CA" sz="1600" b="1" dirty="0" err="1"/>
              <a:t>checkin_df</a:t>
            </a:r>
            <a:r>
              <a:rPr lang="en-CA" sz="1600" b="1" dirty="0"/>
              <a:t> </a:t>
            </a:r>
            <a:r>
              <a:rPr lang="en-CA" sz="1600" b="1" dirty="0">
                <a:solidFill>
                  <a:srgbClr val="A71D5D"/>
                </a:solidFill>
              </a:rPr>
              <a:t>= </a:t>
            </a:r>
            <a:r>
              <a:rPr lang="en-CA" sz="1600" b="1" dirty="0" err="1">
                <a:solidFill>
                  <a:srgbClr val="0086B3"/>
                </a:solidFill>
              </a:rPr>
              <a:t>create_checkin_df_with_one_date_per_row</a:t>
            </a:r>
            <a:r>
              <a:rPr lang="en-CA" sz="1600" b="1" dirty="0">
                <a:solidFill>
                  <a:srgbClr val="63A35C"/>
                </a:solidFill>
              </a:rPr>
              <a:t>(</a:t>
            </a:r>
            <a:r>
              <a:rPr lang="en-CA" sz="1600" b="1" dirty="0" err="1">
                <a:solidFill>
                  <a:schemeClr val="tx1"/>
                </a:solidFill>
              </a:rPr>
              <a:t>checkin_df</a:t>
            </a:r>
            <a:r>
              <a:rPr lang="en-CA" sz="1600" b="1" dirty="0">
                <a:solidFill>
                  <a:srgbClr val="63A35C"/>
                </a:solidFill>
              </a:rPr>
              <a:t>)</a:t>
            </a:r>
            <a:br>
              <a:rPr lang="en-CA" sz="1600" b="1" dirty="0">
                <a:solidFill>
                  <a:srgbClr val="63A35C"/>
                </a:solidFill>
              </a:rPr>
            </a:br>
            <a:br>
              <a:rPr lang="en-CA" sz="1600" b="1" dirty="0">
                <a:solidFill>
                  <a:srgbClr val="63A35C"/>
                </a:solidFill>
              </a:rPr>
            </a:br>
            <a:r>
              <a:rPr lang="en-CA" sz="1600" b="1" dirty="0">
                <a:solidFill>
                  <a:srgbClr val="63A35C"/>
                </a:solidFill>
              </a:rPr>
              <a:t>    </a:t>
            </a:r>
            <a:r>
              <a:rPr lang="en-CA" sz="1600" b="1" dirty="0" err="1"/>
              <a:t>reviews_df</a:t>
            </a:r>
            <a:r>
              <a:rPr lang="en-CA" sz="1600" b="1" dirty="0"/>
              <a:t> </a:t>
            </a:r>
            <a:r>
              <a:rPr lang="en-CA" sz="1600" b="1" dirty="0">
                <a:solidFill>
                  <a:srgbClr val="A71D5D"/>
                </a:solidFill>
              </a:rPr>
              <a:t>= </a:t>
            </a:r>
            <a:r>
              <a:rPr lang="en-CA" sz="1600" b="1" dirty="0" err="1">
                <a:solidFill>
                  <a:srgbClr val="0086B3"/>
                </a:solidFill>
              </a:rPr>
              <a:t>count_reviews</a:t>
            </a:r>
            <a:r>
              <a:rPr lang="en-CA" sz="1600" b="1" dirty="0">
                <a:solidFill>
                  <a:srgbClr val="63A35C"/>
                </a:solidFill>
              </a:rPr>
              <a:t>(</a:t>
            </a:r>
            <a:r>
              <a:rPr lang="en-CA" sz="1600" b="1" dirty="0" err="1">
                <a:solidFill>
                  <a:schemeClr val="tx1"/>
                </a:solidFill>
              </a:rPr>
              <a:t>checkin_df</a:t>
            </a:r>
            <a:r>
              <a:rPr lang="en-CA" sz="1600" b="1" dirty="0">
                <a:solidFill>
                  <a:schemeClr val="tx1"/>
                </a:solidFill>
              </a:rPr>
              <a:t>, </a:t>
            </a:r>
            <a:r>
              <a:rPr lang="en-CA" sz="1600" b="1" dirty="0" err="1">
                <a:solidFill>
                  <a:schemeClr val="tx1"/>
                </a:solidFill>
              </a:rPr>
              <a:t>mobile_reviews_df</a:t>
            </a:r>
            <a:r>
              <a:rPr lang="en-CA" sz="1600" b="1" dirty="0">
                <a:solidFill>
                  <a:schemeClr val="tx1"/>
                </a:solidFill>
              </a:rPr>
              <a:t>, </a:t>
            </a:r>
            <a:r>
              <a:rPr lang="en-CA" sz="1600" b="1" dirty="0" err="1">
                <a:solidFill>
                  <a:schemeClr val="tx1"/>
                </a:solidFill>
              </a:rPr>
              <a:t>browser_reviews_df</a:t>
            </a:r>
            <a:r>
              <a:rPr lang="en-CA" sz="1600" b="1" dirty="0">
                <a:solidFill>
                  <a:schemeClr val="tx1"/>
                </a:solidFill>
              </a:rPr>
              <a:t>, </a:t>
            </a:r>
            <a:r>
              <a:rPr lang="en-CA" sz="1600" b="1" dirty="0" err="1">
                <a:solidFill>
                  <a:schemeClr val="tx1"/>
                </a:solidFill>
              </a:rPr>
              <a:t>run_date</a:t>
            </a:r>
            <a:r>
              <a:rPr lang="en-CA" sz="1600" b="1" dirty="0">
                <a:solidFill>
                  <a:srgbClr val="63A35C"/>
                </a:solidFill>
              </a:rPr>
              <a:t>)</a:t>
            </a:r>
            <a:endParaRPr lang="en-US" b="1" dirty="0"/>
          </a:p>
        </p:txBody>
      </p:sp>
      <p:sp>
        <p:nvSpPr>
          <p:cNvPr id="3" name="Rectangle 2">
            <a:extLst>
              <a:ext uri="{FF2B5EF4-FFF2-40B4-BE49-F238E27FC236}">
                <a16:creationId xmlns:a16="http://schemas.microsoft.com/office/drawing/2014/main" id="{34CEC7DC-3DCA-57E5-061E-45AB0BDA1604}"/>
              </a:ext>
            </a:extLst>
          </p:cNvPr>
          <p:cNvSpPr/>
          <p:nvPr/>
        </p:nvSpPr>
        <p:spPr>
          <a:xfrm>
            <a:off x="978830" y="2511400"/>
            <a:ext cx="9046913" cy="3323987"/>
          </a:xfrm>
          <a:prstGeom prst="rect">
            <a:avLst/>
          </a:prstGeom>
        </p:spPr>
        <p:txBody>
          <a:bodyPr wrap="square">
            <a:spAutoFit/>
          </a:bodyPr>
          <a:lstStyle/>
          <a:p>
            <a:r>
              <a:rPr lang="en-CA" b="1" dirty="0">
                <a:solidFill>
                  <a:srgbClr val="A71D5D"/>
                </a:solidFill>
              </a:rPr>
              <a:t>def </a:t>
            </a:r>
            <a:r>
              <a:rPr lang="en-CA" b="1" dirty="0" err="1">
                <a:solidFill>
                  <a:srgbClr val="795DA3"/>
                </a:solidFill>
              </a:rPr>
              <a:t>count_reviews</a:t>
            </a:r>
            <a:r>
              <a:rPr lang="en-CA" b="1" dirty="0">
                <a:solidFill>
                  <a:srgbClr val="63A35C"/>
                </a:solidFill>
              </a:rPr>
              <a:t>(</a:t>
            </a:r>
            <a:r>
              <a:rPr lang="en-CA" b="1" dirty="0" err="1">
                <a:solidFill>
                  <a:srgbClr val="0086B3"/>
                </a:solidFill>
              </a:rPr>
              <a:t>checkin_df</a:t>
            </a:r>
            <a:r>
              <a:rPr lang="en-CA" b="1" dirty="0">
                <a:solidFill>
                  <a:srgbClr val="63A35C"/>
                </a:solidFill>
              </a:rPr>
              <a:t>, </a:t>
            </a:r>
            <a:r>
              <a:rPr lang="en-CA" b="1" dirty="0" err="1">
                <a:solidFill>
                  <a:srgbClr val="0086B3"/>
                </a:solidFill>
              </a:rPr>
              <a:t>mobile_reviews_df</a:t>
            </a:r>
            <a:r>
              <a:rPr lang="en-CA" b="1" dirty="0">
                <a:solidFill>
                  <a:srgbClr val="63A35C"/>
                </a:solidFill>
              </a:rPr>
              <a:t>, </a:t>
            </a:r>
            <a:r>
              <a:rPr lang="en-CA" b="1" dirty="0" err="1">
                <a:solidFill>
                  <a:srgbClr val="0086B3"/>
                </a:solidFill>
              </a:rPr>
              <a:t>browser_reviews_df</a:t>
            </a:r>
            <a:r>
              <a:rPr lang="en-CA" b="1" dirty="0">
                <a:solidFill>
                  <a:srgbClr val="63A35C"/>
                </a:solidFill>
              </a:rPr>
              <a:t>, </a:t>
            </a:r>
            <a:r>
              <a:rPr lang="en-CA" b="1" dirty="0" err="1">
                <a:solidFill>
                  <a:srgbClr val="0086B3"/>
                </a:solidFill>
              </a:rPr>
              <a:t>run_date</a:t>
            </a:r>
            <a:r>
              <a:rPr lang="en-CA" b="1" dirty="0">
                <a:solidFill>
                  <a:srgbClr val="63A35C"/>
                </a:solidFill>
              </a:rPr>
              <a:t>)</a:t>
            </a:r>
            <a:r>
              <a:rPr lang="en-CA" b="1" dirty="0">
                <a:solidFill>
                  <a:srgbClr val="A71D5D"/>
                </a:solidFill>
              </a:rPr>
              <a:t>:</a:t>
            </a:r>
            <a:br>
              <a:rPr lang="en-CA" b="1" dirty="0">
                <a:solidFill>
                  <a:srgbClr val="A71D5D"/>
                </a:solidFill>
              </a:rPr>
            </a:br>
            <a:r>
              <a:rPr lang="en-CA" b="1" dirty="0">
                <a:solidFill>
                  <a:srgbClr val="A71D5D"/>
                </a:solidFill>
              </a:rPr>
              <a:t>    </a:t>
            </a:r>
            <a:r>
              <a:rPr lang="en-CA" b="1" dirty="0" err="1"/>
              <a:t>mobile_reviews_df</a:t>
            </a:r>
            <a:r>
              <a:rPr lang="en-CA" b="1" dirty="0"/>
              <a:t> </a:t>
            </a:r>
            <a:r>
              <a:rPr lang="en-CA" b="1" dirty="0">
                <a:solidFill>
                  <a:srgbClr val="A71D5D"/>
                </a:solidFill>
              </a:rPr>
              <a:t>= (</a:t>
            </a:r>
          </a:p>
          <a:p>
            <a:r>
              <a:rPr lang="en-CA" b="1" dirty="0">
                <a:solidFill>
                  <a:srgbClr val="A71D5D"/>
                </a:solidFill>
              </a:rPr>
              <a:t>      </a:t>
            </a:r>
            <a:r>
              <a:rPr lang="en-CA" b="1" dirty="0" err="1">
                <a:solidFill>
                  <a:srgbClr val="0086B3"/>
                </a:solidFill>
              </a:rPr>
              <a:t>mobile_reviews_df</a:t>
            </a:r>
            <a:endParaRPr lang="en-CA" b="1" dirty="0">
              <a:solidFill>
                <a:srgbClr val="0086B3"/>
              </a:solidFill>
            </a:endParaRPr>
          </a:p>
          <a:p>
            <a:r>
              <a:rPr lang="en-CA" b="1" dirty="0">
                <a:solidFill>
                  <a:srgbClr val="0086B3"/>
                </a:solidFill>
              </a:rPr>
              <a:t>      </a:t>
            </a:r>
            <a:r>
              <a:rPr lang="en-CA" b="1" dirty="0">
                <a:solidFill>
                  <a:srgbClr val="63A35C"/>
                </a:solidFill>
              </a:rPr>
              <a:t>.</a:t>
            </a:r>
            <a:r>
              <a:rPr lang="en-CA" b="1" dirty="0">
                <a:solidFill>
                  <a:srgbClr val="0086B3"/>
                </a:solidFill>
              </a:rPr>
              <a:t>join</a:t>
            </a:r>
            <a:r>
              <a:rPr lang="en-CA" b="1" dirty="0">
                <a:solidFill>
                  <a:srgbClr val="63A35C"/>
                </a:solidFill>
              </a:rPr>
              <a:t>(</a:t>
            </a:r>
          </a:p>
          <a:p>
            <a:r>
              <a:rPr lang="en-CA" b="1" dirty="0">
                <a:solidFill>
                  <a:srgbClr val="63A35C"/>
                </a:solidFill>
              </a:rPr>
              <a:t>        </a:t>
            </a:r>
            <a:r>
              <a:rPr lang="en-CA" b="1" dirty="0" err="1">
                <a:solidFill>
                  <a:srgbClr val="0086B3"/>
                </a:solidFill>
              </a:rPr>
              <a:t>checkin_df</a:t>
            </a:r>
            <a:r>
              <a:rPr lang="en-CA" b="1" dirty="0">
                <a:solidFill>
                  <a:srgbClr val="63A35C"/>
                </a:solidFill>
              </a:rPr>
              <a:t>, </a:t>
            </a:r>
          </a:p>
          <a:p>
            <a:r>
              <a:rPr lang="en-CA" b="1" dirty="0">
                <a:solidFill>
                  <a:srgbClr val="63A35C"/>
                </a:solidFill>
              </a:rPr>
              <a:t>        </a:t>
            </a:r>
            <a:r>
              <a:rPr lang="en-CA" b="1" dirty="0">
                <a:solidFill>
                  <a:srgbClr val="660099"/>
                </a:solidFill>
              </a:rPr>
              <a:t>on</a:t>
            </a:r>
            <a:r>
              <a:rPr lang="en-CA" b="1" dirty="0">
                <a:solidFill>
                  <a:srgbClr val="A71D5D"/>
                </a:solidFill>
              </a:rPr>
              <a:t>=</a:t>
            </a:r>
            <a:r>
              <a:rPr lang="en-CA" b="1" dirty="0">
                <a:solidFill>
                  <a:srgbClr val="63A35C"/>
                </a:solidFill>
              </a:rPr>
              <a:t>[</a:t>
            </a:r>
            <a:r>
              <a:rPr lang="en-CA" b="1" dirty="0">
                <a:solidFill>
                  <a:srgbClr val="183691"/>
                </a:solidFill>
              </a:rPr>
              <a:t>'</a:t>
            </a:r>
            <a:r>
              <a:rPr lang="en-CA" b="1" dirty="0" err="1">
                <a:solidFill>
                  <a:srgbClr val="183691"/>
                </a:solidFill>
              </a:rPr>
              <a:t>business_id'</a:t>
            </a:r>
            <a:r>
              <a:rPr lang="en-CA" b="1" dirty="0" err="1">
                <a:solidFill>
                  <a:srgbClr val="63A35C"/>
                </a:solidFill>
              </a:rPr>
              <a:t>,</a:t>
            </a:r>
            <a:r>
              <a:rPr lang="en-CA" b="1" dirty="0" err="1">
                <a:solidFill>
                  <a:srgbClr val="183691"/>
                </a:solidFill>
              </a:rPr>
              <a:t>'date</a:t>
            </a:r>
            <a:r>
              <a:rPr lang="en-CA" b="1" dirty="0">
                <a:solidFill>
                  <a:srgbClr val="183691"/>
                </a:solidFill>
              </a:rPr>
              <a:t>'</a:t>
            </a:r>
            <a:r>
              <a:rPr lang="en-CA" b="1" dirty="0">
                <a:solidFill>
                  <a:srgbClr val="63A35C"/>
                </a:solidFill>
              </a:rPr>
              <a:t>, </a:t>
            </a:r>
            <a:r>
              <a:rPr lang="en-CA" b="1" dirty="0">
                <a:solidFill>
                  <a:srgbClr val="183691"/>
                </a:solidFill>
              </a:rPr>
              <a:t>'</a:t>
            </a:r>
            <a:r>
              <a:rPr lang="en-CA" b="1" dirty="0" err="1">
                <a:solidFill>
                  <a:srgbClr val="183691"/>
                </a:solidFill>
              </a:rPr>
              <a:t>user_id</a:t>
            </a:r>
            <a:r>
              <a:rPr lang="en-CA" b="1" dirty="0">
                <a:solidFill>
                  <a:srgbClr val="183691"/>
                </a:solidFill>
              </a:rPr>
              <a:t>’</a:t>
            </a:r>
            <a:r>
              <a:rPr lang="en-CA" b="1" dirty="0">
                <a:solidFill>
                  <a:srgbClr val="63A35C"/>
                </a:solidFill>
              </a:rPr>
              <a:t>], </a:t>
            </a:r>
          </a:p>
          <a:p>
            <a:r>
              <a:rPr lang="en-CA" b="1" dirty="0">
                <a:solidFill>
                  <a:srgbClr val="63A35C"/>
                </a:solidFill>
              </a:rPr>
              <a:t>        </a:t>
            </a:r>
            <a:r>
              <a:rPr lang="en-CA" b="1" dirty="0">
                <a:solidFill>
                  <a:srgbClr val="660099"/>
                </a:solidFill>
                <a:highlight>
                  <a:srgbClr val="FFFF00"/>
                </a:highlight>
              </a:rPr>
              <a:t>how</a:t>
            </a:r>
            <a:r>
              <a:rPr lang="en-CA" b="1" dirty="0">
                <a:solidFill>
                  <a:srgbClr val="A71D5D"/>
                </a:solidFill>
                <a:highlight>
                  <a:srgbClr val="FFFF00"/>
                </a:highlight>
              </a:rPr>
              <a:t>=</a:t>
            </a:r>
            <a:r>
              <a:rPr lang="en-CA" b="1" dirty="0">
                <a:solidFill>
                  <a:srgbClr val="183691"/>
                </a:solidFill>
                <a:highlight>
                  <a:srgbClr val="FFFF00"/>
                </a:highlight>
              </a:rPr>
              <a:t>"</a:t>
            </a:r>
            <a:r>
              <a:rPr lang="en-CA" b="1" dirty="0" err="1">
                <a:solidFill>
                  <a:srgbClr val="183691"/>
                </a:solidFill>
                <a:highlight>
                  <a:srgbClr val="FFFF00"/>
                </a:highlight>
              </a:rPr>
              <a:t>left_anti</a:t>
            </a:r>
            <a:r>
              <a:rPr lang="en-CA" b="1" dirty="0">
                <a:solidFill>
                  <a:srgbClr val="183691"/>
                </a:solidFill>
                <a:highlight>
                  <a:srgbClr val="FFFF00"/>
                </a:highlight>
              </a:rPr>
              <a:t>”</a:t>
            </a:r>
            <a:r>
              <a:rPr lang="en-CA" b="1" dirty="0">
                <a:solidFill>
                  <a:srgbClr val="63A35C"/>
                </a:solidFill>
              </a:rPr>
              <a:t>)</a:t>
            </a:r>
          </a:p>
          <a:p>
            <a:r>
              <a:rPr lang="en-CA" b="1" dirty="0">
                <a:solidFill>
                  <a:srgbClr val="63A35C"/>
                </a:solidFill>
              </a:rPr>
              <a:t>      .</a:t>
            </a:r>
            <a:r>
              <a:rPr lang="en-CA" b="1" dirty="0">
                <a:solidFill>
                  <a:srgbClr val="0086B3"/>
                </a:solidFill>
              </a:rPr>
              <a:t>select</a:t>
            </a:r>
            <a:r>
              <a:rPr lang="en-CA" b="1" dirty="0">
                <a:solidFill>
                  <a:srgbClr val="63A35C"/>
                </a:solidFill>
              </a:rPr>
              <a:t>(</a:t>
            </a:r>
          </a:p>
          <a:p>
            <a:r>
              <a:rPr lang="en-CA" b="1" dirty="0">
                <a:solidFill>
                  <a:srgbClr val="63A35C"/>
                </a:solidFill>
              </a:rPr>
              <a:t>         </a:t>
            </a:r>
            <a:r>
              <a:rPr lang="en-CA" b="1" dirty="0">
                <a:solidFill>
                  <a:srgbClr val="A71D5D"/>
                </a:solidFill>
              </a:rPr>
              <a:t>*</a:t>
            </a:r>
            <a:r>
              <a:rPr lang="en-CA" b="1" dirty="0" err="1">
                <a:solidFill>
                  <a:srgbClr val="0086B3"/>
                </a:solidFill>
              </a:rPr>
              <a:t>mobile_reviews_df</a:t>
            </a:r>
            <a:r>
              <a:rPr lang="en-CA" b="1" dirty="0" err="1">
                <a:solidFill>
                  <a:srgbClr val="63A35C"/>
                </a:solidFill>
              </a:rPr>
              <a:t>.</a:t>
            </a:r>
            <a:r>
              <a:rPr lang="en-CA" b="1" dirty="0" err="1"/>
              <a:t>columns</a:t>
            </a:r>
            <a:r>
              <a:rPr lang="en-CA" b="1" dirty="0">
                <a:solidFill>
                  <a:srgbClr val="63A35C"/>
                </a:solidFill>
              </a:rPr>
              <a:t>)</a:t>
            </a:r>
          </a:p>
          <a:p>
            <a:r>
              <a:rPr lang="en-CA" b="1" dirty="0">
                <a:solidFill>
                  <a:srgbClr val="63A35C"/>
                </a:solidFill>
              </a:rPr>
              <a:t>    )</a:t>
            </a:r>
            <a:br>
              <a:rPr lang="en-CA" b="1" dirty="0">
                <a:solidFill>
                  <a:srgbClr val="63A35C"/>
                </a:solidFill>
              </a:rPr>
            </a:br>
            <a:r>
              <a:rPr lang="en-CA" b="1" dirty="0">
                <a:solidFill>
                  <a:srgbClr val="63A35C"/>
                </a:solidFill>
              </a:rPr>
              <a:t>    </a:t>
            </a:r>
            <a:r>
              <a:rPr lang="en-CA" b="1" dirty="0" err="1"/>
              <a:t>reviews_df</a:t>
            </a:r>
            <a:r>
              <a:rPr lang="en-CA" b="1" dirty="0"/>
              <a:t> </a:t>
            </a:r>
            <a:r>
              <a:rPr lang="en-CA" b="1" dirty="0">
                <a:solidFill>
                  <a:srgbClr val="A71D5D"/>
                </a:solidFill>
              </a:rPr>
              <a:t>= </a:t>
            </a:r>
            <a:r>
              <a:rPr lang="en-CA" b="1" dirty="0" err="1">
                <a:solidFill>
                  <a:srgbClr val="0086B3"/>
                </a:solidFill>
              </a:rPr>
              <a:t>mobile_reviews_df</a:t>
            </a:r>
            <a:r>
              <a:rPr lang="en-CA" b="1" dirty="0" err="1">
                <a:solidFill>
                  <a:srgbClr val="63A35C"/>
                </a:solidFill>
              </a:rPr>
              <a:t>.</a:t>
            </a:r>
            <a:r>
              <a:rPr lang="en-CA" b="1" dirty="0" err="1">
                <a:solidFill>
                  <a:srgbClr val="0086B3"/>
                </a:solidFill>
              </a:rPr>
              <a:t>union</a:t>
            </a:r>
            <a:r>
              <a:rPr lang="en-CA" b="1" dirty="0">
                <a:solidFill>
                  <a:srgbClr val="63A35C"/>
                </a:solidFill>
              </a:rPr>
              <a:t>(</a:t>
            </a:r>
            <a:r>
              <a:rPr lang="en-CA" b="1" dirty="0" err="1">
                <a:solidFill>
                  <a:srgbClr val="0086B3"/>
                </a:solidFill>
              </a:rPr>
              <a:t>browser_reviews_df</a:t>
            </a:r>
            <a:r>
              <a:rPr lang="en-CA" b="1" dirty="0">
                <a:solidFill>
                  <a:srgbClr val="63A35C"/>
                </a:solidFill>
              </a:rPr>
              <a:t>)</a:t>
            </a:r>
            <a:br>
              <a:rPr lang="en-CA" b="1" dirty="0">
                <a:solidFill>
                  <a:srgbClr val="63A35C"/>
                </a:solidFill>
              </a:rPr>
            </a:br>
            <a:r>
              <a:rPr lang="en-CA" b="1" dirty="0">
                <a:solidFill>
                  <a:srgbClr val="63A35C"/>
                </a:solidFill>
              </a:rPr>
              <a:t>    </a:t>
            </a:r>
            <a:r>
              <a:rPr lang="en-CA" b="1" dirty="0" err="1"/>
              <a:t>reviews_df</a:t>
            </a:r>
            <a:r>
              <a:rPr lang="en-CA" b="1" dirty="0"/>
              <a:t> </a:t>
            </a:r>
            <a:r>
              <a:rPr lang="en-CA" b="1" dirty="0">
                <a:solidFill>
                  <a:srgbClr val="A71D5D"/>
                </a:solidFill>
              </a:rPr>
              <a:t>= </a:t>
            </a:r>
            <a:r>
              <a:rPr lang="en-CA" b="1" dirty="0" err="1"/>
              <a:t>reviews_df</a:t>
            </a:r>
            <a:r>
              <a:rPr lang="en-CA" b="1" dirty="0" err="1">
                <a:solidFill>
                  <a:srgbClr val="63A35C"/>
                </a:solidFill>
              </a:rPr>
              <a:t>.</a:t>
            </a:r>
            <a:r>
              <a:rPr lang="en-CA" b="1" dirty="0" err="1">
                <a:solidFill>
                  <a:srgbClr val="0086B3"/>
                </a:solidFill>
              </a:rPr>
              <a:t>filter</a:t>
            </a:r>
            <a:r>
              <a:rPr lang="en-CA" b="1" dirty="0">
                <a:solidFill>
                  <a:srgbClr val="63A35C"/>
                </a:solidFill>
              </a:rPr>
              <a:t>(</a:t>
            </a:r>
            <a:r>
              <a:rPr lang="en-CA" b="1" dirty="0" err="1"/>
              <a:t>reviews_df</a:t>
            </a:r>
            <a:r>
              <a:rPr lang="en-CA" b="1" dirty="0" err="1">
                <a:solidFill>
                  <a:srgbClr val="63A35C"/>
                </a:solidFill>
              </a:rPr>
              <a:t>.</a:t>
            </a:r>
            <a:r>
              <a:rPr lang="en-CA" b="1" dirty="0" err="1"/>
              <a:t>date</a:t>
            </a:r>
            <a:r>
              <a:rPr lang="en-CA" b="1" dirty="0"/>
              <a:t> </a:t>
            </a:r>
            <a:r>
              <a:rPr lang="en-CA" b="1" dirty="0">
                <a:solidFill>
                  <a:srgbClr val="A71D5D"/>
                </a:solidFill>
              </a:rPr>
              <a:t>== </a:t>
            </a:r>
            <a:r>
              <a:rPr lang="en-CA" b="1" dirty="0" err="1">
                <a:solidFill>
                  <a:srgbClr val="0086B3"/>
                </a:solidFill>
              </a:rPr>
              <a:t>run_date</a:t>
            </a:r>
            <a:r>
              <a:rPr lang="en-CA" b="1" dirty="0" err="1">
                <a:solidFill>
                  <a:srgbClr val="63A35C"/>
                </a:solidFill>
              </a:rPr>
              <a:t>.</a:t>
            </a:r>
            <a:r>
              <a:rPr lang="en-CA" b="1" dirty="0" err="1">
                <a:solidFill>
                  <a:srgbClr val="0086B3"/>
                </a:solidFill>
              </a:rPr>
              <a:t>date</a:t>
            </a:r>
            <a:r>
              <a:rPr lang="en-CA" b="1" dirty="0">
                <a:solidFill>
                  <a:srgbClr val="63A35C"/>
                </a:solidFill>
              </a:rPr>
              <a:t>())</a:t>
            </a:r>
            <a:br>
              <a:rPr lang="en-CA" b="1" dirty="0">
                <a:solidFill>
                  <a:srgbClr val="63A35C"/>
                </a:solidFill>
              </a:rPr>
            </a:br>
            <a:r>
              <a:rPr lang="en-CA" b="1" dirty="0">
                <a:solidFill>
                  <a:srgbClr val="63A35C"/>
                </a:solidFill>
              </a:rPr>
              <a:t>    </a:t>
            </a:r>
            <a:r>
              <a:rPr lang="en-CA" b="1" dirty="0" err="1"/>
              <a:t>reviews_df</a:t>
            </a:r>
            <a:r>
              <a:rPr lang="en-CA" b="1" dirty="0"/>
              <a:t> </a:t>
            </a:r>
            <a:r>
              <a:rPr lang="en-CA" b="1" dirty="0">
                <a:solidFill>
                  <a:srgbClr val="A71D5D"/>
                </a:solidFill>
              </a:rPr>
              <a:t>= </a:t>
            </a:r>
            <a:r>
              <a:rPr lang="en-CA" b="1" dirty="0" err="1"/>
              <a:t>reviews_df</a:t>
            </a:r>
            <a:r>
              <a:rPr lang="en-CA" b="1" dirty="0" err="1">
                <a:solidFill>
                  <a:srgbClr val="63A35C"/>
                </a:solidFill>
              </a:rPr>
              <a:t>.</a:t>
            </a:r>
            <a:r>
              <a:rPr lang="en-CA" b="1" dirty="0" err="1">
                <a:solidFill>
                  <a:srgbClr val="0086B3"/>
                </a:solidFill>
              </a:rPr>
              <a:t>groupby</a:t>
            </a:r>
            <a:r>
              <a:rPr lang="en-CA" b="1" dirty="0">
                <a:solidFill>
                  <a:srgbClr val="63A35C"/>
                </a:solidFill>
              </a:rPr>
              <a:t>(</a:t>
            </a:r>
            <a:r>
              <a:rPr lang="en-CA" b="1" dirty="0">
                <a:solidFill>
                  <a:srgbClr val="183691"/>
                </a:solidFill>
              </a:rPr>
              <a:t>"</a:t>
            </a:r>
            <a:r>
              <a:rPr lang="en-CA" b="1" dirty="0" err="1">
                <a:solidFill>
                  <a:srgbClr val="183691"/>
                </a:solidFill>
              </a:rPr>
              <a:t>business_id</a:t>
            </a:r>
            <a:r>
              <a:rPr lang="en-CA" b="1" dirty="0">
                <a:solidFill>
                  <a:srgbClr val="183691"/>
                </a:solidFill>
              </a:rPr>
              <a:t>"</a:t>
            </a:r>
            <a:r>
              <a:rPr lang="en-CA" b="1" dirty="0">
                <a:solidFill>
                  <a:srgbClr val="63A35C"/>
                </a:solidFill>
              </a:rPr>
              <a:t>).</a:t>
            </a:r>
            <a:r>
              <a:rPr lang="en-CA" b="1" dirty="0">
                <a:solidFill>
                  <a:srgbClr val="0086B3"/>
                </a:solidFill>
              </a:rPr>
              <a:t>count</a:t>
            </a:r>
            <a:r>
              <a:rPr lang="en-CA" b="1" dirty="0">
                <a:solidFill>
                  <a:srgbClr val="63A35C"/>
                </a:solidFill>
              </a:rPr>
              <a:t>()</a:t>
            </a:r>
            <a:br>
              <a:rPr lang="en-CA" b="1" dirty="0">
                <a:solidFill>
                  <a:srgbClr val="63A35C"/>
                </a:solidFill>
              </a:rPr>
            </a:br>
            <a:r>
              <a:rPr lang="en-CA" b="1" dirty="0">
                <a:solidFill>
                  <a:srgbClr val="63A35C"/>
                </a:solidFill>
              </a:rPr>
              <a:t>    </a:t>
            </a:r>
            <a:r>
              <a:rPr lang="en-CA" b="1" dirty="0" err="1"/>
              <a:t>reviews_df</a:t>
            </a:r>
            <a:r>
              <a:rPr lang="en-CA" b="1" dirty="0"/>
              <a:t> </a:t>
            </a:r>
            <a:r>
              <a:rPr lang="en-CA" b="1" dirty="0">
                <a:solidFill>
                  <a:srgbClr val="A71D5D"/>
                </a:solidFill>
              </a:rPr>
              <a:t>= </a:t>
            </a:r>
            <a:r>
              <a:rPr lang="en-CA" b="1" dirty="0" err="1"/>
              <a:t>reviews_df</a:t>
            </a:r>
            <a:r>
              <a:rPr lang="en-CA" b="1" dirty="0" err="1">
                <a:solidFill>
                  <a:srgbClr val="63A35C"/>
                </a:solidFill>
              </a:rPr>
              <a:t>.</a:t>
            </a:r>
            <a:r>
              <a:rPr lang="en-CA" b="1" dirty="0" err="1">
                <a:solidFill>
                  <a:srgbClr val="0086B3"/>
                </a:solidFill>
              </a:rPr>
              <a:t>withColumnRenamed</a:t>
            </a:r>
            <a:r>
              <a:rPr lang="en-CA" b="1" dirty="0">
                <a:solidFill>
                  <a:srgbClr val="63A35C"/>
                </a:solidFill>
              </a:rPr>
              <a:t>(</a:t>
            </a:r>
            <a:r>
              <a:rPr lang="en-CA" b="1" dirty="0">
                <a:solidFill>
                  <a:srgbClr val="183691"/>
                </a:solidFill>
              </a:rPr>
              <a:t>"count"</a:t>
            </a:r>
            <a:r>
              <a:rPr lang="en-CA" b="1" dirty="0">
                <a:solidFill>
                  <a:srgbClr val="63A35C"/>
                </a:solidFill>
              </a:rPr>
              <a:t>, </a:t>
            </a:r>
            <a:r>
              <a:rPr lang="en-CA" b="1" dirty="0">
                <a:solidFill>
                  <a:srgbClr val="183691"/>
                </a:solidFill>
              </a:rPr>
              <a:t>"</a:t>
            </a:r>
            <a:r>
              <a:rPr lang="en-CA" b="1" dirty="0" err="1">
                <a:solidFill>
                  <a:srgbClr val="183691"/>
                </a:solidFill>
              </a:rPr>
              <a:t>num_reviews</a:t>
            </a:r>
            <a:r>
              <a:rPr lang="en-CA" b="1" dirty="0">
                <a:solidFill>
                  <a:srgbClr val="183691"/>
                </a:solidFill>
              </a:rPr>
              <a:t>"</a:t>
            </a:r>
            <a:r>
              <a:rPr lang="en-CA" b="1" dirty="0">
                <a:solidFill>
                  <a:srgbClr val="63A35C"/>
                </a:solidFill>
              </a:rPr>
              <a:t>)</a:t>
            </a:r>
            <a:br>
              <a:rPr lang="en-CA" b="1" dirty="0">
                <a:solidFill>
                  <a:srgbClr val="63A35C"/>
                </a:solidFill>
              </a:rPr>
            </a:br>
            <a:r>
              <a:rPr lang="en-CA" b="1" dirty="0">
                <a:solidFill>
                  <a:srgbClr val="63A35C"/>
                </a:solidFill>
              </a:rPr>
              <a:t>    </a:t>
            </a:r>
            <a:r>
              <a:rPr lang="en-CA" b="1" dirty="0">
                <a:solidFill>
                  <a:srgbClr val="A71D5D"/>
                </a:solidFill>
              </a:rPr>
              <a:t>return </a:t>
            </a:r>
            <a:r>
              <a:rPr lang="en-CA" b="1" dirty="0" err="1"/>
              <a:t>reviews_df</a:t>
            </a:r>
            <a:endParaRPr lang="en-US" b="1" dirty="0"/>
          </a:p>
        </p:txBody>
      </p:sp>
      <p:pic>
        <p:nvPicPr>
          <p:cNvPr id="10" name="Picture 2">
            <a:extLst>
              <a:ext uri="{FF2B5EF4-FFF2-40B4-BE49-F238E27FC236}">
                <a16:creationId xmlns:a16="http://schemas.microsoft.com/office/drawing/2014/main" id="{52CADAE7-E73C-F198-495D-90AF81F715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485465">
            <a:off x="817316" y="3711146"/>
            <a:ext cx="581080" cy="452626"/>
          </a:xfrm>
          <a:prstGeom prst="rect">
            <a:avLst/>
          </a:prstGeom>
          <a:noFill/>
          <a:extLst>
            <a:ext uri="{909E8E84-426E-40DD-AFC4-6F175D3DCCD1}">
              <a14:hiddenFill xmlns:a14="http://schemas.microsoft.com/office/drawing/2010/main">
                <a:solidFill>
                  <a:srgbClr val="FFFFFF"/>
                </a:solidFill>
              </a14:hiddenFill>
            </a:ext>
          </a:extLst>
        </p:spPr>
      </p:pic>
      <p:sp>
        <p:nvSpPr>
          <p:cNvPr id="12" name="!!arrange">
            <a:extLst>
              <a:ext uri="{FF2B5EF4-FFF2-40B4-BE49-F238E27FC236}">
                <a16:creationId xmlns:a16="http://schemas.microsoft.com/office/drawing/2014/main" id="{5745DD50-8396-8C20-7E84-20596EF8CAAB}"/>
              </a:ext>
            </a:extLst>
          </p:cNvPr>
          <p:cNvSpPr txBox="1"/>
          <p:nvPr/>
        </p:nvSpPr>
        <p:spPr>
          <a:xfrm>
            <a:off x="751339" y="-1908756"/>
            <a:ext cx="10655112" cy="2123658"/>
          </a:xfrm>
          <a:prstGeom prst="rect">
            <a:avLst/>
          </a:prstGeom>
          <a:noFill/>
          <a:ln w="38100">
            <a:noFill/>
          </a:ln>
        </p:spPr>
        <p:txBody>
          <a:bodyPr wrap="square" rtlCol="0">
            <a:spAutoFit/>
          </a:bodyPr>
          <a:lstStyle/>
          <a:p>
            <a:pPr lvl="0"/>
            <a:r>
              <a:rPr lang="en-CA" sz="1600" b="1" dirty="0">
                <a:solidFill>
                  <a:srgbClr val="A71D5D"/>
                </a:solidFill>
              </a:rPr>
              <a:t>def </a:t>
            </a:r>
            <a:r>
              <a:rPr lang="en-CA" sz="1600" b="1" dirty="0" err="1">
                <a:solidFill>
                  <a:srgbClr val="795DA3"/>
                </a:solidFill>
              </a:rPr>
              <a:t>test_only_counts_mobile_reviews_done_separately_from_checkins</a:t>
            </a:r>
            <a:r>
              <a:rPr lang="en-CA" sz="1600" b="1" dirty="0">
                <a:solidFill>
                  <a:srgbClr val="63A35C"/>
                </a:solidFill>
              </a:rPr>
              <a:t>(</a:t>
            </a:r>
            <a:r>
              <a:rPr lang="en-CA" sz="1600" b="1" dirty="0">
                <a:solidFill>
                  <a:srgbClr val="0086B3"/>
                </a:solidFill>
              </a:rPr>
              <a:t>spark</a:t>
            </a:r>
            <a:r>
              <a:rPr lang="en-CA" sz="1600" b="1" dirty="0">
                <a:solidFill>
                  <a:srgbClr val="A71D5D"/>
                </a:solidFill>
              </a:rPr>
              <a:t>: </a:t>
            </a:r>
            <a:r>
              <a:rPr lang="en-CA" sz="1600" b="1" dirty="0" err="1">
                <a:solidFill>
                  <a:srgbClr val="795DA3"/>
                </a:solidFill>
              </a:rPr>
              <a:t>SparkSession</a:t>
            </a:r>
            <a:r>
              <a:rPr lang="en-CA" sz="1600" b="1" dirty="0">
                <a:solidFill>
                  <a:srgbClr val="63A35C"/>
                </a:solidFill>
              </a:rPr>
              <a:t>) </a:t>
            </a:r>
            <a:r>
              <a:rPr lang="en-CA" sz="1600" b="1" dirty="0"/>
              <a:t>-&gt; </a:t>
            </a:r>
            <a:r>
              <a:rPr lang="en-CA" sz="1600" b="1" dirty="0">
                <a:solidFill>
                  <a:srgbClr val="A71D5D"/>
                </a:solidFill>
              </a:rPr>
              <a:t>None:</a:t>
            </a:r>
            <a:br>
              <a:rPr lang="en-CA" sz="1600" b="1" dirty="0">
                <a:solidFill>
                  <a:srgbClr val="A71D5D"/>
                </a:solidFill>
              </a:rPr>
            </a:br>
            <a:r>
              <a:rPr lang="en-CA" sz="1600" b="1" dirty="0">
                <a:solidFill>
                  <a:srgbClr val="A71D5D"/>
                </a:solidFill>
              </a:rPr>
              <a:t>    </a:t>
            </a:r>
            <a:r>
              <a:rPr lang="en-CA" sz="1600" b="1" dirty="0" err="1"/>
              <a:t>b_reviews_df</a:t>
            </a:r>
            <a:r>
              <a:rPr lang="en-CA" sz="1600" b="1" dirty="0"/>
              <a:t>   </a:t>
            </a:r>
            <a:r>
              <a:rPr lang="en-CA" sz="1600" b="1" dirty="0">
                <a:solidFill>
                  <a:srgbClr val="A71D5D"/>
                </a:solidFill>
              </a:rPr>
              <a:t>= </a:t>
            </a:r>
            <a:r>
              <a:rPr lang="en-CA" sz="1600" b="1" dirty="0" err="1">
                <a:solidFill>
                  <a:srgbClr val="0086B3"/>
                </a:solidFill>
              </a:rPr>
              <a:t>create_df_from_json</a:t>
            </a:r>
            <a:r>
              <a:rPr lang="en-CA" sz="1600" b="1" dirty="0">
                <a:solidFill>
                  <a:srgbClr val="63A35C"/>
                </a:solidFill>
              </a:rPr>
              <a:t>(</a:t>
            </a:r>
            <a:r>
              <a:rPr lang="en-CA" sz="1600" b="1" dirty="0">
                <a:solidFill>
                  <a:srgbClr val="183691"/>
                </a:solidFill>
              </a:rPr>
              <a:t>"fixtures/</a:t>
            </a:r>
            <a:r>
              <a:rPr lang="en-CA" sz="1600" b="1" dirty="0" err="1">
                <a:solidFill>
                  <a:srgbClr val="183691"/>
                </a:solidFill>
              </a:rPr>
              <a:t>browser_reviews.json</a:t>
            </a:r>
            <a:r>
              <a:rPr lang="en-CA" sz="1600" b="1" dirty="0">
                <a:solidFill>
                  <a:srgbClr val="183691"/>
                </a:solidFill>
              </a:rPr>
              <a:t>"</a:t>
            </a:r>
            <a:r>
              <a:rPr lang="en-CA" sz="1600" b="1" dirty="0">
                <a:solidFill>
                  <a:srgbClr val="63A35C"/>
                </a:solidFill>
              </a:rPr>
              <a:t>, </a:t>
            </a:r>
            <a:r>
              <a:rPr lang="en-CA" sz="1600" b="1" dirty="0">
                <a:solidFill>
                  <a:srgbClr val="0086B3"/>
                </a:solidFill>
              </a:rPr>
              <a:t>spark</a:t>
            </a:r>
            <a:r>
              <a:rPr lang="en-CA" sz="1600" b="1" dirty="0">
                <a:solidFill>
                  <a:srgbClr val="63A35C"/>
                </a:solidFill>
              </a:rPr>
              <a:t>)</a:t>
            </a:r>
            <a:br>
              <a:rPr lang="en-CA" sz="1600" b="1" dirty="0">
                <a:solidFill>
                  <a:srgbClr val="63A35C"/>
                </a:solidFill>
              </a:rPr>
            </a:br>
            <a:r>
              <a:rPr lang="en-CA" sz="1600" b="1" dirty="0">
                <a:solidFill>
                  <a:srgbClr val="63A35C"/>
                </a:solidFill>
              </a:rPr>
              <a:t>    </a:t>
            </a:r>
            <a:r>
              <a:rPr lang="en-CA" sz="1600" b="1" dirty="0" err="1"/>
              <a:t>checkin_df</a:t>
            </a:r>
            <a:r>
              <a:rPr lang="en-CA" sz="1600" b="1" dirty="0"/>
              <a:t>   </a:t>
            </a:r>
            <a:r>
              <a:rPr lang="en-CA" sz="1600" b="1" dirty="0">
                <a:solidFill>
                  <a:srgbClr val="A71D5D"/>
                </a:solidFill>
              </a:rPr>
              <a:t>= </a:t>
            </a:r>
            <a:r>
              <a:rPr lang="en-CA" sz="1600" b="1" dirty="0" err="1">
                <a:solidFill>
                  <a:srgbClr val="0086B3"/>
                </a:solidFill>
              </a:rPr>
              <a:t>create_df_from_json</a:t>
            </a:r>
            <a:r>
              <a:rPr lang="en-CA" sz="1600" b="1" dirty="0">
                <a:solidFill>
                  <a:srgbClr val="63A35C"/>
                </a:solidFill>
              </a:rPr>
              <a:t>(</a:t>
            </a:r>
            <a:r>
              <a:rPr lang="en-CA" sz="1600" b="1" dirty="0">
                <a:solidFill>
                  <a:srgbClr val="183691"/>
                </a:solidFill>
              </a:rPr>
              <a:t>"fixtures/</a:t>
            </a:r>
            <a:r>
              <a:rPr lang="en-CA" sz="1600" b="1" dirty="0" err="1">
                <a:solidFill>
                  <a:srgbClr val="183691"/>
                </a:solidFill>
              </a:rPr>
              <a:t>checkin.json</a:t>
            </a:r>
            <a:r>
              <a:rPr lang="en-CA" sz="1600" b="1" dirty="0">
                <a:solidFill>
                  <a:srgbClr val="183691"/>
                </a:solidFill>
              </a:rPr>
              <a:t>"</a:t>
            </a:r>
            <a:r>
              <a:rPr lang="en-CA" sz="1600" b="1" dirty="0">
                <a:solidFill>
                  <a:srgbClr val="63A35C"/>
                </a:solidFill>
              </a:rPr>
              <a:t>, </a:t>
            </a:r>
            <a:r>
              <a:rPr lang="en-CA" sz="1600" b="1" dirty="0">
                <a:solidFill>
                  <a:srgbClr val="0086B3"/>
                </a:solidFill>
              </a:rPr>
              <a:t>spark</a:t>
            </a:r>
            <a:r>
              <a:rPr lang="en-CA" sz="1600" b="1" dirty="0">
                <a:solidFill>
                  <a:srgbClr val="63A35C"/>
                </a:solidFill>
              </a:rPr>
              <a:t>)</a:t>
            </a:r>
            <a:br>
              <a:rPr lang="en-CA" sz="1600" b="1" dirty="0">
                <a:solidFill>
                  <a:srgbClr val="63A35C"/>
                </a:solidFill>
              </a:rPr>
            </a:br>
            <a:r>
              <a:rPr lang="en-CA" sz="1600" b="1" dirty="0">
                <a:solidFill>
                  <a:srgbClr val="63A35C"/>
                </a:solidFill>
              </a:rPr>
              <a:t>    </a:t>
            </a:r>
            <a:r>
              <a:rPr lang="en-CA" sz="1600" b="1" dirty="0" err="1"/>
              <a:t>tips_df</a:t>
            </a:r>
            <a:r>
              <a:rPr lang="en-CA" sz="1600" b="1" dirty="0"/>
              <a:t>      </a:t>
            </a:r>
            <a:r>
              <a:rPr lang="en-CA" sz="1600" b="1" dirty="0">
                <a:solidFill>
                  <a:srgbClr val="A71D5D"/>
                </a:solidFill>
              </a:rPr>
              <a:t>= </a:t>
            </a:r>
            <a:r>
              <a:rPr lang="en-CA" sz="1600" b="1" dirty="0" err="1">
                <a:solidFill>
                  <a:srgbClr val="0086B3"/>
                </a:solidFill>
              </a:rPr>
              <a:t>create_df_from_json</a:t>
            </a:r>
            <a:r>
              <a:rPr lang="en-CA" sz="1600" b="1" dirty="0">
                <a:solidFill>
                  <a:srgbClr val="63A35C"/>
                </a:solidFill>
              </a:rPr>
              <a:t>(</a:t>
            </a:r>
            <a:r>
              <a:rPr lang="en-CA" sz="1600" b="1" dirty="0">
                <a:solidFill>
                  <a:srgbClr val="183691"/>
                </a:solidFill>
              </a:rPr>
              <a:t>"fixtures/</a:t>
            </a:r>
            <a:r>
              <a:rPr lang="en-CA" sz="1600" b="1" dirty="0" err="1">
                <a:solidFill>
                  <a:srgbClr val="183691"/>
                </a:solidFill>
              </a:rPr>
              <a:t>tips.json</a:t>
            </a:r>
            <a:r>
              <a:rPr lang="en-CA" sz="1600" b="1" dirty="0">
                <a:solidFill>
                  <a:srgbClr val="183691"/>
                </a:solidFill>
              </a:rPr>
              <a:t>"</a:t>
            </a:r>
            <a:r>
              <a:rPr lang="en-CA" sz="1600" b="1" dirty="0">
                <a:solidFill>
                  <a:srgbClr val="63A35C"/>
                </a:solidFill>
              </a:rPr>
              <a:t>, </a:t>
            </a:r>
            <a:r>
              <a:rPr lang="en-CA" sz="1600" b="1" dirty="0">
                <a:solidFill>
                  <a:srgbClr val="0086B3"/>
                </a:solidFill>
              </a:rPr>
              <a:t>spark</a:t>
            </a:r>
            <a:r>
              <a:rPr lang="en-CA" sz="1600" b="1" dirty="0">
                <a:solidFill>
                  <a:srgbClr val="63A35C"/>
                </a:solidFill>
              </a:rPr>
              <a:t>)</a:t>
            </a:r>
            <a:br>
              <a:rPr lang="en-CA" sz="1600" b="1" dirty="0">
                <a:solidFill>
                  <a:srgbClr val="63A35C"/>
                </a:solidFill>
              </a:rPr>
            </a:br>
            <a:r>
              <a:rPr lang="en-CA" sz="1600" b="1" dirty="0">
                <a:solidFill>
                  <a:srgbClr val="63A35C"/>
                </a:solidFill>
              </a:rPr>
              <a:t>    </a:t>
            </a:r>
            <a:r>
              <a:rPr lang="en-CA" sz="1600" b="1" dirty="0" err="1"/>
              <a:t>business_df</a:t>
            </a:r>
            <a:r>
              <a:rPr lang="en-CA" sz="1600" b="1" dirty="0"/>
              <a:t>  </a:t>
            </a:r>
            <a:r>
              <a:rPr lang="en-CA" sz="1600" b="1" dirty="0">
                <a:solidFill>
                  <a:srgbClr val="A71D5D"/>
                </a:solidFill>
              </a:rPr>
              <a:t>= </a:t>
            </a:r>
            <a:r>
              <a:rPr lang="en-CA" sz="1600" b="1" dirty="0" err="1">
                <a:solidFill>
                  <a:srgbClr val="0086B3"/>
                </a:solidFill>
              </a:rPr>
              <a:t>create_df_from_json</a:t>
            </a:r>
            <a:r>
              <a:rPr lang="en-CA" sz="1600" b="1" dirty="0">
                <a:solidFill>
                  <a:srgbClr val="63A35C"/>
                </a:solidFill>
              </a:rPr>
              <a:t>(</a:t>
            </a:r>
            <a:r>
              <a:rPr lang="en-CA" sz="1600" b="1" dirty="0">
                <a:solidFill>
                  <a:srgbClr val="183691"/>
                </a:solidFill>
              </a:rPr>
              <a:t>"fixtures/</a:t>
            </a:r>
            <a:r>
              <a:rPr lang="en-CA" sz="1600" b="1" dirty="0" err="1">
                <a:solidFill>
                  <a:srgbClr val="183691"/>
                </a:solidFill>
              </a:rPr>
              <a:t>business.json</a:t>
            </a:r>
            <a:r>
              <a:rPr lang="en-CA" sz="1600" b="1" dirty="0">
                <a:solidFill>
                  <a:srgbClr val="183691"/>
                </a:solidFill>
              </a:rPr>
              <a:t>"</a:t>
            </a:r>
            <a:r>
              <a:rPr lang="en-CA" sz="1600" b="1" dirty="0">
                <a:solidFill>
                  <a:srgbClr val="63A35C"/>
                </a:solidFill>
              </a:rPr>
              <a:t>, </a:t>
            </a:r>
            <a:r>
              <a:rPr lang="en-CA" sz="1600" b="1" dirty="0">
                <a:solidFill>
                  <a:srgbClr val="0086B3"/>
                </a:solidFill>
              </a:rPr>
              <a:t>spark</a:t>
            </a:r>
            <a:r>
              <a:rPr lang="en-CA" sz="1600" b="1" dirty="0">
                <a:solidFill>
                  <a:srgbClr val="63A35C"/>
                </a:solidFill>
              </a:rPr>
              <a:t>)</a:t>
            </a:r>
            <a:br>
              <a:rPr lang="en-CA" sz="1600" b="1" dirty="0">
                <a:solidFill>
                  <a:srgbClr val="63A35C"/>
                </a:solidFill>
              </a:rPr>
            </a:br>
            <a:r>
              <a:rPr lang="en-CA" sz="1600" b="1" dirty="0">
                <a:solidFill>
                  <a:srgbClr val="63A35C"/>
                </a:solidFill>
              </a:rPr>
              <a:t>    </a:t>
            </a:r>
            <a:r>
              <a:rPr lang="en-CA" sz="1600" b="1" dirty="0" err="1"/>
              <a:t>m_reviews_df</a:t>
            </a:r>
            <a:r>
              <a:rPr lang="en-CA" sz="1600" b="1" dirty="0"/>
              <a:t> </a:t>
            </a:r>
            <a:r>
              <a:rPr lang="en-CA" sz="1600" b="1" dirty="0">
                <a:solidFill>
                  <a:srgbClr val="A71D5D"/>
                </a:solidFill>
              </a:rPr>
              <a:t>= </a:t>
            </a:r>
            <a:r>
              <a:rPr lang="en-CA" sz="1600" b="1" dirty="0" err="1">
                <a:solidFill>
                  <a:srgbClr val="0086B3"/>
                </a:solidFill>
              </a:rPr>
              <a:t>create_df_from_json</a:t>
            </a:r>
            <a:r>
              <a:rPr lang="en-CA" sz="1600" b="1" dirty="0">
                <a:solidFill>
                  <a:srgbClr val="63A35C"/>
                </a:solidFill>
              </a:rPr>
              <a:t>(</a:t>
            </a:r>
            <a:r>
              <a:rPr lang="en-CA" sz="1600" b="1" dirty="0">
                <a:solidFill>
                  <a:srgbClr val="183691"/>
                </a:solidFill>
              </a:rPr>
              <a:t>"fixtures/</a:t>
            </a:r>
            <a:r>
              <a:rPr lang="en-CA" sz="1600" b="1" dirty="0" err="1">
                <a:solidFill>
                  <a:srgbClr val="183691"/>
                </a:solidFill>
              </a:rPr>
              <a:t>mobile_reviews.json</a:t>
            </a:r>
            <a:r>
              <a:rPr lang="en-CA" sz="1600" b="1" dirty="0">
                <a:solidFill>
                  <a:srgbClr val="183691"/>
                </a:solidFill>
              </a:rPr>
              <a:t>"</a:t>
            </a:r>
            <a:r>
              <a:rPr lang="en-CA" sz="1600" b="1" dirty="0">
                <a:solidFill>
                  <a:srgbClr val="63A35C"/>
                </a:solidFill>
              </a:rPr>
              <a:t>, </a:t>
            </a:r>
            <a:r>
              <a:rPr lang="en-CA" sz="1600" b="1" dirty="0">
                <a:solidFill>
                  <a:srgbClr val="0086B3"/>
                </a:solidFill>
              </a:rPr>
              <a:t>spark</a:t>
            </a:r>
            <a:r>
              <a:rPr lang="en-CA" sz="1600" b="1" dirty="0">
                <a:solidFill>
                  <a:srgbClr val="63A35C"/>
                </a:solidFill>
              </a:rPr>
              <a:t>)</a:t>
            </a:r>
          </a:p>
          <a:p>
            <a:pPr lvl="0"/>
            <a:r>
              <a:rPr lang="en-CA" sz="1600" b="1" dirty="0">
                <a:solidFill>
                  <a:srgbClr val="63A35C"/>
                </a:solidFill>
              </a:rPr>
              <a:t>    </a:t>
            </a:r>
            <a:r>
              <a:rPr lang="en-CA" sz="1600" b="1" dirty="0" err="1">
                <a:solidFill>
                  <a:schemeClr val="tx1"/>
                </a:solidFill>
                <a:latin typeface="DM Sans" pitchFamily="2" charset="77"/>
              </a:rPr>
              <a:t>run_</a:t>
            </a:r>
            <a:r>
              <a:rPr lang="en-CA" sz="1600" b="1" dirty="0" err="1">
                <a:latin typeface="DM Sans" pitchFamily="2" charset="77"/>
              </a:rPr>
              <a:t>date</a:t>
            </a:r>
            <a:r>
              <a:rPr lang="en-CA" sz="1600" b="1" dirty="0">
                <a:latin typeface="DM Sans" pitchFamily="2" charset="77"/>
              </a:rPr>
              <a:t> </a:t>
            </a:r>
            <a:r>
              <a:rPr lang="en-CA" sz="1600" b="1" dirty="0">
                <a:solidFill>
                  <a:srgbClr val="A71D5D"/>
                </a:solidFill>
                <a:latin typeface="DM Sans" pitchFamily="2" charset="77"/>
              </a:rPr>
              <a:t>= </a:t>
            </a:r>
            <a:r>
              <a:rPr lang="en-CA" sz="1600" b="1" dirty="0">
                <a:solidFill>
                  <a:srgbClr val="0086B3"/>
                </a:solidFill>
                <a:latin typeface="DM Sans" pitchFamily="2" charset="77"/>
              </a:rPr>
              <a:t>datetime</a:t>
            </a:r>
            <a:r>
              <a:rPr lang="en-CA" sz="1600" b="1" dirty="0">
                <a:solidFill>
                  <a:srgbClr val="63A35C"/>
                </a:solidFill>
                <a:latin typeface="DM Sans" pitchFamily="2" charset="77"/>
              </a:rPr>
              <a:t>(</a:t>
            </a:r>
            <a:r>
              <a:rPr lang="en-CA" sz="1600" b="1" dirty="0">
                <a:solidFill>
                  <a:srgbClr val="0086B3"/>
                </a:solidFill>
                <a:latin typeface="DM Sans" pitchFamily="2" charset="77"/>
              </a:rPr>
              <a:t>2022</a:t>
            </a:r>
            <a:r>
              <a:rPr lang="en-CA" sz="1600" b="1" dirty="0">
                <a:solidFill>
                  <a:srgbClr val="63A35C"/>
                </a:solidFill>
                <a:latin typeface="DM Sans" pitchFamily="2" charset="77"/>
              </a:rPr>
              <a:t>, </a:t>
            </a:r>
            <a:r>
              <a:rPr lang="en-CA" sz="1600" b="1" dirty="0">
                <a:solidFill>
                  <a:srgbClr val="0086B3"/>
                </a:solidFill>
                <a:latin typeface="DM Sans" pitchFamily="2" charset="77"/>
              </a:rPr>
              <a:t>4</a:t>
            </a:r>
            <a:r>
              <a:rPr lang="en-CA" sz="1600" b="1" dirty="0">
                <a:solidFill>
                  <a:srgbClr val="63A35C"/>
                </a:solidFill>
                <a:latin typeface="DM Sans" pitchFamily="2" charset="77"/>
              </a:rPr>
              <a:t>, </a:t>
            </a:r>
            <a:r>
              <a:rPr lang="en-CA" sz="1600" b="1" dirty="0">
                <a:solidFill>
                  <a:srgbClr val="0086B3"/>
                </a:solidFill>
                <a:latin typeface="DM Sans" pitchFamily="2" charset="77"/>
              </a:rPr>
              <a:t>14</a:t>
            </a:r>
            <a:r>
              <a:rPr lang="en-CA" sz="1600" b="1" dirty="0">
                <a:solidFill>
                  <a:srgbClr val="63A35C"/>
                </a:solidFill>
                <a:latin typeface="DM Sans" pitchFamily="2" charset="77"/>
              </a:rPr>
              <a:t>)</a:t>
            </a:r>
            <a:br>
              <a:rPr lang="en-CA" sz="1600" b="1" dirty="0">
                <a:solidFill>
                  <a:srgbClr val="63A35C"/>
                </a:solidFill>
              </a:rPr>
            </a:br>
            <a:endParaRPr lang="en-US" sz="2000" b="1" dirty="0">
              <a:latin typeface="Courier" pitchFamily="2" charset="0"/>
            </a:endParaRPr>
          </a:p>
        </p:txBody>
      </p:sp>
    </p:spTree>
    <p:extLst>
      <p:ext uri="{BB962C8B-B14F-4D97-AF65-F5344CB8AC3E}">
        <p14:creationId xmlns:p14="http://schemas.microsoft.com/office/powerpoint/2010/main" val="1328751678"/>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grpId="0" nodeType="clickEffect">
                                  <p:stCondLst>
                                    <p:cond delay="0"/>
                                  </p:stCondLst>
                                  <p:childTnLst>
                                    <p:anim calcmode="lin" valueType="num">
                                      <p:cBhvr additive="base">
                                        <p:cTn id="6" dur="500"/>
                                        <p:tgtEl>
                                          <p:spTgt spid="3"/>
                                        </p:tgtEl>
                                        <p:attrNameLst>
                                          <p:attrName>ppt_x</p:attrName>
                                        </p:attrNameLst>
                                      </p:cBhvr>
                                      <p:tavLst>
                                        <p:tav tm="0">
                                          <p:val>
                                            <p:strVal val="ppt_x"/>
                                          </p:val>
                                        </p:tav>
                                        <p:tav tm="100000">
                                          <p:val>
                                            <p:strVal val="ppt_x"/>
                                          </p:val>
                                        </p:tav>
                                      </p:tavLst>
                                    </p:anim>
                                    <p:anim calcmode="lin" valueType="num">
                                      <p:cBhvr additive="base">
                                        <p:cTn id="7" dur="500"/>
                                        <p:tgtEl>
                                          <p:spTgt spid="3"/>
                                        </p:tgtEl>
                                        <p:attrNameLst>
                                          <p:attrName>ppt_y</p:attrName>
                                        </p:attrNameLst>
                                      </p:cBhvr>
                                      <p:tavLst>
                                        <p:tav tm="0">
                                          <p:val>
                                            <p:strVal val="ppt_y"/>
                                          </p:val>
                                        </p:tav>
                                        <p:tav tm="100000">
                                          <p:val>
                                            <p:strVal val="1+ppt_h/2"/>
                                          </p:val>
                                        </p:tav>
                                      </p:tavLst>
                                    </p:anim>
                                    <p:set>
                                      <p:cBhvr>
                                        <p:cTn id="8" dur="1" fill="hold">
                                          <p:stCondLst>
                                            <p:cond delay="499"/>
                                          </p:stCondLst>
                                        </p:cTn>
                                        <p:tgtEl>
                                          <p:spTgt spid="3"/>
                                        </p:tgtEl>
                                        <p:attrNameLst>
                                          <p:attrName>style.visibility</p:attrName>
                                        </p:attrNameLst>
                                      </p:cBhvr>
                                      <p:to>
                                        <p:strVal val="hidden"/>
                                      </p:to>
                                    </p:set>
                                  </p:childTnLst>
                                </p:cTn>
                              </p:par>
                              <p:par>
                                <p:cTn id="9" presetID="2" presetClass="exit" presetSubtype="4" fill="hold" nodeType="withEffect">
                                  <p:stCondLst>
                                    <p:cond delay="0"/>
                                  </p:stCondLst>
                                  <p:childTnLst>
                                    <p:anim calcmode="lin" valueType="num">
                                      <p:cBhvr additive="base">
                                        <p:cTn id="10" dur="500"/>
                                        <p:tgtEl>
                                          <p:spTgt spid="10"/>
                                        </p:tgtEl>
                                        <p:attrNameLst>
                                          <p:attrName>ppt_x</p:attrName>
                                        </p:attrNameLst>
                                      </p:cBhvr>
                                      <p:tavLst>
                                        <p:tav tm="0">
                                          <p:val>
                                            <p:strVal val="ppt_x"/>
                                          </p:val>
                                        </p:tav>
                                        <p:tav tm="100000">
                                          <p:val>
                                            <p:strVal val="ppt_x"/>
                                          </p:val>
                                        </p:tav>
                                      </p:tavLst>
                                    </p:anim>
                                    <p:anim calcmode="lin" valueType="num">
                                      <p:cBhvr additive="base">
                                        <p:cTn id="11" dur="500"/>
                                        <p:tgtEl>
                                          <p:spTgt spid="10"/>
                                        </p:tgtEl>
                                        <p:attrNameLst>
                                          <p:attrName>ppt_y</p:attrName>
                                        </p:attrNameLst>
                                      </p:cBhvr>
                                      <p:tavLst>
                                        <p:tav tm="0">
                                          <p:val>
                                            <p:strVal val="ppt_y"/>
                                          </p:val>
                                        </p:tav>
                                        <p:tav tm="100000">
                                          <p:val>
                                            <p:strVal val="1+ppt_h/2"/>
                                          </p:val>
                                        </p:tav>
                                      </p:tavLst>
                                    </p:anim>
                                    <p:set>
                                      <p:cBhvr>
                                        <p:cTn id="12" dur="1" fill="hold">
                                          <p:stCondLst>
                                            <p:cond delay="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5" name="Rectangle 4">
            <a:extLst>
              <a:ext uri="{FF2B5EF4-FFF2-40B4-BE49-F238E27FC236}">
                <a16:creationId xmlns:a16="http://schemas.microsoft.com/office/drawing/2014/main" id="{B2117548-9F28-4C84-B2C9-2C04401D19A6}"/>
              </a:ext>
            </a:extLst>
          </p:cNvPr>
          <p:cNvSpPr/>
          <p:nvPr/>
        </p:nvSpPr>
        <p:spPr>
          <a:xfrm>
            <a:off x="0" y="3979288"/>
            <a:ext cx="12188825" cy="1474456"/>
          </a:xfrm>
          <a:prstGeom prst="rect">
            <a:avLst/>
          </a:prstGeom>
          <a:solidFill>
            <a:srgbClr val="FFC000">
              <a:alpha val="5058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168</a:t>
            </a:fld>
            <a:endParaRPr/>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assert">
            <a:extLst>
              <a:ext uri="{FF2B5EF4-FFF2-40B4-BE49-F238E27FC236}">
                <a16:creationId xmlns:a16="http://schemas.microsoft.com/office/drawing/2014/main" id="{46C515E2-ECEE-9B8A-2E01-002CE6936A93}"/>
              </a:ext>
            </a:extLst>
          </p:cNvPr>
          <p:cNvSpPr/>
          <p:nvPr/>
        </p:nvSpPr>
        <p:spPr>
          <a:xfrm>
            <a:off x="929843" y="4718718"/>
            <a:ext cx="9815341" cy="338554"/>
          </a:xfrm>
          <a:prstGeom prst="rect">
            <a:avLst/>
          </a:prstGeom>
          <a:ln w="38100">
            <a:noFill/>
          </a:ln>
        </p:spPr>
        <p:txBody>
          <a:bodyPr wrap="square">
            <a:spAutoFit/>
          </a:bodyPr>
          <a:lstStyle/>
          <a:p>
            <a:r>
              <a:rPr lang="en-CA" sz="1600" b="1" dirty="0" err="1">
                <a:solidFill>
                  <a:srgbClr val="0086B3"/>
                </a:solidFill>
              </a:rPr>
              <a:t>assert_inglewood_pizza_has_one_review</a:t>
            </a:r>
            <a:r>
              <a:rPr lang="en-CA" sz="1600" b="1" dirty="0">
                <a:solidFill>
                  <a:srgbClr val="63A35C"/>
                </a:solidFill>
              </a:rPr>
              <a:t>(</a:t>
            </a:r>
            <a:r>
              <a:rPr lang="en-CA" sz="1600" b="1" dirty="0" err="1">
                <a:solidFill>
                  <a:schemeClr val="tx1"/>
                </a:solidFill>
              </a:rPr>
              <a:t>reviews_</a:t>
            </a:r>
            <a:r>
              <a:rPr lang="en-CA" sz="1600" b="1" dirty="0" err="1"/>
              <a:t>df</a:t>
            </a:r>
            <a:r>
              <a:rPr lang="en-CA" sz="1600" b="1" dirty="0">
                <a:solidFill>
                  <a:srgbClr val="63A35C"/>
                </a:solidFill>
              </a:rPr>
              <a:t>)</a:t>
            </a:r>
          </a:p>
        </p:txBody>
      </p:sp>
      <p:sp>
        <p:nvSpPr>
          <p:cNvPr id="11" name="!!act">
            <a:extLst>
              <a:ext uri="{FF2B5EF4-FFF2-40B4-BE49-F238E27FC236}">
                <a16:creationId xmlns:a16="http://schemas.microsoft.com/office/drawing/2014/main" id="{ECF3E3C1-826D-07D1-5568-0D90137DBFD5}"/>
              </a:ext>
            </a:extLst>
          </p:cNvPr>
          <p:cNvSpPr txBox="1"/>
          <p:nvPr/>
        </p:nvSpPr>
        <p:spPr>
          <a:xfrm>
            <a:off x="716587" y="3464107"/>
            <a:ext cx="10876698" cy="830997"/>
          </a:xfrm>
          <a:prstGeom prst="rect">
            <a:avLst/>
          </a:prstGeom>
          <a:noFill/>
          <a:ln w="38100">
            <a:noFill/>
          </a:ln>
        </p:spPr>
        <p:txBody>
          <a:bodyPr wrap="square" rtlCol="0">
            <a:spAutoFit/>
          </a:bodyPr>
          <a:lstStyle/>
          <a:p>
            <a:r>
              <a:rPr lang="en-CA" sz="1600" b="1" dirty="0">
                <a:solidFill>
                  <a:srgbClr val="A71D5D"/>
                </a:solidFill>
              </a:rPr>
              <a:t>    </a:t>
            </a:r>
            <a:r>
              <a:rPr lang="en-CA" sz="1600" b="1" dirty="0" err="1"/>
              <a:t>checkin_df</a:t>
            </a:r>
            <a:r>
              <a:rPr lang="en-CA" sz="1600" b="1" dirty="0"/>
              <a:t> </a:t>
            </a:r>
            <a:r>
              <a:rPr lang="en-CA" sz="1600" b="1" dirty="0">
                <a:solidFill>
                  <a:srgbClr val="A71D5D"/>
                </a:solidFill>
              </a:rPr>
              <a:t>= </a:t>
            </a:r>
            <a:r>
              <a:rPr lang="en-CA" sz="1600" b="1" dirty="0" err="1">
                <a:solidFill>
                  <a:srgbClr val="0086B3"/>
                </a:solidFill>
              </a:rPr>
              <a:t>create_checkin_df_with_one_date_per_row</a:t>
            </a:r>
            <a:r>
              <a:rPr lang="en-CA" sz="1600" b="1" dirty="0">
                <a:solidFill>
                  <a:srgbClr val="63A35C"/>
                </a:solidFill>
              </a:rPr>
              <a:t>(</a:t>
            </a:r>
            <a:r>
              <a:rPr lang="en-CA" sz="1600" b="1" dirty="0" err="1">
                <a:solidFill>
                  <a:schemeClr val="tx1"/>
                </a:solidFill>
              </a:rPr>
              <a:t>checkin_df</a:t>
            </a:r>
            <a:r>
              <a:rPr lang="en-CA" sz="1600" b="1" dirty="0">
                <a:solidFill>
                  <a:srgbClr val="63A35C"/>
                </a:solidFill>
              </a:rPr>
              <a:t>)</a:t>
            </a:r>
            <a:br>
              <a:rPr lang="en-CA" sz="1600" b="1" dirty="0">
                <a:solidFill>
                  <a:srgbClr val="63A35C"/>
                </a:solidFill>
              </a:rPr>
            </a:br>
            <a:br>
              <a:rPr lang="en-CA" sz="1600" b="1" dirty="0">
                <a:solidFill>
                  <a:srgbClr val="63A35C"/>
                </a:solidFill>
              </a:rPr>
            </a:br>
            <a:r>
              <a:rPr lang="en-CA" sz="1600" b="1" dirty="0">
                <a:solidFill>
                  <a:srgbClr val="63A35C"/>
                </a:solidFill>
              </a:rPr>
              <a:t>    </a:t>
            </a:r>
            <a:r>
              <a:rPr lang="en-CA" sz="1600" b="1" dirty="0" err="1"/>
              <a:t>reviews_df</a:t>
            </a:r>
            <a:r>
              <a:rPr lang="en-CA" sz="1600" b="1" dirty="0"/>
              <a:t> </a:t>
            </a:r>
            <a:r>
              <a:rPr lang="en-CA" sz="1600" b="1" dirty="0">
                <a:solidFill>
                  <a:srgbClr val="A71D5D"/>
                </a:solidFill>
              </a:rPr>
              <a:t>= </a:t>
            </a:r>
            <a:r>
              <a:rPr lang="en-CA" sz="1600" b="1" dirty="0" err="1">
                <a:solidFill>
                  <a:srgbClr val="0086B3"/>
                </a:solidFill>
              </a:rPr>
              <a:t>count_reviews</a:t>
            </a:r>
            <a:r>
              <a:rPr lang="en-CA" sz="1600" b="1" dirty="0">
                <a:solidFill>
                  <a:srgbClr val="63A35C"/>
                </a:solidFill>
              </a:rPr>
              <a:t>(</a:t>
            </a:r>
            <a:r>
              <a:rPr lang="en-CA" sz="1600" b="1" dirty="0" err="1">
                <a:solidFill>
                  <a:schemeClr val="tx1"/>
                </a:solidFill>
              </a:rPr>
              <a:t>checkin_df</a:t>
            </a:r>
            <a:r>
              <a:rPr lang="en-CA" sz="1600" b="1" dirty="0">
                <a:solidFill>
                  <a:schemeClr val="tx1"/>
                </a:solidFill>
              </a:rPr>
              <a:t>, </a:t>
            </a:r>
            <a:r>
              <a:rPr lang="en-CA" sz="1600" b="1" dirty="0" err="1">
                <a:solidFill>
                  <a:schemeClr val="tx1"/>
                </a:solidFill>
              </a:rPr>
              <a:t>mobile_reviews_df</a:t>
            </a:r>
            <a:r>
              <a:rPr lang="en-CA" sz="1600" b="1" dirty="0">
                <a:solidFill>
                  <a:schemeClr val="tx1"/>
                </a:solidFill>
              </a:rPr>
              <a:t>, </a:t>
            </a:r>
            <a:r>
              <a:rPr lang="en-CA" sz="1600" b="1" dirty="0" err="1">
                <a:solidFill>
                  <a:schemeClr val="tx1"/>
                </a:solidFill>
              </a:rPr>
              <a:t>browser_reviews_df</a:t>
            </a:r>
            <a:r>
              <a:rPr lang="en-CA" sz="1600" b="1" dirty="0">
                <a:solidFill>
                  <a:schemeClr val="tx1"/>
                </a:solidFill>
              </a:rPr>
              <a:t>, </a:t>
            </a:r>
            <a:r>
              <a:rPr lang="en-CA" sz="1600" b="1" dirty="0" err="1">
                <a:solidFill>
                  <a:schemeClr val="tx1"/>
                </a:solidFill>
              </a:rPr>
              <a:t>run_date</a:t>
            </a:r>
            <a:r>
              <a:rPr lang="en-CA" sz="1600" b="1" dirty="0">
                <a:solidFill>
                  <a:srgbClr val="63A35C"/>
                </a:solidFill>
              </a:rPr>
              <a:t>)</a:t>
            </a:r>
            <a:endParaRPr lang="en-US" b="1" dirty="0"/>
          </a:p>
        </p:txBody>
      </p:sp>
      <p:sp>
        <p:nvSpPr>
          <p:cNvPr id="13" name="!!arrange">
            <a:extLst>
              <a:ext uri="{FF2B5EF4-FFF2-40B4-BE49-F238E27FC236}">
                <a16:creationId xmlns:a16="http://schemas.microsoft.com/office/drawing/2014/main" id="{CC5A389B-493C-F6B5-E50E-910E35908C55}"/>
              </a:ext>
            </a:extLst>
          </p:cNvPr>
          <p:cNvSpPr txBox="1"/>
          <p:nvPr/>
        </p:nvSpPr>
        <p:spPr>
          <a:xfrm>
            <a:off x="749245" y="1088674"/>
            <a:ext cx="11105298" cy="2062103"/>
          </a:xfrm>
          <a:prstGeom prst="rect">
            <a:avLst/>
          </a:prstGeom>
          <a:noFill/>
          <a:ln w="38100">
            <a:noFill/>
          </a:ln>
        </p:spPr>
        <p:txBody>
          <a:bodyPr wrap="square" rtlCol="0">
            <a:spAutoFit/>
          </a:bodyPr>
          <a:lstStyle/>
          <a:p>
            <a:pPr lvl="0"/>
            <a:r>
              <a:rPr lang="en-CA" sz="1600" b="1" dirty="0">
                <a:solidFill>
                  <a:srgbClr val="A71D5D"/>
                </a:solidFill>
                <a:latin typeface="DM Sans" pitchFamily="2" charset="77"/>
              </a:rPr>
              <a:t>def </a:t>
            </a:r>
            <a:r>
              <a:rPr lang="en-CA" sz="1600" b="1" dirty="0" err="1">
                <a:solidFill>
                  <a:srgbClr val="795DA3"/>
                </a:solidFill>
                <a:latin typeface="DM Sans" pitchFamily="2" charset="77"/>
              </a:rPr>
              <a:t>test_only_counts_mobile_reviews_done_separately_from_checkins</a:t>
            </a:r>
            <a:endParaRPr lang="en-CA" sz="1600" b="1" dirty="0">
              <a:solidFill>
                <a:srgbClr val="795DA3"/>
              </a:solidFill>
              <a:latin typeface="DM Sans" pitchFamily="2" charset="77"/>
            </a:endParaRPr>
          </a:p>
          <a:p>
            <a:pPr lvl="0"/>
            <a:r>
              <a:rPr lang="en-CA" sz="1600" b="1" dirty="0">
                <a:solidFill>
                  <a:srgbClr val="63A35C"/>
                </a:solidFill>
                <a:latin typeface="DM Sans" pitchFamily="2" charset="77"/>
              </a:rPr>
              <a:t>(</a:t>
            </a:r>
            <a:r>
              <a:rPr lang="en-CA" sz="1600" b="1" dirty="0">
                <a:solidFill>
                  <a:srgbClr val="0086B3"/>
                </a:solidFill>
                <a:latin typeface="DM Sans" pitchFamily="2" charset="77"/>
              </a:rPr>
              <a:t>spark</a:t>
            </a:r>
            <a:r>
              <a:rPr lang="en-CA" sz="1600" b="1" dirty="0">
                <a:solidFill>
                  <a:srgbClr val="A71D5D"/>
                </a:solidFill>
                <a:latin typeface="DM Sans" pitchFamily="2" charset="77"/>
              </a:rPr>
              <a:t>: </a:t>
            </a:r>
            <a:r>
              <a:rPr lang="en-CA" sz="1600" b="1" dirty="0" err="1">
                <a:solidFill>
                  <a:srgbClr val="795DA3"/>
                </a:solidFill>
                <a:latin typeface="DM Sans" pitchFamily="2" charset="77"/>
              </a:rPr>
              <a:t>SparkSession</a:t>
            </a:r>
            <a:r>
              <a:rPr lang="en-CA" sz="1600" b="1" dirty="0">
                <a:solidFill>
                  <a:srgbClr val="63A35C"/>
                </a:solidFill>
                <a:latin typeface="DM Sans" pitchFamily="2" charset="77"/>
              </a:rPr>
              <a:t>) </a:t>
            </a:r>
            <a:r>
              <a:rPr lang="en-CA" sz="1600" b="1" dirty="0">
                <a:latin typeface="DM Sans" pitchFamily="2" charset="77"/>
              </a:rPr>
              <a:t>-&gt; </a:t>
            </a:r>
            <a:r>
              <a:rPr lang="en-CA" sz="1600" b="1" dirty="0">
                <a:solidFill>
                  <a:srgbClr val="A71D5D"/>
                </a:solidFill>
                <a:latin typeface="DM Sans" pitchFamily="2" charset="77"/>
              </a:rPr>
              <a:t>None:</a:t>
            </a:r>
            <a:br>
              <a:rPr lang="en-CA" sz="1600" b="1" dirty="0">
                <a:solidFill>
                  <a:srgbClr val="A71D5D"/>
                </a:solidFill>
                <a:latin typeface="DM Sans" pitchFamily="2" charset="77"/>
              </a:rPr>
            </a:br>
            <a:r>
              <a:rPr lang="en-CA" sz="1600" b="1" dirty="0">
                <a:solidFill>
                  <a:srgbClr val="A71D5D"/>
                </a:solidFill>
                <a:latin typeface="DM Sans" pitchFamily="2" charset="77"/>
              </a:rPr>
              <a:t>    </a:t>
            </a:r>
            <a:r>
              <a:rPr lang="en-CA" sz="1600" b="1" dirty="0" err="1">
                <a:latin typeface="DM Sans" pitchFamily="2" charset="77"/>
              </a:rPr>
              <a:t>browser_reviews_df</a:t>
            </a:r>
            <a:r>
              <a:rPr lang="en-CA" sz="1600" b="1" dirty="0">
                <a:latin typeface="DM Sans" pitchFamily="2" charset="77"/>
              </a:rPr>
              <a:t> </a:t>
            </a:r>
            <a:r>
              <a:rPr lang="en-CA" sz="1600" b="1" dirty="0">
                <a:solidFill>
                  <a:srgbClr val="A71D5D"/>
                </a:solidFill>
                <a:latin typeface="DM Sans" pitchFamily="2" charset="77"/>
              </a:rPr>
              <a:t>= </a:t>
            </a:r>
            <a:r>
              <a:rPr lang="en-CA" sz="1600" b="1" dirty="0" err="1">
                <a:solidFill>
                  <a:srgbClr val="0086B3"/>
                </a:solidFill>
                <a:latin typeface="DM Sans" pitchFamily="2" charset="77"/>
              </a:rPr>
              <a:t>create_df_from_json</a:t>
            </a:r>
            <a:r>
              <a:rPr lang="en-CA" sz="1600" b="1" dirty="0">
                <a:solidFill>
                  <a:srgbClr val="63A35C"/>
                </a:solidFill>
                <a:latin typeface="DM Sans" pitchFamily="2" charset="77"/>
              </a:rPr>
              <a:t>(</a:t>
            </a:r>
            <a:r>
              <a:rPr lang="en-CA" sz="1600" b="1" dirty="0">
                <a:solidFill>
                  <a:srgbClr val="183691"/>
                </a:solidFill>
                <a:latin typeface="DM Sans" pitchFamily="2" charset="77"/>
              </a:rPr>
              <a:t>"fixtures/</a:t>
            </a:r>
            <a:r>
              <a:rPr lang="en-CA" sz="1600" b="1" dirty="0" err="1">
                <a:solidFill>
                  <a:srgbClr val="183691"/>
                </a:solidFill>
                <a:latin typeface="DM Sans" pitchFamily="2" charset="77"/>
              </a:rPr>
              <a:t>browser_reviews.json</a:t>
            </a:r>
            <a:r>
              <a:rPr lang="en-CA" sz="1600" b="1" dirty="0">
                <a:solidFill>
                  <a:srgbClr val="183691"/>
                </a:solidFill>
                <a:latin typeface="DM Sans" pitchFamily="2" charset="77"/>
              </a:rPr>
              <a:t>"</a:t>
            </a:r>
            <a:r>
              <a:rPr lang="en-CA" sz="1600" b="1" dirty="0">
                <a:solidFill>
                  <a:srgbClr val="63A35C"/>
                </a:solidFill>
                <a:latin typeface="DM Sans" pitchFamily="2" charset="77"/>
              </a:rPr>
              <a:t>, </a:t>
            </a:r>
            <a:r>
              <a:rPr lang="en-CA" sz="1600" b="1" dirty="0">
                <a:solidFill>
                  <a:srgbClr val="0086B3"/>
                </a:solidFill>
                <a:latin typeface="DM Sans" pitchFamily="2" charset="77"/>
              </a:rPr>
              <a:t>spark</a:t>
            </a:r>
            <a:r>
              <a:rPr lang="en-CA" sz="1600" b="1" dirty="0">
                <a:solidFill>
                  <a:srgbClr val="63A35C"/>
                </a:solidFill>
                <a:latin typeface="DM Sans" pitchFamily="2" charset="77"/>
              </a:rPr>
              <a:t>)</a:t>
            </a:r>
            <a:br>
              <a:rPr lang="en-CA" sz="1600" b="1" dirty="0">
                <a:solidFill>
                  <a:srgbClr val="63A35C"/>
                </a:solidFill>
                <a:latin typeface="DM Sans" pitchFamily="2" charset="77"/>
              </a:rPr>
            </a:br>
            <a:r>
              <a:rPr lang="en-CA" sz="1600" b="1" dirty="0">
                <a:solidFill>
                  <a:srgbClr val="63A35C"/>
                </a:solidFill>
                <a:latin typeface="DM Sans" pitchFamily="2" charset="77"/>
              </a:rPr>
              <a:t>    </a:t>
            </a:r>
            <a:r>
              <a:rPr lang="en-CA" sz="1600" b="1" dirty="0" err="1">
                <a:latin typeface="DM Sans" pitchFamily="2" charset="77"/>
              </a:rPr>
              <a:t>checkin_df</a:t>
            </a:r>
            <a:r>
              <a:rPr lang="en-CA" sz="1600" b="1" dirty="0">
                <a:latin typeface="DM Sans" pitchFamily="2" charset="77"/>
              </a:rPr>
              <a:t> </a:t>
            </a:r>
            <a:r>
              <a:rPr lang="en-CA" sz="1600" b="1" dirty="0">
                <a:solidFill>
                  <a:srgbClr val="A71D5D"/>
                </a:solidFill>
                <a:latin typeface="DM Sans" pitchFamily="2" charset="77"/>
              </a:rPr>
              <a:t>= </a:t>
            </a:r>
            <a:r>
              <a:rPr lang="en-CA" sz="1600" b="1" dirty="0" err="1">
                <a:solidFill>
                  <a:srgbClr val="0086B3"/>
                </a:solidFill>
                <a:latin typeface="DM Sans" pitchFamily="2" charset="77"/>
              </a:rPr>
              <a:t>create_df_from_json</a:t>
            </a:r>
            <a:r>
              <a:rPr lang="en-CA" sz="1600" b="1" dirty="0">
                <a:solidFill>
                  <a:srgbClr val="63A35C"/>
                </a:solidFill>
                <a:latin typeface="DM Sans" pitchFamily="2" charset="77"/>
              </a:rPr>
              <a:t>(</a:t>
            </a:r>
            <a:r>
              <a:rPr lang="en-CA" sz="1600" b="1" dirty="0">
                <a:solidFill>
                  <a:srgbClr val="183691"/>
                </a:solidFill>
                <a:latin typeface="DM Sans" pitchFamily="2" charset="77"/>
              </a:rPr>
              <a:t>"fixtures/</a:t>
            </a:r>
            <a:r>
              <a:rPr lang="en-CA" sz="1600" b="1" dirty="0" err="1">
                <a:solidFill>
                  <a:srgbClr val="183691"/>
                </a:solidFill>
                <a:latin typeface="DM Sans" pitchFamily="2" charset="77"/>
              </a:rPr>
              <a:t>checkin.json</a:t>
            </a:r>
            <a:r>
              <a:rPr lang="en-CA" sz="1600" b="1" dirty="0">
                <a:solidFill>
                  <a:srgbClr val="183691"/>
                </a:solidFill>
                <a:latin typeface="DM Sans" pitchFamily="2" charset="77"/>
              </a:rPr>
              <a:t>"</a:t>
            </a:r>
            <a:r>
              <a:rPr lang="en-CA" sz="1600" b="1" dirty="0">
                <a:solidFill>
                  <a:srgbClr val="63A35C"/>
                </a:solidFill>
                <a:latin typeface="DM Sans" pitchFamily="2" charset="77"/>
              </a:rPr>
              <a:t>, </a:t>
            </a:r>
            <a:r>
              <a:rPr lang="en-CA" sz="1600" b="1" dirty="0">
                <a:solidFill>
                  <a:srgbClr val="0086B3"/>
                </a:solidFill>
                <a:latin typeface="DM Sans" pitchFamily="2" charset="77"/>
              </a:rPr>
              <a:t>spark</a:t>
            </a:r>
            <a:r>
              <a:rPr lang="en-CA" sz="1600" b="1" dirty="0">
                <a:solidFill>
                  <a:srgbClr val="63A35C"/>
                </a:solidFill>
                <a:latin typeface="DM Sans" pitchFamily="2" charset="77"/>
              </a:rPr>
              <a:t>)</a:t>
            </a:r>
            <a:br>
              <a:rPr lang="en-CA" sz="1600" b="1" dirty="0">
                <a:solidFill>
                  <a:srgbClr val="63A35C"/>
                </a:solidFill>
                <a:latin typeface="DM Sans" pitchFamily="2" charset="77"/>
              </a:rPr>
            </a:br>
            <a:r>
              <a:rPr lang="en-CA" sz="1600" b="1" dirty="0">
                <a:solidFill>
                  <a:srgbClr val="63A35C"/>
                </a:solidFill>
                <a:latin typeface="DM Sans" pitchFamily="2" charset="77"/>
              </a:rPr>
              <a:t>    </a:t>
            </a:r>
            <a:r>
              <a:rPr lang="en-CA" sz="1600" b="1" dirty="0" err="1">
                <a:solidFill>
                  <a:schemeClr val="bg1">
                    <a:lumMod val="75000"/>
                  </a:schemeClr>
                </a:solidFill>
                <a:latin typeface="DM Sans" pitchFamily="2" charset="77"/>
              </a:rPr>
              <a:t>tips_df</a:t>
            </a:r>
            <a:r>
              <a:rPr lang="en-CA" sz="1600" b="1" dirty="0">
                <a:solidFill>
                  <a:schemeClr val="bg1">
                    <a:lumMod val="75000"/>
                  </a:schemeClr>
                </a:solidFill>
                <a:latin typeface="DM Sans" pitchFamily="2" charset="77"/>
              </a:rPr>
              <a:t> </a:t>
            </a:r>
            <a:r>
              <a:rPr lang="en-CA" sz="1600" b="1" dirty="0">
                <a:solidFill>
                  <a:srgbClr val="A71D5D"/>
                </a:solidFill>
                <a:latin typeface="DM Sans" pitchFamily="2" charset="77"/>
              </a:rPr>
              <a:t>= </a:t>
            </a:r>
            <a:r>
              <a:rPr lang="en-CA" sz="1600" b="1" dirty="0" err="1">
                <a:solidFill>
                  <a:srgbClr val="0086B3"/>
                </a:solidFill>
                <a:latin typeface="DM Sans" pitchFamily="2" charset="77"/>
              </a:rPr>
              <a:t>create_df_from_json</a:t>
            </a:r>
            <a:r>
              <a:rPr lang="en-CA" sz="1600" b="1" dirty="0">
                <a:solidFill>
                  <a:srgbClr val="63A35C"/>
                </a:solidFill>
                <a:latin typeface="DM Sans" pitchFamily="2" charset="77"/>
              </a:rPr>
              <a:t>(</a:t>
            </a:r>
            <a:r>
              <a:rPr lang="en-CA" sz="1600" b="1" dirty="0">
                <a:solidFill>
                  <a:srgbClr val="183691"/>
                </a:solidFill>
                <a:latin typeface="DM Sans" pitchFamily="2" charset="77"/>
              </a:rPr>
              <a:t>"fixtures/</a:t>
            </a:r>
            <a:r>
              <a:rPr lang="en-CA" sz="1600" b="1" dirty="0" err="1">
                <a:solidFill>
                  <a:srgbClr val="183691"/>
                </a:solidFill>
                <a:latin typeface="DM Sans" pitchFamily="2" charset="77"/>
              </a:rPr>
              <a:t>tips.json</a:t>
            </a:r>
            <a:r>
              <a:rPr lang="en-CA" sz="1600" b="1" dirty="0">
                <a:solidFill>
                  <a:srgbClr val="183691"/>
                </a:solidFill>
                <a:latin typeface="DM Sans" pitchFamily="2" charset="77"/>
              </a:rPr>
              <a:t>"</a:t>
            </a:r>
            <a:r>
              <a:rPr lang="en-CA" sz="1600" b="1" dirty="0">
                <a:solidFill>
                  <a:srgbClr val="63A35C"/>
                </a:solidFill>
                <a:latin typeface="DM Sans" pitchFamily="2" charset="77"/>
              </a:rPr>
              <a:t>, </a:t>
            </a:r>
            <a:r>
              <a:rPr lang="en-CA" sz="1600" b="1" dirty="0">
                <a:solidFill>
                  <a:srgbClr val="0086B3"/>
                </a:solidFill>
                <a:latin typeface="DM Sans" pitchFamily="2" charset="77"/>
              </a:rPr>
              <a:t>spark</a:t>
            </a:r>
            <a:r>
              <a:rPr lang="en-CA" sz="1600" b="1" dirty="0">
                <a:solidFill>
                  <a:srgbClr val="63A35C"/>
                </a:solidFill>
                <a:latin typeface="DM Sans" pitchFamily="2" charset="77"/>
              </a:rPr>
              <a:t>)</a:t>
            </a:r>
            <a:br>
              <a:rPr lang="en-CA" sz="1600" b="1" dirty="0">
                <a:solidFill>
                  <a:srgbClr val="63A35C"/>
                </a:solidFill>
                <a:latin typeface="DM Sans" pitchFamily="2" charset="77"/>
              </a:rPr>
            </a:br>
            <a:r>
              <a:rPr lang="en-CA" sz="1600" b="1" dirty="0">
                <a:solidFill>
                  <a:srgbClr val="63A35C"/>
                </a:solidFill>
                <a:latin typeface="DM Sans" pitchFamily="2" charset="77"/>
              </a:rPr>
              <a:t>    </a:t>
            </a:r>
            <a:r>
              <a:rPr lang="en-CA" sz="1600" b="1" dirty="0" err="1">
                <a:solidFill>
                  <a:schemeClr val="bg1">
                    <a:lumMod val="75000"/>
                  </a:schemeClr>
                </a:solidFill>
                <a:latin typeface="DM Sans" pitchFamily="2" charset="77"/>
              </a:rPr>
              <a:t>business_df</a:t>
            </a:r>
            <a:r>
              <a:rPr lang="en-CA" sz="1600" b="1" dirty="0">
                <a:solidFill>
                  <a:schemeClr val="bg1">
                    <a:lumMod val="75000"/>
                  </a:schemeClr>
                </a:solidFill>
                <a:latin typeface="DM Sans" pitchFamily="2" charset="77"/>
              </a:rPr>
              <a:t> </a:t>
            </a:r>
            <a:r>
              <a:rPr lang="en-CA" sz="1600" b="1" dirty="0">
                <a:solidFill>
                  <a:srgbClr val="A71D5D"/>
                </a:solidFill>
                <a:latin typeface="DM Sans" pitchFamily="2" charset="77"/>
              </a:rPr>
              <a:t>= </a:t>
            </a:r>
            <a:r>
              <a:rPr lang="en-CA" sz="1600" b="1" dirty="0" err="1">
                <a:solidFill>
                  <a:srgbClr val="0086B3"/>
                </a:solidFill>
                <a:latin typeface="DM Sans" pitchFamily="2" charset="77"/>
              </a:rPr>
              <a:t>create_df_from_json</a:t>
            </a:r>
            <a:r>
              <a:rPr lang="en-CA" sz="1600" b="1" dirty="0">
                <a:solidFill>
                  <a:srgbClr val="63A35C"/>
                </a:solidFill>
                <a:latin typeface="DM Sans" pitchFamily="2" charset="77"/>
              </a:rPr>
              <a:t>(</a:t>
            </a:r>
            <a:r>
              <a:rPr lang="en-CA" sz="1600" b="1" dirty="0">
                <a:solidFill>
                  <a:srgbClr val="183691"/>
                </a:solidFill>
                <a:latin typeface="DM Sans" pitchFamily="2" charset="77"/>
              </a:rPr>
              <a:t>"fixtures/</a:t>
            </a:r>
            <a:r>
              <a:rPr lang="en-CA" sz="1600" b="1" dirty="0" err="1">
                <a:solidFill>
                  <a:srgbClr val="183691"/>
                </a:solidFill>
                <a:latin typeface="DM Sans" pitchFamily="2" charset="77"/>
              </a:rPr>
              <a:t>business.json</a:t>
            </a:r>
            <a:r>
              <a:rPr lang="en-CA" sz="1600" b="1" dirty="0">
                <a:solidFill>
                  <a:srgbClr val="183691"/>
                </a:solidFill>
                <a:latin typeface="DM Sans" pitchFamily="2" charset="77"/>
              </a:rPr>
              <a:t>"</a:t>
            </a:r>
            <a:r>
              <a:rPr lang="en-CA" sz="1600" b="1" dirty="0">
                <a:solidFill>
                  <a:srgbClr val="63A35C"/>
                </a:solidFill>
                <a:latin typeface="DM Sans" pitchFamily="2" charset="77"/>
              </a:rPr>
              <a:t>, </a:t>
            </a:r>
            <a:r>
              <a:rPr lang="en-CA" sz="1600" b="1" dirty="0">
                <a:solidFill>
                  <a:srgbClr val="0086B3"/>
                </a:solidFill>
                <a:latin typeface="DM Sans" pitchFamily="2" charset="77"/>
              </a:rPr>
              <a:t>spark</a:t>
            </a:r>
            <a:r>
              <a:rPr lang="en-CA" sz="1600" b="1" dirty="0">
                <a:solidFill>
                  <a:srgbClr val="63A35C"/>
                </a:solidFill>
                <a:latin typeface="DM Sans" pitchFamily="2" charset="77"/>
              </a:rPr>
              <a:t>)</a:t>
            </a:r>
            <a:br>
              <a:rPr lang="en-CA" sz="1600" b="1" dirty="0">
                <a:solidFill>
                  <a:srgbClr val="63A35C"/>
                </a:solidFill>
                <a:latin typeface="DM Sans" pitchFamily="2" charset="77"/>
              </a:rPr>
            </a:br>
            <a:r>
              <a:rPr lang="en-CA" sz="1600" b="1" dirty="0">
                <a:solidFill>
                  <a:srgbClr val="63A35C"/>
                </a:solidFill>
                <a:latin typeface="DM Sans" pitchFamily="2" charset="77"/>
              </a:rPr>
              <a:t>    </a:t>
            </a:r>
            <a:r>
              <a:rPr lang="en-CA" sz="1600" b="1" dirty="0" err="1">
                <a:latin typeface="DM Sans" pitchFamily="2" charset="77"/>
              </a:rPr>
              <a:t>mobile_reviews_df</a:t>
            </a:r>
            <a:r>
              <a:rPr lang="en-CA" sz="1600" b="1" dirty="0">
                <a:latin typeface="DM Sans" pitchFamily="2" charset="77"/>
              </a:rPr>
              <a:t> </a:t>
            </a:r>
            <a:r>
              <a:rPr lang="en-CA" sz="1600" b="1" dirty="0">
                <a:solidFill>
                  <a:srgbClr val="A71D5D"/>
                </a:solidFill>
                <a:latin typeface="DM Sans" pitchFamily="2" charset="77"/>
              </a:rPr>
              <a:t>= </a:t>
            </a:r>
            <a:r>
              <a:rPr lang="en-CA" sz="1600" b="1" dirty="0" err="1">
                <a:solidFill>
                  <a:srgbClr val="0086B3"/>
                </a:solidFill>
                <a:latin typeface="DM Sans" pitchFamily="2" charset="77"/>
              </a:rPr>
              <a:t>create_df_from_json</a:t>
            </a:r>
            <a:r>
              <a:rPr lang="en-CA" sz="1600" b="1" dirty="0">
                <a:solidFill>
                  <a:srgbClr val="63A35C"/>
                </a:solidFill>
                <a:latin typeface="DM Sans" pitchFamily="2" charset="77"/>
              </a:rPr>
              <a:t>(</a:t>
            </a:r>
            <a:r>
              <a:rPr lang="en-CA" sz="1600" b="1" dirty="0">
                <a:solidFill>
                  <a:srgbClr val="183691"/>
                </a:solidFill>
                <a:latin typeface="DM Sans" pitchFamily="2" charset="77"/>
              </a:rPr>
              <a:t>"fixtures/</a:t>
            </a:r>
            <a:r>
              <a:rPr lang="en-CA" sz="1600" b="1" dirty="0" err="1">
                <a:solidFill>
                  <a:srgbClr val="183691"/>
                </a:solidFill>
                <a:latin typeface="DM Sans" pitchFamily="2" charset="77"/>
              </a:rPr>
              <a:t>mobile_reviews.json</a:t>
            </a:r>
            <a:r>
              <a:rPr lang="en-CA" sz="1600" b="1" dirty="0">
                <a:solidFill>
                  <a:srgbClr val="183691"/>
                </a:solidFill>
                <a:latin typeface="DM Sans" pitchFamily="2" charset="77"/>
              </a:rPr>
              <a:t>"</a:t>
            </a:r>
            <a:r>
              <a:rPr lang="en-CA" sz="1600" b="1" dirty="0">
                <a:solidFill>
                  <a:srgbClr val="63A35C"/>
                </a:solidFill>
                <a:latin typeface="DM Sans" pitchFamily="2" charset="77"/>
              </a:rPr>
              <a:t>, </a:t>
            </a:r>
            <a:r>
              <a:rPr lang="en-CA" sz="1600" b="1" dirty="0">
                <a:solidFill>
                  <a:srgbClr val="0086B3"/>
                </a:solidFill>
                <a:latin typeface="DM Sans" pitchFamily="2" charset="77"/>
              </a:rPr>
              <a:t>spark</a:t>
            </a:r>
            <a:r>
              <a:rPr lang="en-CA" sz="1600" b="1" dirty="0">
                <a:solidFill>
                  <a:srgbClr val="63A35C"/>
                </a:solidFill>
                <a:latin typeface="DM Sans" pitchFamily="2" charset="77"/>
              </a:rPr>
              <a:t>)</a:t>
            </a:r>
          </a:p>
          <a:p>
            <a:pPr lvl="0"/>
            <a:r>
              <a:rPr lang="en-CA" sz="1600" b="1" dirty="0">
                <a:solidFill>
                  <a:srgbClr val="63A35C"/>
                </a:solidFill>
                <a:latin typeface="DM Sans" pitchFamily="2" charset="77"/>
              </a:rPr>
              <a:t>    </a:t>
            </a:r>
            <a:r>
              <a:rPr lang="en-CA" sz="1600" b="1" dirty="0" err="1">
                <a:solidFill>
                  <a:schemeClr val="tx1"/>
                </a:solidFill>
                <a:latin typeface="DM Sans" pitchFamily="2" charset="77"/>
              </a:rPr>
              <a:t>run_</a:t>
            </a:r>
            <a:r>
              <a:rPr lang="en-CA" sz="1600" b="1" dirty="0" err="1">
                <a:latin typeface="DM Sans" pitchFamily="2" charset="77"/>
              </a:rPr>
              <a:t>date</a:t>
            </a:r>
            <a:r>
              <a:rPr lang="en-CA" sz="1600" b="1" dirty="0">
                <a:latin typeface="DM Sans" pitchFamily="2" charset="77"/>
              </a:rPr>
              <a:t> </a:t>
            </a:r>
            <a:r>
              <a:rPr lang="en-CA" sz="1600" b="1" dirty="0">
                <a:solidFill>
                  <a:srgbClr val="A71D5D"/>
                </a:solidFill>
                <a:latin typeface="DM Sans" pitchFamily="2" charset="77"/>
              </a:rPr>
              <a:t>= </a:t>
            </a:r>
            <a:r>
              <a:rPr lang="en-CA" sz="1600" b="1" dirty="0">
                <a:solidFill>
                  <a:srgbClr val="0086B3"/>
                </a:solidFill>
                <a:latin typeface="DM Sans" pitchFamily="2" charset="77"/>
              </a:rPr>
              <a:t>datetime</a:t>
            </a:r>
            <a:r>
              <a:rPr lang="en-CA" sz="1600" b="1" dirty="0">
                <a:solidFill>
                  <a:srgbClr val="63A35C"/>
                </a:solidFill>
                <a:latin typeface="DM Sans" pitchFamily="2" charset="77"/>
              </a:rPr>
              <a:t>(</a:t>
            </a:r>
            <a:r>
              <a:rPr lang="en-CA" sz="1600" b="1" dirty="0">
                <a:solidFill>
                  <a:srgbClr val="0086B3"/>
                </a:solidFill>
                <a:latin typeface="DM Sans" pitchFamily="2" charset="77"/>
              </a:rPr>
              <a:t>2022</a:t>
            </a:r>
            <a:r>
              <a:rPr lang="en-CA" sz="1600" b="1" dirty="0">
                <a:solidFill>
                  <a:srgbClr val="63A35C"/>
                </a:solidFill>
                <a:latin typeface="DM Sans" pitchFamily="2" charset="77"/>
              </a:rPr>
              <a:t>, </a:t>
            </a:r>
            <a:r>
              <a:rPr lang="en-CA" sz="1600" b="1" dirty="0">
                <a:solidFill>
                  <a:srgbClr val="0086B3"/>
                </a:solidFill>
                <a:latin typeface="DM Sans" pitchFamily="2" charset="77"/>
              </a:rPr>
              <a:t>4</a:t>
            </a:r>
            <a:r>
              <a:rPr lang="en-CA" sz="1600" b="1" dirty="0">
                <a:solidFill>
                  <a:srgbClr val="63A35C"/>
                </a:solidFill>
                <a:latin typeface="DM Sans" pitchFamily="2" charset="77"/>
              </a:rPr>
              <a:t>, </a:t>
            </a:r>
            <a:r>
              <a:rPr lang="en-CA" sz="1600" b="1" dirty="0">
                <a:solidFill>
                  <a:srgbClr val="0086B3"/>
                </a:solidFill>
                <a:latin typeface="DM Sans" pitchFamily="2" charset="77"/>
              </a:rPr>
              <a:t>14</a:t>
            </a:r>
            <a:r>
              <a:rPr lang="en-CA" sz="1600" b="1" dirty="0">
                <a:solidFill>
                  <a:srgbClr val="63A35C"/>
                </a:solidFill>
                <a:latin typeface="DM Sans" pitchFamily="2" charset="77"/>
              </a:rPr>
              <a:t>)</a:t>
            </a:r>
            <a:endParaRPr lang="en-US" sz="2000" b="1" dirty="0">
              <a:latin typeface="DM Sans" pitchFamily="2" charset="77"/>
            </a:endParaRPr>
          </a:p>
        </p:txBody>
      </p:sp>
      <p:pic>
        <p:nvPicPr>
          <p:cNvPr id="15" name="Picture 2">
            <a:extLst>
              <a:ext uri="{FF2B5EF4-FFF2-40B4-BE49-F238E27FC236}">
                <a16:creationId xmlns:a16="http://schemas.microsoft.com/office/drawing/2014/main" id="{EA4E40A6-83D7-7B6C-D861-93F4CEA24B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485465">
            <a:off x="426047" y="3910879"/>
            <a:ext cx="581080" cy="4526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27631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5" name="Rectangle 4">
            <a:extLst>
              <a:ext uri="{FF2B5EF4-FFF2-40B4-BE49-F238E27FC236}">
                <a16:creationId xmlns:a16="http://schemas.microsoft.com/office/drawing/2014/main" id="{B2117548-9F28-4C84-B2C9-2C04401D19A6}"/>
              </a:ext>
            </a:extLst>
          </p:cNvPr>
          <p:cNvSpPr/>
          <p:nvPr/>
        </p:nvSpPr>
        <p:spPr>
          <a:xfrm flipV="1">
            <a:off x="0" y="1088674"/>
            <a:ext cx="12188825" cy="2890614"/>
          </a:xfrm>
          <a:prstGeom prst="rect">
            <a:avLst/>
          </a:prstGeom>
          <a:solidFill>
            <a:srgbClr val="FFC000">
              <a:alpha val="5058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169</a:t>
            </a:fld>
            <a:endParaRPr/>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Top</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assert">
            <a:extLst>
              <a:ext uri="{FF2B5EF4-FFF2-40B4-BE49-F238E27FC236}">
                <a16:creationId xmlns:a16="http://schemas.microsoft.com/office/drawing/2014/main" id="{46C515E2-ECEE-9B8A-2E01-002CE6936A93}"/>
              </a:ext>
            </a:extLst>
          </p:cNvPr>
          <p:cNvSpPr/>
          <p:nvPr/>
        </p:nvSpPr>
        <p:spPr>
          <a:xfrm>
            <a:off x="929843" y="4718718"/>
            <a:ext cx="9815341" cy="338554"/>
          </a:xfrm>
          <a:prstGeom prst="rect">
            <a:avLst/>
          </a:prstGeom>
          <a:ln w="38100">
            <a:noFill/>
          </a:ln>
        </p:spPr>
        <p:txBody>
          <a:bodyPr wrap="square">
            <a:spAutoFit/>
          </a:bodyPr>
          <a:lstStyle/>
          <a:p>
            <a:r>
              <a:rPr lang="en-CA" sz="1600" b="1" dirty="0" err="1">
                <a:solidFill>
                  <a:srgbClr val="0086B3"/>
                </a:solidFill>
              </a:rPr>
              <a:t>assert_inglewood_pizza_has_one_review</a:t>
            </a:r>
            <a:r>
              <a:rPr lang="en-CA" sz="1600" b="1" dirty="0">
                <a:solidFill>
                  <a:srgbClr val="63A35C"/>
                </a:solidFill>
              </a:rPr>
              <a:t>(</a:t>
            </a:r>
            <a:r>
              <a:rPr lang="en-CA" sz="1600" b="1" dirty="0" err="1">
                <a:solidFill>
                  <a:schemeClr val="tx1"/>
                </a:solidFill>
              </a:rPr>
              <a:t>reviews_</a:t>
            </a:r>
            <a:r>
              <a:rPr lang="en-CA" sz="1600" b="1" dirty="0" err="1"/>
              <a:t>df</a:t>
            </a:r>
            <a:r>
              <a:rPr lang="en-CA" sz="1600" b="1" dirty="0">
                <a:solidFill>
                  <a:srgbClr val="63A35C"/>
                </a:solidFill>
              </a:rPr>
              <a:t>)</a:t>
            </a:r>
          </a:p>
        </p:txBody>
      </p:sp>
      <p:sp>
        <p:nvSpPr>
          <p:cNvPr id="11" name="!!act">
            <a:extLst>
              <a:ext uri="{FF2B5EF4-FFF2-40B4-BE49-F238E27FC236}">
                <a16:creationId xmlns:a16="http://schemas.microsoft.com/office/drawing/2014/main" id="{ECF3E3C1-826D-07D1-5568-0D90137DBFD5}"/>
              </a:ext>
            </a:extLst>
          </p:cNvPr>
          <p:cNvSpPr txBox="1"/>
          <p:nvPr/>
        </p:nvSpPr>
        <p:spPr>
          <a:xfrm>
            <a:off x="716587" y="3464107"/>
            <a:ext cx="10876698" cy="830997"/>
          </a:xfrm>
          <a:prstGeom prst="rect">
            <a:avLst/>
          </a:prstGeom>
          <a:noFill/>
          <a:ln w="38100">
            <a:noFill/>
          </a:ln>
        </p:spPr>
        <p:txBody>
          <a:bodyPr wrap="square" rtlCol="0">
            <a:spAutoFit/>
          </a:bodyPr>
          <a:lstStyle/>
          <a:p>
            <a:r>
              <a:rPr lang="en-CA" sz="1600" b="1" dirty="0">
                <a:solidFill>
                  <a:srgbClr val="A71D5D"/>
                </a:solidFill>
              </a:rPr>
              <a:t>    </a:t>
            </a:r>
            <a:r>
              <a:rPr lang="en-CA" sz="1600" b="1" dirty="0" err="1"/>
              <a:t>checkin_df</a:t>
            </a:r>
            <a:r>
              <a:rPr lang="en-CA" sz="1600" b="1" dirty="0"/>
              <a:t> </a:t>
            </a:r>
            <a:r>
              <a:rPr lang="en-CA" sz="1600" b="1" dirty="0">
                <a:solidFill>
                  <a:srgbClr val="A71D5D"/>
                </a:solidFill>
              </a:rPr>
              <a:t>= </a:t>
            </a:r>
            <a:r>
              <a:rPr lang="en-CA" sz="1600" b="1" dirty="0" err="1">
                <a:solidFill>
                  <a:srgbClr val="0086B3"/>
                </a:solidFill>
              </a:rPr>
              <a:t>create_checkin_df_with_one_date_per_row</a:t>
            </a:r>
            <a:r>
              <a:rPr lang="en-CA" sz="1600" b="1" dirty="0">
                <a:solidFill>
                  <a:srgbClr val="63A35C"/>
                </a:solidFill>
              </a:rPr>
              <a:t>(</a:t>
            </a:r>
            <a:r>
              <a:rPr lang="en-CA" sz="1600" b="1" dirty="0" err="1">
                <a:solidFill>
                  <a:schemeClr val="tx1"/>
                </a:solidFill>
              </a:rPr>
              <a:t>checkin_df</a:t>
            </a:r>
            <a:r>
              <a:rPr lang="en-CA" sz="1600" b="1" dirty="0">
                <a:solidFill>
                  <a:srgbClr val="63A35C"/>
                </a:solidFill>
              </a:rPr>
              <a:t>)</a:t>
            </a:r>
            <a:br>
              <a:rPr lang="en-CA" sz="1600" b="1" dirty="0">
                <a:solidFill>
                  <a:srgbClr val="63A35C"/>
                </a:solidFill>
              </a:rPr>
            </a:br>
            <a:br>
              <a:rPr lang="en-CA" sz="1600" b="1" dirty="0">
                <a:solidFill>
                  <a:srgbClr val="63A35C"/>
                </a:solidFill>
              </a:rPr>
            </a:br>
            <a:r>
              <a:rPr lang="en-CA" sz="1600" b="1" dirty="0">
                <a:solidFill>
                  <a:srgbClr val="63A35C"/>
                </a:solidFill>
              </a:rPr>
              <a:t>    </a:t>
            </a:r>
            <a:r>
              <a:rPr lang="en-CA" sz="1600" b="1" dirty="0" err="1"/>
              <a:t>reviews_df</a:t>
            </a:r>
            <a:r>
              <a:rPr lang="en-CA" sz="1600" b="1" dirty="0"/>
              <a:t> </a:t>
            </a:r>
            <a:r>
              <a:rPr lang="en-CA" sz="1600" b="1" dirty="0">
                <a:solidFill>
                  <a:srgbClr val="A71D5D"/>
                </a:solidFill>
              </a:rPr>
              <a:t>= </a:t>
            </a:r>
            <a:r>
              <a:rPr lang="en-CA" sz="1600" b="1" dirty="0" err="1">
                <a:solidFill>
                  <a:srgbClr val="0086B3"/>
                </a:solidFill>
              </a:rPr>
              <a:t>count_reviews</a:t>
            </a:r>
            <a:r>
              <a:rPr lang="en-CA" sz="1600" b="1" dirty="0">
                <a:solidFill>
                  <a:srgbClr val="63A35C"/>
                </a:solidFill>
              </a:rPr>
              <a:t>(</a:t>
            </a:r>
            <a:r>
              <a:rPr lang="en-CA" sz="1600" b="1" dirty="0" err="1">
                <a:solidFill>
                  <a:schemeClr val="tx1"/>
                </a:solidFill>
              </a:rPr>
              <a:t>checkin_df</a:t>
            </a:r>
            <a:r>
              <a:rPr lang="en-CA" sz="1600" b="1" dirty="0">
                <a:solidFill>
                  <a:schemeClr val="tx1"/>
                </a:solidFill>
              </a:rPr>
              <a:t>, </a:t>
            </a:r>
            <a:r>
              <a:rPr lang="en-CA" sz="1600" b="1" dirty="0" err="1">
                <a:solidFill>
                  <a:schemeClr val="tx1"/>
                </a:solidFill>
              </a:rPr>
              <a:t>mobile_reviews_df</a:t>
            </a:r>
            <a:r>
              <a:rPr lang="en-CA" sz="1600" b="1" dirty="0">
                <a:solidFill>
                  <a:schemeClr val="tx1"/>
                </a:solidFill>
              </a:rPr>
              <a:t>, </a:t>
            </a:r>
            <a:r>
              <a:rPr lang="en-CA" sz="1600" b="1" dirty="0" err="1">
                <a:solidFill>
                  <a:schemeClr val="tx1"/>
                </a:solidFill>
              </a:rPr>
              <a:t>browser_reviews_df</a:t>
            </a:r>
            <a:r>
              <a:rPr lang="en-CA" sz="1600" b="1" dirty="0">
                <a:solidFill>
                  <a:schemeClr val="tx1"/>
                </a:solidFill>
              </a:rPr>
              <a:t>, </a:t>
            </a:r>
            <a:r>
              <a:rPr lang="en-CA" sz="1600" b="1" dirty="0" err="1">
                <a:solidFill>
                  <a:schemeClr val="tx1"/>
                </a:solidFill>
              </a:rPr>
              <a:t>run_date</a:t>
            </a:r>
            <a:r>
              <a:rPr lang="en-CA" sz="1600" b="1" dirty="0">
                <a:solidFill>
                  <a:srgbClr val="63A35C"/>
                </a:solidFill>
              </a:rPr>
              <a:t>)</a:t>
            </a:r>
            <a:endParaRPr lang="en-US" b="1" dirty="0"/>
          </a:p>
        </p:txBody>
      </p:sp>
      <p:sp>
        <p:nvSpPr>
          <p:cNvPr id="13" name="!!arrange">
            <a:extLst>
              <a:ext uri="{FF2B5EF4-FFF2-40B4-BE49-F238E27FC236}">
                <a16:creationId xmlns:a16="http://schemas.microsoft.com/office/drawing/2014/main" id="{CC5A389B-493C-F6B5-E50E-910E35908C55}"/>
              </a:ext>
            </a:extLst>
          </p:cNvPr>
          <p:cNvSpPr txBox="1"/>
          <p:nvPr/>
        </p:nvSpPr>
        <p:spPr>
          <a:xfrm>
            <a:off x="749245" y="1088674"/>
            <a:ext cx="11105298" cy="2062103"/>
          </a:xfrm>
          <a:prstGeom prst="rect">
            <a:avLst/>
          </a:prstGeom>
          <a:noFill/>
          <a:ln w="38100">
            <a:noFill/>
          </a:ln>
        </p:spPr>
        <p:txBody>
          <a:bodyPr wrap="square" rtlCol="0">
            <a:spAutoFit/>
          </a:bodyPr>
          <a:lstStyle/>
          <a:p>
            <a:pPr lvl="0"/>
            <a:r>
              <a:rPr lang="en-CA" sz="1600" b="1" dirty="0">
                <a:solidFill>
                  <a:srgbClr val="A71D5D"/>
                </a:solidFill>
                <a:latin typeface="DM Sans" pitchFamily="2" charset="77"/>
              </a:rPr>
              <a:t>def </a:t>
            </a:r>
            <a:r>
              <a:rPr lang="en-CA" sz="1600" b="1" dirty="0" err="1">
                <a:solidFill>
                  <a:srgbClr val="795DA3"/>
                </a:solidFill>
                <a:latin typeface="DM Sans" pitchFamily="2" charset="77"/>
              </a:rPr>
              <a:t>test_only_counts_mobile_reviews_done_separately_from_checkins</a:t>
            </a:r>
            <a:endParaRPr lang="en-CA" sz="1600" b="1" dirty="0">
              <a:solidFill>
                <a:srgbClr val="795DA3"/>
              </a:solidFill>
              <a:latin typeface="DM Sans" pitchFamily="2" charset="77"/>
            </a:endParaRPr>
          </a:p>
          <a:p>
            <a:pPr lvl="0"/>
            <a:r>
              <a:rPr lang="en-CA" sz="1600" b="1" dirty="0">
                <a:solidFill>
                  <a:srgbClr val="63A35C"/>
                </a:solidFill>
                <a:latin typeface="DM Sans" pitchFamily="2" charset="77"/>
              </a:rPr>
              <a:t>(</a:t>
            </a:r>
            <a:r>
              <a:rPr lang="en-CA" sz="1600" b="1" dirty="0">
                <a:solidFill>
                  <a:srgbClr val="0086B3"/>
                </a:solidFill>
                <a:latin typeface="DM Sans" pitchFamily="2" charset="77"/>
              </a:rPr>
              <a:t>spark</a:t>
            </a:r>
            <a:r>
              <a:rPr lang="en-CA" sz="1600" b="1" dirty="0">
                <a:solidFill>
                  <a:srgbClr val="A71D5D"/>
                </a:solidFill>
                <a:latin typeface="DM Sans" pitchFamily="2" charset="77"/>
              </a:rPr>
              <a:t>: </a:t>
            </a:r>
            <a:r>
              <a:rPr lang="en-CA" sz="1600" b="1" dirty="0" err="1">
                <a:solidFill>
                  <a:srgbClr val="795DA3"/>
                </a:solidFill>
                <a:latin typeface="DM Sans" pitchFamily="2" charset="77"/>
              </a:rPr>
              <a:t>SparkSession</a:t>
            </a:r>
            <a:r>
              <a:rPr lang="en-CA" sz="1600" b="1" dirty="0">
                <a:solidFill>
                  <a:srgbClr val="63A35C"/>
                </a:solidFill>
                <a:latin typeface="DM Sans" pitchFamily="2" charset="77"/>
              </a:rPr>
              <a:t>) </a:t>
            </a:r>
            <a:r>
              <a:rPr lang="en-CA" sz="1600" b="1" dirty="0">
                <a:latin typeface="DM Sans" pitchFamily="2" charset="77"/>
              </a:rPr>
              <a:t>-&gt; </a:t>
            </a:r>
            <a:r>
              <a:rPr lang="en-CA" sz="1600" b="1" dirty="0">
                <a:solidFill>
                  <a:srgbClr val="A71D5D"/>
                </a:solidFill>
                <a:latin typeface="DM Sans" pitchFamily="2" charset="77"/>
              </a:rPr>
              <a:t>None:</a:t>
            </a:r>
            <a:br>
              <a:rPr lang="en-CA" sz="1600" b="1" dirty="0">
                <a:solidFill>
                  <a:srgbClr val="A71D5D"/>
                </a:solidFill>
                <a:latin typeface="DM Sans" pitchFamily="2" charset="77"/>
              </a:rPr>
            </a:br>
            <a:r>
              <a:rPr lang="en-CA" sz="1600" b="1" dirty="0">
                <a:solidFill>
                  <a:srgbClr val="A71D5D"/>
                </a:solidFill>
                <a:latin typeface="DM Sans" pitchFamily="2" charset="77"/>
              </a:rPr>
              <a:t>    </a:t>
            </a:r>
            <a:r>
              <a:rPr lang="en-CA" sz="1600" b="1" dirty="0" err="1">
                <a:latin typeface="DM Sans" pitchFamily="2" charset="77"/>
              </a:rPr>
              <a:t>browser_reviews_df</a:t>
            </a:r>
            <a:r>
              <a:rPr lang="en-CA" sz="1600" b="1" dirty="0">
                <a:latin typeface="DM Sans" pitchFamily="2" charset="77"/>
              </a:rPr>
              <a:t> </a:t>
            </a:r>
            <a:r>
              <a:rPr lang="en-CA" sz="1600" b="1" dirty="0">
                <a:solidFill>
                  <a:srgbClr val="A71D5D"/>
                </a:solidFill>
                <a:latin typeface="DM Sans" pitchFamily="2" charset="77"/>
              </a:rPr>
              <a:t>= </a:t>
            </a:r>
            <a:r>
              <a:rPr lang="en-CA" sz="1600" b="1" dirty="0" err="1">
                <a:solidFill>
                  <a:srgbClr val="0086B3"/>
                </a:solidFill>
                <a:latin typeface="DM Sans" pitchFamily="2" charset="77"/>
              </a:rPr>
              <a:t>create_df_from_json</a:t>
            </a:r>
            <a:r>
              <a:rPr lang="en-CA" sz="1600" b="1" dirty="0">
                <a:solidFill>
                  <a:srgbClr val="63A35C"/>
                </a:solidFill>
                <a:latin typeface="DM Sans" pitchFamily="2" charset="77"/>
              </a:rPr>
              <a:t>(</a:t>
            </a:r>
            <a:r>
              <a:rPr lang="en-CA" sz="1600" b="1" dirty="0">
                <a:solidFill>
                  <a:srgbClr val="183691"/>
                </a:solidFill>
                <a:latin typeface="DM Sans" pitchFamily="2" charset="77"/>
              </a:rPr>
              <a:t>"fixtures/</a:t>
            </a:r>
            <a:r>
              <a:rPr lang="en-CA" sz="1600" b="1" dirty="0" err="1">
                <a:solidFill>
                  <a:srgbClr val="183691"/>
                </a:solidFill>
                <a:latin typeface="DM Sans" pitchFamily="2" charset="77"/>
              </a:rPr>
              <a:t>browser_reviews.json</a:t>
            </a:r>
            <a:r>
              <a:rPr lang="en-CA" sz="1600" b="1" dirty="0">
                <a:solidFill>
                  <a:srgbClr val="183691"/>
                </a:solidFill>
                <a:latin typeface="DM Sans" pitchFamily="2" charset="77"/>
              </a:rPr>
              <a:t>"</a:t>
            </a:r>
            <a:r>
              <a:rPr lang="en-CA" sz="1600" b="1" dirty="0">
                <a:solidFill>
                  <a:srgbClr val="63A35C"/>
                </a:solidFill>
                <a:latin typeface="DM Sans" pitchFamily="2" charset="77"/>
              </a:rPr>
              <a:t>, </a:t>
            </a:r>
            <a:r>
              <a:rPr lang="en-CA" sz="1600" b="1" dirty="0">
                <a:solidFill>
                  <a:srgbClr val="0086B3"/>
                </a:solidFill>
                <a:latin typeface="DM Sans" pitchFamily="2" charset="77"/>
              </a:rPr>
              <a:t>spark</a:t>
            </a:r>
            <a:r>
              <a:rPr lang="en-CA" sz="1600" b="1" dirty="0">
                <a:solidFill>
                  <a:srgbClr val="63A35C"/>
                </a:solidFill>
                <a:latin typeface="DM Sans" pitchFamily="2" charset="77"/>
              </a:rPr>
              <a:t>)</a:t>
            </a:r>
            <a:br>
              <a:rPr lang="en-CA" sz="1600" b="1" dirty="0">
                <a:solidFill>
                  <a:srgbClr val="63A35C"/>
                </a:solidFill>
                <a:latin typeface="DM Sans" pitchFamily="2" charset="77"/>
              </a:rPr>
            </a:br>
            <a:r>
              <a:rPr lang="en-CA" sz="1600" b="1" dirty="0">
                <a:solidFill>
                  <a:srgbClr val="63A35C"/>
                </a:solidFill>
                <a:latin typeface="DM Sans" pitchFamily="2" charset="77"/>
              </a:rPr>
              <a:t>    </a:t>
            </a:r>
            <a:r>
              <a:rPr lang="en-CA" sz="1600" b="1" dirty="0" err="1">
                <a:latin typeface="DM Sans" pitchFamily="2" charset="77"/>
              </a:rPr>
              <a:t>checkin_df</a:t>
            </a:r>
            <a:r>
              <a:rPr lang="en-CA" sz="1600" b="1" dirty="0">
                <a:latin typeface="DM Sans" pitchFamily="2" charset="77"/>
              </a:rPr>
              <a:t> </a:t>
            </a:r>
            <a:r>
              <a:rPr lang="en-CA" sz="1600" b="1" dirty="0">
                <a:solidFill>
                  <a:srgbClr val="A71D5D"/>
                </a:solidFill>
                <a:latin typeface="DM Sans" pitchFamily="2" charset="77"/>
              </a:rPr>
              <a:t>= </a:t>
            </a:r>
            <a:r>
              <a:rPr lang="en-CA" sz="1600" b="1" dirty="0" err="1">
                <a:solidFill>
                  <a:srgbClr val="0086B3"/>
                </a:solidFill>
                <a:latin typeface="DM Sans" pitchFamily="2" charset="77"/>
              </a:rPr>
              <a:t>create_df_from_json</a:t>
            </a:r>
            <a:r>
              <a:rPr lang="en-CA" sz="1600" b="1" dirty="0">
                <a:solidFill>
                  <a:srgbClr val="63A35C"/>
                </a:solidFill>
                <a:latin typeface="DM Sans" pitchFamily="2" charset="77"/>
              </a:rPr>
              <a:t>(</a:t>
            </a:r>
            <a:r>
              <a:rPr lang="en-CA" sz="1600" b="1" dirty="0">
                <a:solidFill>
                  <a:srgbClr val="183691"/>
                </a:solidFill>
                <a:latin typeface="DM Sans" pitchFamily="2" charset="77"/>
              </a:rPr>
              <a:t>"fixtures/</a:t>
            </a:r>
            <a:r>
              <a:rPr lang="en-CA" sz="1600" b="1" dirty="0" err="1">
                <a:solidFill>
                  <a:srgbClr val="183691"/>
                </a:solidFill>
                <a:latin typeface="DM Sans" pitchFamily="2" charset="77"/>
              </a:rPr>
              <a:t>checkin.json</a:t>
            </a:r>
            <a:r>
              <a:rPr lang="en-CA" sz="1600" b="1" dirty="0">
                <a:solidFill>
                  <a:srgbClr val="183691"/>
                </a:solidFill>
                <a:latin typeface="DM Sans" pitchFamily="2" charset="77"/>
              </a:rPr>
              <a:t>"</a:t>
            </a:r>
            <a:r>
              <a:rPr lang="en-CA" sz="1600" b="1" dirty="0">
                <a:solidFill>
                  <a:srgbClr val="63A35C"/>
                </a:solidFill>
                <a:latin typeface="DM Sans" pitchFamily="2" charset="77"/>
              </a:rPr>
              <a:t>, </a:t>
            </a:r>
            <a:r>
              <a:rPr lang="en-CA" sz="1600" b="1" dirty="0">
                <a:solidFill>
                  <a:srgbClr val="0086B3"/>
                </a:solidFill>
                <a:latin typeface="DM Sans" pitchFamily="2" charset="77"/>
              </a:rPr>
              <a:t>spark</a:t>
            </a:r>
            <a:r>
              <a:rPr lang="en-CA" sz="1600" b="1" dirty="0">
                <a:solidFill>
                  <a:srgbClr val="63A35C"/>
                </a:solidFill>
                <a:latin typeface="DM Sans" pitchFamily="2" charset="77"/>
              </a:rPr>
              <a:t>)</a:t>
            </a:r>
            <a:br>
              <a:rPr lang="en-CA" sz="1600" b="1" dirty="0">
                <a:solidFill>
                  <a:srgbClr val="63A35C"/>
                </a:solidFill>
                <a:latin typeface="DM Sans" pitchFamily="2" charset="77"/>
              </a:rPr>
            </a:br>
            <a:r>
              <a:rPr lang="en-CA" sz="1600" b="1" dirty="0">
                <a:solidFill>
                  <a:srgbClr val="63A35C"/>
                </a:solidFill>
                <a:latin typeface="DM Sans" pitchFamily="2" charset="77"/>
              </a:rPr>
              <a:t>    </a:t>
            </a:r>
            <a:r>
              <a:rPr lang="en-CA" sz="1600" b="1" dirty="0" err="1">
                <a:solidFill>
                  <a:schemeClr val="bg1">
                    <a:lumMod val="75000"/>
                  </a:schemeClr>
                </a:solidFill>
                <a:latin typeface="DM Sans" pitchFamily="2" charset="77"/>
              </a:rPr>
              <a:t>tips_df</a:t>
            </a:r>
            <a:r>
              <a:rPr lang="en-CA" sz="1600" b="1" dirty="0">
                <a:solidFill>
                  <a:schemeClr val="bg1">
                    <a:lumMod val="75000"/>
                  </a:schemeClr>
                </a:solidFill>
                <a:latin typeface="DM Sans" pitchFamily="2" charset="77"/>
              </a:rPr>
              <a:t> </a:t>
            </a:r>
            <a:r>
              <a:rPr lang="en-CA" sz="1600" b="1" dirty="0">
                <a:solidFill>
                  <a:srgbClr val="A71D5D"/>
                </a:solidFill>
                <a:latin typeface="DM Sans" pitchFamily="2" charset="77"/>
              </a:rPr>
              <a:t>= </a:t>
            </a:r>
            <a:r>
              <a:rPr lang="en-CA" sz="1600" b="1" dirty="0" err="1">
                <a:solidFill>
                  <a:srgbClr val="0086B3"/>
                </a:solidFill>
                <a:latin typeface="DM Sans" pitchFamily="2" charset="77"/>
              </a:rPr>
              <a:t>create_df_from_json</a:t>
            </a:r>
            <a:r>
              <a:rPr lang="en-CA" sz="1600" b="1" dirty="0">
                <a:solidFill>
                  <a:srgbClr val="63A35C"/>
                </a:solidFill>
                <a:latin typeface="DM Sans" pitchFamily="2" charset="77"/>
              </a:rPr>
              <a:t>(</a:t>
            </a:r>
            <a:r>
              <a:rPr lang="en-CA" sz="1600" b="1" dirty="0">
                <a:solidFill>
                  <a:srgbClr val="183691"/>
                </a:solidFill>
                <a:latin typeface="DM Sans" pitchFamily="2" charset="77"/>
              </a:rPr>
              <a:t>"fixtures/</a:t>
            </a:r>
            <a:r>
              <a:rPr lang="en-CA" sz="1600" b="1" dirty="0" err="1">
                <a:solidFill>
                  <a:srgbClr val="183691"/>
                </a:solidFill>
                <a:latin typeface="DM Sans" pitchFamily="2" charset="77"/>
              </a:rPr>
              <a:t>tips.json</a:t>
            </a:r>
            <a:r>
              <a:rPr lang="en-CA" sz="1600" b="1" dirty="0">
                <a:solidFill>
                  <a:srgbClr val="183691"/>
                </a:solidFill>
                <a:latin typeface="DM Sans" pitchFamily="2" charset="77"/>
              </a:rPr>
              <a:t>"</a:t>
            </a:r>
            <a:r>
              <a:rPr lang="en-CA" sz="1600" b="1" dirty="0">
                <a:solidFill>
                  <a:srgbClr val="63A35C"/>
                </a:solidFill>
                <a:latin typeface="DM Sans" pitchFamily="2" charset="77"/>
              </a:rPr>
              <a:t>, </a:t>
            </a:r>
            <a:r>
              <a:rPr lang="en-CA" sz="1600" b="1" dirty="0">
                <a:solidFill>
                  <a:srgbClr val="0086B3"/>
                </a:solidFill>
                <a:latin typeface="DM Sans" pitchFamily="2" charset="77"/>
              </a:rPr>
              <a:t>spark</a:t>
            </a:r>
            <a:r>
              <a:rPr lang="en-CA" sz="1600" b="1" dirty="0">
                <a:solidFill>
                  <a:srgbClr val="63A35C"/>
                </a:solidFill>
                <a:latin typeface="DM Sans" pitchFamily="2" charset="77"/>
              </a:rPr>
              <a:t>)</a:t>
            </a:r>
            <a:br>
              <a:rPr lang="en-CA" sz="1600" b="1" dirty="0">
                <a:solidFill>
                  <a:srgbClr val="63A35C"/>
                </a:solidFill>
                <a:latin typeface="DM Sans" pitchFamily="2" charset="77"/>
              </a:rPr>
            </a:br>
            <a:r>
              <a:rPr lang="en-CA" sz="1600" b="1" dirty="0">
                <a:solidFill>
                  <a:srgbClr val="63A35C"/>
                </a:solidFill>
                <a:latin typeface="DM Sans" pitchFamily="2" charset="77"/>
              </a:rPr>
              <a:t>    </a:t>
            </a:r>
            <a:r>
              <a:rPr lang="en-CA" sz="1600" b="1" dirty="0" err="1">
                <a:solidFill>
                  <a:schemeClr val="bg1">
                    <a:lumMod val="75000"/>
                  </a:schemeClr>
                </a:solidFill>
                <a:latin typeface="DM Sans" pitchFamily="2" charset="77"/>
              </a:rPr>
              <a:t>business_df</a:t>
            </a:r>
            <a:r>
              <a:rPr lang="en-CA" sz="1600" b="1" dirty="0">
                <a:solidFill>
                  <a:schemeClr val="bg1">
                    <a:lumMod val="75000"/>
                  </a:schemeClr>
                </a:solidFill>
                <a:latin typeface="DM Sans" pitchFamily="2" charset="77"/>
              </a:rPr>
              <a:t> </a:t>
            </a:r>
            <a:r>
              <a:rPr lang="en-CA" sz="1600" b="1" dirty="0">
                <a:solidFill>
                  <a:srgbClr val="A71D5D"/>
                </a:solidFill>
                <a:latin typeface="DM Sans" pitchFamily="2" charset="77"/>
              </a:rPr>
              <a:t>= </a:t>
            </a:r>
            <a:r>
              <a:rPr lang="en-CA" sz="1600" b="1" dirty="0" err="1">
                <a:solidFill>
                  <a:srgbClr val="0086B3"/>
                </a:solidFill>
                <a:latin typeface="DM Sans" pitchFamily="2" charset="77"/>
              </a:rPr>
              <a:t>create_df_from_json</a:t>
            </a:r>
            <a:r>
              <a:rPr lang="en-CA" sz="1600" b="1" dirty="0">
                <a:solidFill>
                  <a:srgbClr val="63A35C"/>
                </a:solidFill>
                <a:latin typeface="DM Sans" pitchFamily="2" charset="77"/>
              </a:rPr>
              <a:t>(</a:t>
            </a:r>
            <a:r>
              <a:rPr lang="en-CA" sz="1600" b="1" dirty="0">
                <a:solidFill>
                  <a:srgbClr val="183691"/>
                </a:solidFill>
                <a:latin typeface="DM Sans" pitchFamily="2" charset="77"/>
              </a:rPr>
              <a:t>"fixtures/</a:t>
            </a:r>
            <a:r>
              <a:rPr lang="en-CA" sz="1600" b="1" dirty="0" err="1">
                <a:solidFill>
                  <a:srgbClr val="183691"/>
                </a:solidFill>
                <a:latin typeface="DM Sans" pitchFamily="2" charset="77"/>
              </a:rPr>
              <a:t>business.json</a:t>
            </a:r>
            <a:r>
              <a:rPr lang="en-CA" sz="1600" b="1" dirty="0">
                <a:solidFill>
                  <a:srgbClr val="183691"/>
                </a:solidFill>
                <a:latin typeface="DM Sans" pitchFamily="2" charset="77"/>
              </a:rPr>
              <a:t>"</a:t>
            </a:r>
            <a:r>
              <a:rPr lang="en-CA" sz="1600" b="1" dirty="0">
                <a:solidFill>
                  <a:srgbClr val="63A35C"/>
                </a:solidFill>
                <a:latin typeface="DM Sans" pitchFamily="2" charset="77"/>
              </a:rPr>
              <a:t>, </a:t>
            </a:r>
            <a:r>
              <a:rPr lang="en-CA" sz="1600" b="1" dirty="0">
                <a:solidFill>
                  <a:srgbClr val="0086B3"/>
                </a:solidFill>
                <a:latin typeface="DM Sans" pitchFamily="2" charset="77"/>
              </a:rPr>
              <a:t>spark</a:t>
            </a:r>
            <a:r>
              <a:rPr lang="en-CA" sz="1600" b="1" dirty="0">
                <a:solidFill>
                  <a:srgbClr val="63A35C"/>
                </a:solidFill>
                <a:latin typeface="DM Sans" pitchFamily="2" charset="77"/>
              </a:rPr>
              <a:t>)</a:t>
            </a:r>
            <a:br>
              <a:rPr lang="en-CA" sz="1600" b="1" dirty="0">
                <a:solidFill>
                  <a:srgbClr val="63A35C"/>
                </a:solidFill>
                <a:latin typeface="DM Sans" pitchFamily="2" charset="77"/>
              </a:rPr>
            </a:br>
            <a:r>
              <a:rPr lang="en-CA" sz="1600" b="1" dirty="0">
                <a:solidFill>
                  <a:srgbClr val="63A35C"/>
                </a:solidFill>
                <a:latin typeface="DM Sans" pitchFamily="2" charset="77"/>
              </a:rPr>
              <a:t>    </a:t>
            </a:r>
            <a:r>
              <a:rPr lang="en-CA" sz="1600" b="1" dirty="0" err="1">
                <a:latin typeface="DM Sans" pitchFamily="2" charset="77"/>
              </a:rPr>
              <a:t>mobile_reviews_df</a:t>
            </a:r>
            <a:r>
              <a:rPr lang="en-CA" sz="1600" b="1" dirty="0">
                <a:latin typeface="DM Sans" pitchFamily="2" charset="77"/>
              </a:rPr>
              <a:t> </a:t>
            </a:r>
            <a:r>
              <a:rPr lang="en-CA" sz="1600" b="1" dirty="0">
                <a:solidFill>
                  <a:srgbClr val="A71D5D"/>
                </a:solidFill>
                <a:latin typeface="DM Sans" pitchFamily="2" charset="77"/>
              </a:rPr>
              <a:t>= </a:t>
            </a:r>
            <a:r>
              <a:rPr lang="en-CA" sz="1600" b="1" dirty="0" err="1">
                <a:solidFill>
                  <a:srgbClr val="0086B3"/>
                </a:solidFill>
                <a:latin typeface="DM Sans" pitchFamily="2" charset="77"/>
              </a:rPr>
              <a:t>create_df_from_json</a:t>
            </a:r>
            <a:r>
              <a:rPr lang="en-CA" sz="1600" b="1" dirty="0">
                <a:solidFill>
                  <a:srgbClr val="63A35C"/>
                </a:solidFill>
                <a:latin typeface="DM Sans" pitchFamily="2" charset="77"/>
              </a:rPr>
              <a:t>(</a:t>
            </a:r>
            <a:r>
              <a:rPr lang="en-CA" sz="1600" b="1" dirty="0">
                <a:solidFill>
                  <a:srgbClr val="183691"/>
                </a:solidFill>
                <a:latin typeface="DM Sans" pitchFamily="2" charset="77"/>
              </a:rPr>
              <a:t>"fixtures/</a:t>
            </a:r>
            <a:r>
              <a:rPr lang="en-CA" sz="1600" b="1" dirty="0" err="1">
                <a:solidFill>
                  <a:srgbClr val="183691"/>
                </a:solidFill>
                <a:latin typeface="DM Sans" pitchFamily="2" charset="77"/>
              </a:rPr>
              <a:t>mobile_reviews.json</a:t>
            </a:r>
            <a:r>
              <a:rPr lang="en-CA" sz="1600" b="1" dirty="0">
                <a:solidFill>
                  <a:srgbClr val="183691"/>
                </a:solidFill>
                <a:latin typeface="DM Sans" pitchFamily="2" charset="77"/>
              </a:rPr>
              <a:t>"</a:t>
            </a:r>
            <a:r>
              <a:rPr lang="en-CA" sz="1600" b="1" dirty="0">
                <a:solidFill>
                  <a:srgbClr val="63A35C"/>
                </a:solidFill>
                <a:latin typeface="DM Sans" pitchFamily="2" charset="77"/>
              </a:rPr>
              <a:t>, </a:t>
            </a:r>
            <a:r>
              <a:rPr lang="en-CA" sz="1600" b="1" dirty="0">
                <a:solidFill>
                  <a:srgbClr val="0086B3"/>
                </a:solidFill>
                <a:latin typeface="DM Sans" pitchFamily="2" charset="77"/>
              </a:rPr>
              <a:t>spark</a:t>
            </a:r>
            <a:r>
              <a:rPr lang="en-CA" sz="1600" b="1" dirty="0">
                <a:solidFill>
                  <a:srgbClr val="63A35C"/>
                </a:solidFill>
                <a:latin typeface="DM Sans" pitchFamily="2" charset="77"/>
              </a:rPr>
              <a:t>)</a:t>
            </a:r>
          </a:p>
          <a:p>
            <a:pPr lvl="0"/>
            <a:r>
              <a:rPr lang="en-CA" sz="1600" b="1" dirty="0">
                <a:solidFill>
                  <a:srgbClr val="63A35C"/>
                </a:solidFill>
                <a:latin typeface="DM Sans" pitchFamily="2" charset="77"/>
              </a:rPr>
              <a:t>    </a:t>
            </a:r>
            <a:r>
              <a:rPr lang="en-CA" sz="1600" b="1" dirty="0" err="1">
                <a:solidFill>
                  <a:schemeClr val="tx1"/>
                </a:solidFill>
                <a:latin typeface="DM Sans" pitchFamily="2" charset="77"/>
              </a:rPr>
              <a:t>run_</a:t>
            </a:r>
            <a:r>
              <a:rPr lang="en-CA" sz="1600" b="1" dirty="0" err="1">
                <a:latin typeface="DM Sans" pitchFamily="2" charset="77"/>
              </a:rPr>
              <a:t>date</a:t>
            </a:r>
            <a:r>
              <a:rPr lang="en-CA" sz="1600" b="1" dirty="0">
                <a:latin typeface="DM Sans" pitchFamily="2" charset="77"/>
              </a:rPr>
              <a:t> </a:t>
            </a:r>
            <a:r>
              <a:rPr lang="en-CA" sz="1600" b="1" dirty="0">
                <a:solidFill>
                  <a:srgbClr val="A71D5D"/>
                </a:solidFill>
                <a:latin typeface="DM Sans" pitchFamily="2" charset="77"/>
              </a:rPr>
              <a:t>= </a:t>
            </a:r>
            <a:r>
              <a:rPr lang="en-CA" sz="1600" b="1" dirty="0">
                <a:solidFill>
                  <a:srgbClr val="0086B3"/>
                </a:solidFill>
                <a:latin typeface="DM Sans" pitchFamily="2" charset="77"/>
              </a:rPr>
              <a:t>datetime</a:t>
            </a:r>
            <a:r>
              <a:rPr lang="en-CA" sz="1600" b="1" dirty="0">
                <a:solidFill>
                  <a:srgbClr val="63A35C"/>
                </a:solidFill>
                <a:latin typeface="DM Sans" pitchFamily="2" charset="77"/>
              </a:rPr>
              <a:t>(</a:t>
            </a:r>
            <a:r>
              <a:rPr lang="en-CA" sz="1600" b="1" dirty="0">
                <a:solidFill>
                  <a:srgbClr val="0086B3"/>
                </a:solidFill>
                <a:latin typeface="DM Sans" pitchFamily="2" charset="77"/>
              </a:rPr>
              <a:t>2022</a:t>
            </a:r>
            <a:r>
              <a:rPr lang="en-CA" sz="1600" b="1" dirty="0">
                <a:solidFill>
                  <a:srgbClr val="63A35C"/>
                </a:solidFill>
                <a:latin typeface="DM Sans" pitchFamily="2" charset="77"/>
              </a:rPr>
              <a:t>, </a:t>
            </a:r>
            <a:r>
              <a:rPr lang="en-CA" sz="1600" b="1" dirty="0">
                <a:solidFill>
                  <a:srgbClr val="0086B3"/>
                </a:solidFill>
                <a:latin typeface="DM Sans" pitchFamily="2" charset="77"/>
              </a:rPr>
              <a:t>4</a:t>
            </a:r>
            <a:r>
              <a:rPr lang="en-CA" sz="1600" b="1" dirty="0">
                <a:solidFill>
                  <a:srgbClr val="63A35C"/>
                </a:solidFill>
                <a:latin typeface="DM Sans" pitchFamily="2" charset="77"/>
              </a:rPr>
              <a:t>, </a:t>
            </a:r>
            <a:r>
              <a:rPr lang="en-CA" sz="1600" b="1" dirty="0">
                <a:solidFill>
                  <a:srgbClr val="0086B3"/>
                </a:solidFill>
                <a:latin typeface="DM Sans" pitchFamily="2" charset="77"/>
              </a:rPr>
              <a:t>14</a:t>
            </a:r>
            <a:r>
              <a:rPr lang="en-CA" sz="1600" b="1" dirty="0">
                <a:solidFill>
                  <a:srgbClr val="63A35C"/>
                </a:solidFill>
                <a:latin typeface="DM Sans" pitchFamily="2" charset="77"/>
              </a:rPr>
              <a:t>)</a:t>
            </a:r>
            <a:endParaRPr lang="en-US" sz="2000" b="1" dirty="0">
              <a:latin typeface="DM Sans" pitchFamily="2" charset="77"/>
            </a:endParaRPr>
          </a:p>
        </p:txBody>
      </p:sp>
      <p:pic>
        <p:nvPicPr>
          <p:cNvPr id="15" name="Picture 2">
            <a:extLst>
              <a:ext uri="{FF2B5EF4-FFF2-40B4-BE49-F238E27FC236}">
                <a16:creationId xmlns:a16="http://schemas.microsoft.com/office/drawing/2014/main" id="{EA4E40A6-83D7-7B6C-D861-93F4CEA24B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485465">
            <a:off x="426047" y="3910879"/>
            <a:ext cx="581080" cy="4526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19486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09"/>
        <p:cNvGrpSpPr/>
        <p:nvPr/>
      </p:nvGrpSpPr>
      <p:grpSpPr>
        <a:xfrm>
          <a:off x="0" y="0"/>
          <a:ext cx="0" cy="0"/>
          <a:chOff x="0" y="0"/>
          <a:chExt cx="0" cy="0"/>
        </a:xfrm>
      </p:grpSpPr>
      <p:sp>
        <p:nvSpPr>
          <p:cNvPr id="510" name="Google Shape;510;p63"/>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17</a:t>
            </a:fld>
            <a:endParaRPr/>
          </a:p>
        </p:txBody>
      </p:sp>
      <p:sp>
        <p:nvSpPr>
          <p:cNvPr id="511" name="Google Shape;511;p63"/>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The Problem</a:t>
            </a:r>
            <a:endParaRPr dirty="0"/>
          </a:p>
        </p:txBody>
      </p:sp>
      <p:sp>
        <p:nvSpPr>
          <p:cNvPr id="512" name="Google Shape;512;p63"/>
          <p:cNvSpPr txBox="1">
            <a:spLocks noGrp="1"/>
          </p:cNvSpPr>
          <p:nvPr>
            <p:ph type="subTitle" idx="1"/>
          </p:nvPr>
        </p:nvSpPr>
        <p:spPr>
          <a:xfrm>
            <a:off x="764809" y="1174702"/>
            <a:ext cx="10659300" cy="583500"/>
          </a:xfrm>
          <a:prstGeom prst="rect">
            <a:avLst/>
          </a:prstGeom>
        </p:spPr>
        <p:txBody>
          <a:bodyPr spcFirstLastPara="1" wrap="square" lIns="0" tIns="0" rIns="0" bIns="0" anchor="t" anchorCtr="0">
            <a:noAutofit/>
          </a:bodyPr>
          <a:lstStyle/>
          <a:p>
            <a:pPr marL="0" lvl="0" indent="0" algn="l" rtl="0">
              <a:spcBef>
                <a:spcPts val="1100"/>
              </a:spcBef>
              <a:spcAft>
                <a:spcPts val="0"/>
              </a:spcAft>
              <a:buNone/>
            </a:pPr>
            <a:r>
              <a:rPr lang="en"/>
              <a:t>The PANDEMIC_RECOVERY table</a:t>
            </a:r>
            <a:endParaRPr/>
          </a:p>
        </p:txBody>
      </p:sp>
      <p:graphicFrame>
        <p:nvGraphicFramePr>
          <p:cNvPr id="513" name="Google Shape;513;p63"/>
          <p:cNvGraphicFramePr/>
          <p:nvPr/>
        </p:nvGraphicFramePr>
        <p:xfrm>
          <a:off x="513288" y="2484213"/>
          <a:ext cx="11124550" cy="2639620"/>
        </p:xfrm>
        <a:graphic>
          <a:graphicData uri="http://schemas.openxmlformats.org/drawingml/2006/table">
            <a:tbl>
              <a:tblPr>
                <a:noFill/>
                <a:tableStyleId>{D7E440C0-9F9F-4B7A-B09E-0B7364B92A36}</a:tableStyleId>
              </a:tblPr>
              <a:tblGrid>
                <a:gridCol w="1748050">
                  <a:extLst>
                    <a:ext uri="{9D8B030D-6E8A-4147-A177-3AD203B41FA5}">
                      <a16:colId xmlns:a16="http://schemas.microsoft.com/office/drawing/2014/main" val="20000"/>
                    </a:ext>
                  </a:extLst>
                </a:gridCol>
                <a:gridCol w="1562750">
                  <a:extLst>
                    <a:ext uri="{9D8B030D-6E8A-4147-A177-3AD203B41FA5}">
                      <a16:colId xmlns:a16="http://schemas.microsoft.com/office/drawing/2014/main" val="20001"/>
                    </a:ext>
                  </a:extLst>
                </a:gridCol>
                <a:gridCol w="1562750">
                  <a:extLst>
                    <a:ext uri="{9D8B030D-6E8A-4147-A177-3AD203B41FA5}">
                      <a16:colId xmlns:a16="http://schemas.microsoft.com/office/drawing/2014/main" val="20002"/>
                    </a:ext>
                  </a:extLst>
                </a:gridCol>
                <a:gridCol w="1562750">
                  <a:extLst>
                    <a:ext uri="{9D8B030D-6E8A-4147-A177-3AD203B41FA5}">
                      <a16:colId xmlns:a16="http://schemas.microsoft.com/office/drawing/2014/main" val="20003"/>
                    </a:ext>
                  </a:extLst>
                </a:gridCol>
                <a:gridCol w="1562750">
                  <a:extLst>
                    <a:ext uri="{9D8B030D-6E8A-4147-A177-3AD203B41FA5}">
                      <a16:colId xmlns:a16="http://schemas.microsoft.com/office/drawing/2014/main" val="20004"/>
                    </a:ext>
                  </a:extLst>
                </a:gridCol>
                <a:gridCol w="1562750">
                  <a:extLst>
                    <a:ext uri="{9D8B030D-6E8A-4147-A177-3AD203B41FA5}">
                      <a16:colId xmlns:a16="http://schemas.microsoft.com/office/drawing/2014/main" val="20005"/>
                    </a:ext>
                  </a:extLst>
                </a:gridCol>
                <a:gridCol w="1562750">
                  <a:extLst>
                    <a:ext uri="{9D8B030D-6E8A-4147-A177-3AD203B41FA5}">
                      <a16:colId xmlns:a16="http://schemas.microsoft.com/office/drawing/2014/main" val="20006"/>
                    </a:ext>
                  </a:extLst>
                </a:gridCol>
              </a:tblGrid>
              <a:tr h="548600">
                <a:tc>
                  <a:txBody>
                    <a:bodyPr/>
                    <a:lstStyle/>
                    <a:p>
                      <a:pPr marL="0" lvl="0" indent="0" algn="l" rtl="0">
                        <a:spcBef>
                          <a:spcPts val="0"/>
                        </a:spcBef>
                        <a:spcAft>
                          <a:spcPts val="0"/>
                        </a:spcAft>
                        <a:buNone/>
                      </a:pPr>
                      <a:r>
                        <a:rPr lang="en" sz="1200" b="1" dirty="0" err="1">
                          <a:solidFill>
                            <a:schemeClr val="dk1"/>
                          </a:solidFill>
                        </a:rPr>
                        <a:t>business_id</a:t>
                      </a:r>
                      <a:endParaRPr sz="1200" b="1" dirty="0">
                        <a:solidFill>
                          <a:schemeClr val="dk1"/>
                        </a:solidFill>
                      </a:endParaRPr>
                    </a:p>
                  </a:txBody>
                  <a:tcPr marL="91425" marR="91425" marT="91425" marB="91425">
                    <a:solidFill>
                      <a:schemeClr val="accent5"/>
                    </a:solidFill>
                  </a:tcPr>
                </a:tc>
                <a:tc>
                  <a:txBody>
                    <a:bodyPr/>
                    <a:lstStyle/>
                    <a:p>
                      <a:pPr marL="0" lvl="0" indent="0" algn="l" rtl="0">
                        <a:spcBef>
                          <a:spcPts val="0"/>
                        </a:spcBef>
                        <a:spcAft>
                          <a:spcPts val="0"/>
                        </a:spcAft>
                        <a:buNone/>
                      </a:pPr>
                      <a:r>
                        <a:rPr lang="en" sz="1200" b="1">
                          <a:solidFill>
                            <a:schemeClr val="dk1"/>
                          </a:solidFill>
                        </a:rPr>
                        <a:t>business_name</a:t>
                      </a:r>
                      <a:endParaRPr sz="1200" b="1">
                        <a:solidFill>
                          <a:schemeClr val="dk1"/>
                        </a:solidFill>
                      </a:endParaRPr>
                    </a:p>
                  </a:txBody>
                  <a:tcPr marL="91425" marR="91425" marT="91425" marB="91425">
                    <a:lnR w="9525" cap="flat" cmpd="sng">
                      <a:solidFill>
                        <a:srgbClr val="9E9E9E"/>
                      </a:solidFill>
                      <a:prstDash val="solid"/>
                      <a:round/>
                      <a:headEnd type="none" w="sm" len="sm"/>
                      <a:tailEnd type="none" w="sm" len="sm"/>
                    </a:lnR>
                    <a:solidFill>
                      <a:schemeClr val="accent5"/>
                    </a:solidFill>
                  </a:tcPr>
                </a:tc>
                <a:tc>
                  <a:txBody>
                    <a:bodyPr/>
                    <a:lstStyle/>
                    <a:p>
                      <a:pPr marL="0" lvl="0" indent="0" algn="l" rtl="0">
                        <a:spcBef>
                          <a:spcPts val="0"/>
                        </a:spcBef>
                        <a:spcAft>
                          <a:spcPts val="0"/>
                        </a:spcAft>
                        <a:buNone/>
                      </a:pPr>
                      <a:r>
                        <a:rPr lang="en" sz="1200" b="1">
                          <a:solidFill>
                            <a:schemeClr val="dk1"/>
                          </a:solidFill>
                        </a:rPr>
                        <a:t>review_count</a:t>
                      </a:r>
                      <a:endParaRPr sz="1200" b="1">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5"/>
                    </a:solidFill>
                  </a:tcPr>
                </a:tc>
                <a:tc>
                  <a:txBody>
                    <a:bodyPr/>
                    <a:lstStyle/>
                    <a:p>
                      <a:pPr marL="0" lvl="0" indent="0" algn="l" rtl="0">
                        <a:spcBef>
                          <a:spcPts val="0"/>
                        </a:spcBef>
                        <a:spcAft>
                          <a:spcPts val="0"/>
                        </a:spcAft>
                        <a:buNone/>
                      </a:pPr>
                      <a:r>
                        <a:rPr lang="en" sz="1200" b="1">
                          <a:solidFill>
                            <a:schemeClr val="dk1"/>
                          </a:solidFill>
                        </a:rPr>
                        <a:t>checkin_count</a:t>
                      </a:r>
                      <a:endParaRPr sz="1200" b="1">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5"/>
                    </a:solidFill>
                  </a:tcPr>
                </a:tc>
                <a:tc>
                  <a:txBody>
                    <a:bodyPr/>
                    <a:lstStyle/>
                    <a:p>
                      <a:pPr marL="0" lvl="0" indent="0" algn="l" rtl="0">
                        <a:spcBef>
                          <a:spcPts val="0"/>
                        </a:spcBef>
                        <a:spcAft>
                          <a:spcPts val="0"/>
                        </a:spcAft>
                        <a:buNone/>
                      </a:pPr>
                      <a:r>
                        <a:rPr lang="en" sz="1200" b="1">
                          <a:solidFill>
                            <a:schemeClr val="dk1"/>
                          </a:solidFill>
                        </a:rPr>
                        <a:t>tip_count</a:t>
                      </a:r>
                      <a:endParaRPr sz="1200" b="1">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5"/>
                    </a:solidFill>
                  </a:tcPr>
                </a:tc>
                <a:tc>
                  <a:txBody>
                    <a:bodyPr/>
                    <a:lstStyle/>
                    <a:p>
                      <a:pPr marL="0" lvl="0" indent="0" algn="l" rtl="0">
                        <a:spcBef>
                          <a:spcPts val="0"/>
                        </a:spcBef>
                        <a:spcAft>
                          <a:spcPts val="0"/>
                        </a:spcAft>
                        <a:buNone/>
                      </a:pPr>
                      <a:r>
                        <a:rPr lang="en" sz="1200" b="1">
                          <a:solidFill>
                            <a:schemeClr val="dk1"/>
                          </a:solidFill>
                        </a:rPr>
                        <a:t>interaction_count</a:t>
                      </a:r>
                      <a:endParaRPr sz="1200" b="1">
                        <a:solidFill>
                          <a:schemeClr val="dk1"/>
                        </a:solidFill>
                      </a:endParaRPr>
                    </a:p>
                  </a:txBody>
                  <a:tcPr marL="91425" marR="91425" marT="91425" marB="91425">
                    <a:lnL w="9525" cap="flat" cmpd="sng">
                      <a:solidFill>
                        <a:srgbClr val="9E9E9E"/>
                      </a:solidFill>
                      <a:prstDash val="solid"/>
                      <a:round/>
                      <a:headEnd type="none" w="sm" len="sm"/>
                      <a:tailEnd type="none" w="sm" len="sm"/>
                    </a:lnL>
                    <a:solidFill>
                      <a:schemeClr val="accent5"/>
                    </a:solidFill>
                  </a:tcPr>
                </a:tc>
                <a:tc>
                  <a:txBody>
                    <a:bodyPr/>
                    <a:lstStyle/>
                    <a:p>
                      <a:pPr marL="0" lvl="0" indent="0" algn="l" rtl="0">
                        <a:spcBef>
                          <a:spcPts val="0"/>
                        </a:spcBef>
                        <a:spcAft>
                          <a:spcPts val="0"/>
                        </a:spcAft>
                        <a:buNone/>
                      </a:pPr>
                      <a:r>
                        <a:rPr lang="en" sz="1200" b="1">
                          <a:solidFill>
                            <a:schemeClr val="dk1"/>
                          </a:solidFill>
                        </a:rPr>
                        <a:t>date</a:t>
                      </a:r>
                      <a:endParaRPr sz="1200" b="1">
                        <a:solidFill>
                          <a:schemeClr val="dk1"/>
                        </a:solidFill>
                      </a:endParaRPr>
                    </a:p>
                  </a:txBody>
                  <a:tcPr marL="91425" marR="91425" marT="91425" marB="91425">
                    <a:solidFill>
                      <a:schemeClr val="accent5"/>
                    </a:solidFill>
                  </a:tcPr>
                </a:tc>
                <a:extLst>
                  <a:ext uri="{0D108BD9-81ED-4DB2-BD59-A6C34878D82A}">
                    <a16:rowId xmlns:a16="http://schemas.microsoft.com/office/drawing/2014/main" val="10000"/>
                  </a:ext>
                </a:extLst>
              </a:tr>
              <a:tr h="444975">
                <a:tc>
                  <a:txBody>
                    <a:bodyPr/>
                    <a:lstStyle/>
                    <a:p>
                      <a:pPr marL="0" lvl="0" indent="0" algn="l" rtl="0">
                        <a:lnSpc>
                          <a:spcPct val="115000"/>
                        </a:lnSpc>
                        <a:spcBef>
                          <a:spcPts val="0"/>
                        </a:spcBef>
                        <a:spcAft>
                          <a:spcPts val="0"/>
                        </a:spcAft>
                        <a:buNone/>
                      </a:pPr>
                      <a:r>
                        <a:rPr lang="en" sz="800">
                          <a:solidFill>
                            <a:schemeClr val="dk1"/>
                          </a:solidFill>
                        </a:rPr>
                        <a:t>bBDDEgkFA1Otx9Lfe7BZUQ</a:t>
                      </a:r>
                      <a:endParaRPr>
                        <a:solidFill>
                          <a:schemeClr val="dk1"/>
                        </a:solidFill>
                      </a:endParaRPr>
                    </a:p>
                  </a:txBody>
                  <a:tcPr marL="91425" marR="91425" marT="91425" marB="91425">
                    <a:solidFill>
                      <a:schemeClr val="lt1"/>
                    </a:solidFill>
                  </a:tcPr>
                </a:tc>
                <a:tc>
                  <a:txBody>
                    <a:bodyPr/>
                    <a:lstStyle/>
                    <a:p>
                      <a:pPr marL="0" lvl="0" indent="0" algn="l" rtl="0">
                        <a:lnSpc>
                          <a:spcPct val="115000"/>
                        </a:lnSpc>
                        <a:spcBef>
                          <a:spcPts val="0"/>
                        </a:spcBef>
                        <a:spcAft>
                          <a:spcPts val="0"/>
                        </a:spcAft>
                        <a:buNone/>
                      </a:pPr>
                      <a:r>
                        <a:rPr lang="en" sz="800">
                          <a:solidFill>
                            <a:schemeClr val="dk1"/>
                          </a:solidFill>
                        </a:rPr>
                        <a:t>Sonic Drive-In</a:t>
                      </a:r>
                      <a:endParaRPr sz="800">
                        <a:solidFill>
                          <a:schemeClr val="dk1"/>
                        </a:solidFill>
                      </a:endParaRPr>
                    </a:p>
                  </a:txBody>
                  <a:tcPr marL="91425" marR="91425" marT="91425" marB="91425">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800">
                          <a:solidFill>
                            <a:schemeClr val="dk1"/>
                          </a:solidFill>
                        </a:rPr>
                        <a:t>0</a:t>
                      </a:r>
                      <a:endParaRPr sz="800">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800">
                          <a:solidFill>
                            <a:schemeClr val="dk1"/>
                          </a:solidFill>
                        </a:rPr>
                        <a:t>1</a:t>
                      </a:r>
                      <a:endParaRPr sz="800">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800">
                          <a:solidFill>
                            <a:schemeClr val="dk1"/>
                          </a:solidFill>
                        </a:rPr>
                        <a:t>3</a:t>
                      </a:r>
                      <a:endParaRPr sz="800">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800">
                          <a:solidFill>
                            <a:schemeClr val="dk1"/>
                          </a:solidFill>
                        </a:rPr>
                        <a:t>4</a:t>
                      </a:r>
                      <a:endParaRPr sz="800">
                        <a:solidFill>
                          <a:schemeClr val="dk1"/>
                        </a:solidFill>
                      </a:endParaRPr>
                    </a:p>
                  </a:txBody>
                  <a:tcPr marL="91425" marR="91425" marT="91425" marB="91425">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800">
                          <a:solidFill>
                            <a:schemeClr val="dk1"/>
                          </a:solidFill>
                        </a:rPr>
                        <a:t>2022-06-28</a:t>
                      </a:r>
                      <a:endParaRPr sz="800">
                        <a:solidFill>
                          <a:schemeClr val="dk1"/>
                        </a:solidFill>
                      </a:endParaRPr>
                    </a:p>
                  </a:txBody>
                  <a:tcPr marL="91425" marR="91425" marT="91425" marB="91425">
                    <a:solidFill>
                      <a:schemeClr val="lt1"/>
                    </a:solidFill>
                  </a:tcPr>
                </a:tc>
                <a:extLst>
                  <a:ext uri="{0D108BD9-81ED-4DB2-BD59-A6C34878D82A}">
                    <a16:rowId xmlns:a16="http://schemas.microsoft.com/office/drawing/2014/main" val="10001"/>
                  </a:ext>
                </a:extLst>
              </a:tr>
              <a:tr h="304775">
                <a:tc>
                  <a:txBody>
                    <a:bodyPr/>
                    <a:lstStyle/>
                    <a:p>
                      <a:pPr marL="0" lvl="0" indent="0" algn="l" rtl="0">
                        <a:lnSpc>
                          <a:spcPct val="115000"/>
                        </a:lnSpc>
                        <a:spcBef>
                          <a:spcPts val="0"/>
                        </a:spcBef>
                        <a:spcAft>
                          <a:spcPts val="0"/>
                        </a:spcAft>
                        <a:buNone/>
                      </a:pPr>
                      <a:r>
                        <a:rPr lang="en" sz="800">
                          <a:solidFill>
                            <a:schemeClr val="dk1"/>
                          </a:solidFill>
                        </a:rPr>
                        <a:t>k0hlBqXX-Bt0vf1op7Jr1w</a:t>
                      </a:r>
                      <a:endParaRPr sz="800">
                        <a:solidFill>
                          <a:schemeClr val="dk1"/>
                        </a:solidFill>
                      </a:endParaRPr>
                    </a:p>
                  </a:txBody>
                  <a:tcPr marL="91425" marR="91425" marT="91425" marB="91425">
                    <a:solidFill>
                      <a:schemeClr val="lt1"/>
                    </a:solidFill>
                  </a:tcPr>
                </a:tc>
                <a:tc>
                  <a:txBody>
                    <a:bodyPr/>
                    <a:lstStyle/>
                    <a:p>
                      <a:pPr marL="0" lvl="0" indent="0" algn="l" rtl="0">
                        <a:lnSpc>
                          <a:spcPct val="115000"/>
                        </a:lnSpc>
                        <a:spcBef>
                          <a:spcPts val="0"/>
                        </a:spcBef>
                        <a:spcAft>
                          <a:spcPts val="0"/>
                        </a:spcAft>
                        <a:buNone/>
                      </a:pPr>
                      <a:r>
                        <a:rPr lang="en" sz="800" dirty="0" err="1">
                          <a:solidFill>
                            <a:schemeClr val="dk1"/>
                          </a:solidFill>
                        </a:rPr>
                        <a:t>Tsevi's</a:t>
                      </a:r>
                      <a:r>
                        <a:rPr lang="en" sz="800" dirty="0">
                          <a:solidFill>
                            <a:schemeClr val="dk1"/>
                          </a:solidFill>
                        </a:rPr>
                        <a:t> Pub And Grill</a:t>
                      </a:r>
                      <a:endParaRPr sz="800" dirty="0">
                        <a:solidFill>
                          <a:schemeClr val="dk1"/>
                        </a:solidFill>
                      </a:endParaRPr>
                    </a:p>
                  </a:txBody>
                  <a:tcPr marL="91425" marR="91425" marT="91425" marB="91425">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800">
                          <a:solidFill>
                            <a:schemeClr val="dk1"/>
                          </a:solidFill>
                        </a:rPr>
                        <a:t>2</a:t>
                      </a:r>
                      <a:endParaRPr sz="800">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800">
                          <a:solidFill>
                            <a:schemeClr val="dk1"/>
                          </a:solidFill>
                        </a:rPr>
                        <a:t>0</a:t>
                      </a:r>
                      <a:endParaRPr sz="800">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800">
                          <a:solidFill>
                            <a:schemeClr val="dk1"/>
                          </a:solidFill>
                        </a:rPr>
                        <a:t>1</a:t>
                      </a:r>
                      <a:endParaRPr sz="800">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800">
                          <a:solidFill>
                            <a:schemeClr val="dk1"/>
                          </a:solidFill>
                        </a:rPr>
                        <a:t>3</a:t>
                      </a:r>
                      <a:endParaRPr sz="800">
                        <a:solidFill>
                          <a:schemeClr val="dk1"/>
                        </a:solidFill>
                      </a:endParaRPr>
                    </a:p>
                  </a:txBody>
                  <a:tcPr marL="91425" marR="91425" marT="91425" marB="91425">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800">
                          <a:solidFill>
                            <a:schemeClr val="dk1"/>
                          </a:solidFill>
                        </a:rPr>
                        <a:t>2022-06-28</a:t>
                      </a:r>
                      <a:endParaRPr sz="800">
                        <a:solidFill>
                          <a:schemeClr val="dk1"/>
                        </a:solidFill>
                      </a:endParaRPr>
                    </a:p>
                  </a:txBody>
                  <a:tcPr marL="91425" marR="91425" marT="91425" marB="91425">
                    <a:solidFill>
                      <a:schemeClr val="lt1"/>
                    </a:solidFill>
                  </a:tcPr>
                </a:tc>
                <a:extLst>
                  <a:ext uri="{0D108BD9-81ED-4DB2-BD59-A6C34878D82A}">
                    <a16:rowId xmlns:a16="http://schemas.microsoft.com/office/drawing/2014/main" val="10002"/>
                  </a:ext>
                </a:extLst>
              </a:tr>
              <a:tr h="444975">
                <a:tc>
                  <a:txBody>
                    <a:bodyPr/>
                    <a:lstStyle/>
                    <a:p>
                      <a:pPr marL="0" lvl="0" indent="0" algn="l" rtl="0">
                        <a:lnSpc>
                          <a:spcPct val="115000"/>
                        </a:lnSpc>
                        <a:spcBef>
                          <a:spcPts val="0"/>
                        </a:spcBef>
                        <a:spcAft>
                          <a:spcPts val="0"/>
                        </a:spcAft>
                        <a:buNone/>
                      </a:pPr>
                      <a:r>
                        <a:rPr lang="en" sz="800">
                          <a:solidFill>
                            <a:schemeClr val="dk1"/>
                          </a:solidFill>
                        </a:rPr>
                        <a:t>n_0UpQx1hsNbnPUSlodU8w</a:t>
                      </a:r>
                      <a:endParaRPr sz="800">
                        <a:solidFill>
                          <a:schemeClr val="dk1"/>
                        </a:solidFill>
                      </a:endParaRPr>
                    </a:p>
                  </a:txBody>
                  <a:tcPr marL="91425" marR="91425" marT="91425" marB="91425">
                    <a:solidFill>
                      <a:schemeClr val="lt1"/>
                    </a:solidFill>
                  </a:tcPr>
                </a:tc>
                <a:tc>
                  <a:txBody>
                    <a:bodyPr/>
                    <a:lstStyle/>
                    <a:p>
                      <a:pPr marL="0" lvl="0" indent="0" algn="l" rtl="0">
                        <a:lnSpc>
                          <a:spcPct val="115000"/>
                        </a:lnSpc>
                        <a:spcBef>
                          <a:spcPts val="0"/>
                        </a:spcBef>
                        <a:spcAft>
                          <a:spcPts val="0"/>
                        </a:spcAft>
                        <a:buNone/>
                      </a:pPr>
                      <a:r>
                        <a:rPr lang="en" sz="800">
                          <a:solidFill>
                            <a:schemeClr val="dk1"/>
                          </a:solidFill>
                        </a:rPr>
                        <a:t>Famous Footwear</a:t>
                      </a:r>
                      <a:endParaRPr sz="800">
                        <a:solidFill>
                          <a:schemeClr val="dk1"/>
                        </a:solidFill>
                      </a:endParaRPr>
                    </a:p>
                  </a:txBody>
                  <a:tcPr marL="91425" marR="91425" marT="91425" marB="91425">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800">
                          <a:solidFill>
                            <a:schemeClr val="dk1"/>
                          </a:solidFill>
                        </a:rPr>
                        <a:t>0</a:t>
                      </a:r>
                      <a:endParaRPr sz="800">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800">
                          <a:solidFill>
                            <a:schemeClr val="dk1"/>
                          </a:solidFill>
                        </a:rPr>
                        <a:t>0</a:t>
                      </a:r>
                      <a:endParaRPr sz="800">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800">
                          <a:solidFill>
                            <a:schemeClr val="dk1"/>
                          </a:solidFill>
                        </a:rPr>
                        <a:t>0</a:t>
                      </a:r>
                      <a:endParaRPr sz="800">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800">
                          <a:solidFill>
                            <a:schemeClr val="dk1"/>
                          </a:solidFill>
                        </a:rPr>
                        <a:t>0</a:t>
                      </a:r>
                      <a:endParaRPr sz="800">
                        <a:solidFill>
                          <a:schemeClr val="dk1"/>
                        </a:solidFill>
                      </a:endParaRPr>
                    </a:p>
                  </a:txBody>
                  <a:tcPr marL="91425" marR="91425" marT="91425" marB="91425">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800">
                          <a:solidFill>
                            <a:schemeClr val="dk1"/>
                          </a:solidFill>
                        </a:rPr>
                        <a:t>2022-06-28</a:t>
                      </a:r>
                      <a:endParaRPr sz="800">
                        <a:solidFill>
                          <a:schemeClr val="dk1"/>
                        </a:solidFill>
                      </a:endParaRPr>
                    </a:p>
                  </a:txBody>
                  <a:tcPr marL="91425" marR="91425" marT="91425" marB="91425">
                    <a:solidFill>
                      <a:schemeClr val="lt1"/>
                    </a:solidFill>
                  </a:tcPr>
                </a:tc>
                <a:extLst>
                  <a:ext uri="{0D108BD9-81ED-4DB2-BD59-A6C34878D82A}">
                    <a16:rowId xmlns:a16="http://schemas.microsoft.com/office/drawing/2014/main" val="10003"/>
                  </a:ext>
                </a:extLst>
              </a:tr>
              <a:tr h="444975">
                <a:tc>
                  <a:txBody>
                    <a:bodyPr/>
                    <a:lstStyle/>
                    <a:p>
                      <a:pPr marL="0" lvl="0" indent="0" algn="l" rtl="0">
                        <a:lnSpc>
                          <a:spcPct val="115000"/>
                        </a:lnSpc>
                        <a:spcBef>
                          <a:spcPts val="0"/>
                        </a:spcBef>
                        <a:spcAft>
                          <a:spcPts val="0"/>
                        </a:spcAft>
                        <a:buNone/>
                      </a:pPr>
                      <a:r>
                        <a:rPr lang="en" sz="800">
                          <a:solidFill>
                            <a:schemeClr val="dk1"/>
                          </a:solidFill>
                        </a:rPr>
                        <a:t>mWMc6_wTdE0EUBKIGXDVfA</a:t>
                      </a:r>
                      <a:endParaRPr sz="800">
                        <a:solidFill>
                          <a:schemeClr val="dk1"/>
                        </a:solidFill>
                      </a:endParaRPr>
                    </a:p>
                  </a:txBody>
                  <a:tcPr marL="91425" marR="91425" marT="91425" marB="91425">
                    <a:solidFill>
                      <a:schemeClr val="lt1"/>
                    </a:solidFill>
                  </a:tcPr>
                </a:tc>
                <a:tc>
                  <a:txBody>
                    <a:bodyPr/>
                    <a:lstStyle/>
                    <a:p>
                      <a:pPr marL="0" lvl="0" indent="0" algn="l" rtl="0">
                        <a:lnSpc>
                          <a:spcPct val="115000"/>
                        </a:lnSpc>
                        <a:spcBef>
                          <a:spcPts val="0"/>
                        </a:spcBef>
                        <a:spcAft>
                          <a:spcPts val="0"/>
                        </a:spcAft>
                        <a:buNone/>
                      </a:pPr>
                      <a:r>
                        <a:rPr lang="en" sz="800">
                          <a:solidFill>
                            <a:schemeClr val="dk1"/>
                          </a:solidFill>
                        </a:rPr>
                        <a:t>Perkiomen Valley Brewery</a:t>
                      </a:r>
                      <a:endParaRPr sz="800">
                        <a:solidFill>
                          <a:schemeClr val="dk1"/>
                        </a:solidFill>
                      </a:endParaRPr>
                    </a:p>
                  </a:txBody>
                  <a:tcPr marL="91425" marR="91425" marT="91425" marB="91425">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800">
                          <a:solidFill>
                            <a:schemeClr val="dk1"/>
                          </a:solidFill>
                        </a:rPr>
                        <a:t>1</a:t>
                      </a:r>
                      <a:endParaRPr sz="800">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800">
                          <a:solidFill>
                            <a:schemeClr val="dk1"/>
                          </a:solidFill>
                        </a:rPr>
                        <a:t>3</a:t>
                      </a:r>
                      <a:endParaRPr sz="800">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800">
                          <a:solidFill>
                            <a:schemeClr val="dk1"/>
                          </a:solidFill>
                        </a:rPr>
                        <a:t>1</a:t>
                      </a:r>
                      <a:endParaRPr sz="800">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800">
                          <a:solidFill>
                            <a:schemeClr val="dk1"/>
                          </a:solidFill>
                        </a:rPr>
                        <a:t>5</a:t>
                      </a:r>
                      <a:endParaRPr sz="800">
                        <a:solidFill>
                          <a:schemeClr val="dk1"/>
                        </a:solidFill>
                      </a:endParaRPr>
                    </a:p>
                  </a:txBody>
                  <a:tcPr marL="91425" marR="91425" marT="91425" marB="91425">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800">
                          <a:solidFill>
                            <a:schemeClr val="dk1"/>
                          </a:solidFill>
                        </a:rPr>
                        <a:t>2022-06-28</a:t>
                      </a:r>
                      <a:endParaRPr sz="800">
                        <a:solidFill>
                          <a:schemeClr val="dk1"/>
                        </a:solidFill>
                      </a:endParaRPr>
                    </a:p>
                  </a:txBody>
                  <a:tcPr marL="91425" marR="91425" marT="91425" marB="91425">
                    <a:solidFill>
                      <a:schemeClr val="lt1"/>
                    </a:solidFill>
                  </a:tcPr>
                </a:tc>
                <a:extLst>
                  <a:ext uri="{0D108BD9-81ED-4DB2-BD59-A6C34878D82A}">
                    <a16:rowId xmlns:a16="http://schemas.microsoft.com/office/drawing/2014/main" val="10004"/>
                  </a:ext>
                </a:extLst>
              </a:tr>
              <a:tr h="444975">
                <a:tc>
                  <a:txBody>
                    <a:bodyPr/>
                    <a:lstStyle/>
                    <a:p>
                      <a:pPr marL="0" lvl="0" indent="0" algn="l" rtl="0">
                        <a:lnSpc>
                          <a:spcPct val="115000"/>
                        </a:lnSpc>
                        <a:spcBef>
                          <a:spcPts val="0"/>
                        </a:spcBef>
                        <a:spcAft>
                          <a:spcPts val="0"/>
                        </a:spcAft>
                        <a:buNone/>
                      </a:pPr>
                      <a:r>
                        <a:rPr lang="en" sz="800">
                          <a:solidFill>
                            <a:schemeClr val="dk1"/>
                          </a:solidFill>
                        </a:rPr>
                        <a:t>MTSW4McQd7CbVtyjqoe9mw</a:t>
                      </a:r>
                      <a:endParaRPr sz="800">
                        <a:solidFill>
                          <a:schemeClr val="dk1"/>
                        </a:solidFill>
                      </a:endParaRPr>
                    </a:p>
                  </a:txBody>
                  <a:tcPr marL="91425" marR="91425" marT="91425" marB="91425">
                    <a:solidFill>
                      <a:schemeClr val="lt1"/>
                    </a:solidFill>
                  </a:tcPr>
                </a:tc>
                <a:tc>
                  <a:txBody>
                    <a:bodyPr/>
                    <a:lstStyle/>
                    <a:p>
                      <a:pPr marL="0" lvl="0" indent="0" algn="l" rtl="0">
                        <a:lnSpc>
                          <a:spcPct val="115000"/>
                        </a:lnSpc>
                        <a:spcBef>
                          <a:spcPts val="0"/>
                        </a:spcBef>
                        <a:spcAft>
                          <a:spcPts val="0"/>
                        </a:spcAft>
                        <a:buNone/>
                      </a:pPr>
                      <a:r>
                        <a:rPr lang="en" sz="800" dirty="0">
                          <a:solidFill>
                            <a:schemeClr val="dk1"/>
                          </a:solidFill>
                        </a:rPr>
                        <a:t>St </a:t>
                      </a:r>
                      <a:r>
                        <a:rPr lang="en" sz="800" dirty="0" err="1">
                          <a:solidFill>
                            <a:schemeClr val="dk1"/>
                          </a:solidFill>
                        </a:rPr>
                        <a:t>Honore</a:t>
                      </a:r>
                      <a:r>
                        <a:rPr lang="en" sz="800" dirty="0">
                          <a:solidFill>
                            <a:schemeClr val="dk1"/>
                          </a:solidFill>
                        </a:rPr>
                        <a:t> Pastries</a:t>
                      </a:r>
                      <a:endParaRPr sz="800" dirty="0">
                        <a:solidFill>
                          <a:schemeClr val="dk1"/>
                        </a:solidFill>
                      </a:endParaRPr>
                    </a:p>
                  </a:txBody>
                  <a:tcPr marL="91425" marR="91425" marT="91425" marB="91425">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800">
                          <a:solidFill>
                            <a:schemeClr val="dk1"/>
                          </a:solidFill>
                        </a:rPr>
                        <a:t>0</a:t>
                      </a:r>
                      <a:endParaRPr sz="800">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800">
                          <a:solidFill>
                            <a:schemeClr val="dk1"/>
                          </a:solidFill>
                        </a:rPr>
                        <a:t>0</a:t>
                      </a:r>
                      <a:endParaRPr sz="800">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800">
                          <a:solidFill>
                            <a:schemeClr val="dk1"/>
                          </a:solidFill>
                        </a:rPr>
                        <a:t>0</a:t>
                      </a:r>
                      <a:endParaRPr sz="800">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800">
                          <a:solidFill>
                            <a:schemeClr val="dk1"/>
                          </a:solidFill>
                        </a:rPr>
                        <a:t>0</a:t>
                      </a:r>
                      <a:endParaRPr sz="800">
                        <a:solidFill>
                          <a:schemeClr val="dk1"/>
                        </a:solidFill>
                      </a:endParaRPr>
                    </a:p>
                  </a:txBody>
                  <a:tcPr marL="91425" marR="91425" marT="91425" marB="91425">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800">
                          <a:solidFill>
                            <a:schemeClr val="dk1"/>
                          </a:solidFill>
                        </a:rPr>
                        <a:t>2022-06-28</a:t>
                      </a:r>
                      <a:endParaRPr sz="800">
                        <a:solidFill>
                          <a:schemeClr val="dk1"/>
                        </a:solidFill>
                      </a:endParaRPr>
                    </a:p>
                  </a:txBody>
                  <a:tcPr marL="91425" marR="91425" marT="91425" marB="91425">
                    <a:solidFill>
                      <a:schemeClr val="lt1"/>
                    </a:solidFill>
                  </a:tcPr>
                </a:tc>
                <a:extLst>
                  <a:ext uri="{0D108BD9-81ED-4DB2-BD59-A6C34878D82A}">
                    <a16:rowId xmlns:a16="http://schemas.microsoft.com/office/drawing/2014/main" val="10005"/>
                  </a:ext>
                </a:extLst>
              </a:tr>
            </a:tbl>
          </a:graphicData>
        </a:graphic>
      </p:graphicFrame>
      <p:sp>
        <p:nvSpPr>
          <p:cNvPr id="514" name="Google Shape;514;p63"/>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515" name="Google Shape;515;p63"/>
          <p:cNvSpPr/>
          <p:nvPr/>
        </p:nvSpPr>
        <p:spPr>
          <a:xfrm>
            <a:off x="339950" y="1758201"/>
            <a:ext cx="3484200" cy="4405023"/>
          </a:xfrm>
          <a:prstGeom prst="rect">
            <a:avLst/>
          </a:prstGeom>
          <a:solidFill>
            <a:srgbClr val="EDEEF1">
              <a:alpha val="83240"/>
            </a:srgb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63"/>
          <p:cNvSpPr/>
          <p:nvPr/>
        </p:nvSpPr>
        <p:spPr>
          <a:xfrm>
            <a:off x="5386850" y="1813800"/>
            <a:ext cx="6532800" cy="4296900"/>
          </a:xfrm>
          <a:prstGeom prst="rect">
            <a:avLst/>
          </a:prstGeom>
          <a:solidFill>
            <a:srgbClr val="EDEEF1">
              <a:alpha val="83240"/>
            </a:srgb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9" name="Rectangle 8">
            <a:extLst>
              <a:ext uri="{FF2B5EF4-FFF2-40B4-BE49-F238E27FC236}">
                <a16:creationId xmlns:a16="http://schemas.microsoft.com/office/drawing/2014/main" id="{8C5E2E34-9939-9ED2-D80C-7D3D38443EFF}"/>
              </a:ext>
            </a:extLst>
          </p:cNvPr>
          <p:cNvSpPr/>
          <p:nvPr/>
        </p:nvSpPr>
        <p:spPr>
          <a:xfrm>
            <a:off x="749245" y="3514116"/>
            <a:ext cx="10655111" cy="780988"/>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D4A651B1-7C59-7169-E129-84016492327F}"/>
              </a:ext>
            </a:extLst>
          </p:cNvPr>
          <p:cNvSpPr/>
          <p:nvPr/>
        </p:nvSpPr>
        <p:spPr>
          <a:xfrm>
            <a:off x="745055" y="4767568"/>
            <a:ext cx="10659301" cy="240853"/>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Rectangle 1">
            <a:extLst>
              <a:ext uri="{FF2B5EF4-FFF2-40B4-BE49-F238E27FC236}">
                <a16:creationId xmlns:a16="http://schemas.microsoft.com/office/drawing/2014/main" id="{AC8A58E5-5EA7-2839-FCD7-3B16B38CCBC9}"/>
              </a:ext>
            </a:extLst>
          </p:cNvPr>
          <p:cNvSpPr/>
          <p:nvPr/>
        </p:nvSpPr>
        <p:spPr>
          <a:xfrm>
            <a:off x="716587" y="1119097"/>
            <a:ext cx="10722993" cy="2062103"/>
          </a:xfrm>
          <a:prstGeom prst="rect">
            <a:avLst/>
          </a:prstGeom>
          <a:solidFill>
            <a:srgbClr val="85DDB5">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170</a:t>
            </a:fld>
            <a:endParaRPr/>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Arrange, Act, Assert</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assert">
            <a:extLst>
              <a:ext uri="{FF2B5EF4-FFF2-40B4-BE49-F238E27FC236}">
                <a16:creationId xmlns:a16="http://schemas.microsoft.com/office/drawing/2014/main" id="{46C515E2-ECEE-9B8A-2E01-002CE6936A93}"/>
              </a:ext>
            </a:extLst>
          </p:cNvPr>
          <p:cNvSpPr/>
          <p:nvPr/>
        </p:nvSpPr>
        <p:spPr>
          <a:xfrm>
            <a:off x="929843" y="4718718"/>
            <a:ext cx="9815341" cy="338554"/>
          </a:xfrm>
          <a:prstGeom prst="rect">
            <a:avLst/>
          </a:prstGeom>
          <a:ln w="38100">
            <a:noFill/>
          </a:ln>
        </p:spPr>
        <p:txBody>
          <a:bodyPr wrap="square">
            <a:spAutoFit/>
          </a:bodyPr>
          <a:lstStyle/>
          <a:p>
            <a:r>
              <a:rPr lang="en-CA" sz="1600" b="1" dirty="0" err="1">
                <a:solidFill>
                  <a:srgbClr val="0086B3"/>
                </a:solidFill>
              </a:rPr>
              <a:t>assert_inglewood_pizza_has_one_review</a:t>
            </a:r>
            <a:r>
              <a:rPr lang="en-CA" sz="1600" b="1" dirty="0">
                <a:solidFill>
                  <a:srgbClr val="63A35C"/>
                </a:solidFill>
              </a:rPr>
              <a:t>(</a:t>
            </a:r>
            <a:r>
              <a:rPr lang="en-CA" sz="1600" b="1" dirty="0" err="1">
                <a:solidFill>
                  <a:schemeClr val="tx1"/>
                </a:solidFill>
              </a:rPr>
              <a:t>reviews_</a:t>
            </a:r>
            <a:r>
              <a:rPr lang="en-CA" sz="1600" b="1" dirty="0" err="1"/>
              <a:t>df</a:t>
            </a:r>
            <a:r>
              <a:rPr lang="en-CA" sz="1600" b="1" dirty="0">
                <a:solidFill>
                  <a:srgbClr val="63A35C"/>
                </a:solidFill>
              </a:rPr>
              <a:t>)</a:t>
            </a:r>
          </a:p>
        </p:txBody>
      </p:sp>
      <p:sp>
        <p:nvSpPr>
          <p:cNvPr id="11" name="!!act">
            <a:extLst>
              <a:ext uri="{FF2B5EF4-FFF2-40B4-BE49-F238E27FC236}">
                <a16:creationId xmlns:a16="http://schemas.microsoft.com/office/drawing/2014/main" id="{ECF3E3C1-826D-07D1-5568-0D90137DBFD5}"/>
              </a:ext>
            </a:extLst>
          </p:cNvPr>
          <p:cNvSpPr txBox="1"/>
          <p:nvPr/>
        </p:nvSpPr>
        <p:spPr>
          <a:xfrm>
            <a:off x="716587" y="3464107"/>
            <a:ext cx="10876698" cy="830997"/>
          </a:xfrm>
          <a:prstGeom prst="rect">
            <a:avLst/>
          </a:prstGeom>
          <a:noFill/>
          <a:ln w="38100">
            <a:noFill/>
          </a:ln>
        </p:spPr>
        <p:txBody>
          <a:bodyPr wrap="square" rtlCol="0">
            <a:spAutoFit/>
          </a:bodyPr>
          <a:lstStyle/>
          <a:p>
            <a:r>
              <a:rPr lang="en-CA" sz="1600" b="1" dirty="0">
                <a:solidFill>
                  <a:srgbClr val="A71D5D"/>
                </a:solidFill>
              </a:rPr>
              <a:t>    </a:t>
            </a:r>
            <a:r>
              <a:rPr lang="en-CA" sz="1600" b="1" dirty="0" err="1"/>
              <a:t>checkin_df</a:t>
            </a:r>
            <a:r>
              <a:rPr lang="en-CA" sz="1600" b="1" dirty="0"/>
              <a:t> </a:t>
            </a:r>
            <a:r>
              <a:rPr lang="en-CA" sz="1600" b="1" dirty="0">
                <a:solidFill>
                  <a:srgbClr val="A71D5D"/>
                </a:solidFill>
              </a:rPr>
              <a:t>= </a:t>
            </a:r>
            <a:r>
              <a:rPr lang="en-CA" sz="1600" b="1" dirty="0" err="1">
                <a:solidFill>
                  <a:srgbClr val="0086B3"/>
                </a:solidFill>
              </a:rPr>
              <a:t>create_checkin_df_with_one_date_per_row</a:t>
            </a:r>
            <a:r>
              <a:rPr lang="en-CA" sz="1600" b="1" dirty="0">
                <a:solidFill>
                  <a:srgbClr val="63A35C"/>
                </a:solidFill>
              </a:rPr>
              <a:t>(</a:t>
            </a:r>
            <a:r>
              <a:rPr lang="en-CA" sz="1600" b="1" dirty="0" err="1">
                <a:solidFill>
                  <a:schemeClr val="tx1"/>
                </a:solidFill>
              </a:rPr>
              <a:t>checkin_df</a:t>
            </a:r>
            <a:r>
              <a:rPr lang="en-CA" sz="1600" b="1" dirty="0">
                <a:solidFill>
                  <a:srgbClr val="63A35C"/>
                </a:solidFill>
              </a:rPr>
              <a:t>)</a:t>
            </a:r>
            <a:br>
              <a:rPr lang="en-CA" sz="1600" b="1" dirty="0">
                <a:solidFill>
                  <a:srgbClr val="63A35C"/>
                </a:solidFill>
              </a:rPr>
            </a:br>
            <a:br>
              <a:rPr lang="en-CA" sz="1600" b="1" dirty="0">
                <a:solidFill>
                  <a:srgbClr val="63A35C"/>
                </a:solidFill>
              </a:rPr>
            </a:br>
            <a:r>
              <a:rPr lang="en-CA" sz="1600" b="1" dirty="0">
                <a:solidFill>
                  <a:srgbClr val="63A35C"/>
                </a:solidFill>
              </a:rPr>
              <a:t>    </a:t>
            </a:r>
            <a:r>
              <a:rPr lang="en-CA" sz="1600" b="1" dirty="0" err="1"/>
              <a:t>reviews_df</a:t>
            </a:r>
            <a:r>
              <a:rPr lang="en-CA" sz="1600" b="1" dirty="0"/>
              <a:t> </a:t>
            </a:r>
            <a:r>
              <a:rPr lang="en-CA" sz="1600" b="1" dirty="0">
                <a:solidFill>
                  <a:srgbClr val="A71D5D"/>
                </a:solidFill>
              </a:rPr>
              <a:t>= </a:t>
            </a:r>
            <a:r>
              <a:rPr lang="en-CA" sz="1600" b="1" dirty="0" err="1">
                <a:solidFill>
                  <a:srgbClr val="0086B3"/>
                </a:solidFill>
              </a:rPr>
              <a:t>count_reviews</a:t>
            </a:r>
            <a:r>
              <a:rPr lang="en-CA" sz="1600" b="1" dirty="0">
                <a:solidFill>
                  <a:srgbClr val="63A35C"/>
                </a:solidFill>
              </a:rPr>
              <a:t>(</a:t>
            </a:r>
            <a:r>
              <a:rPr lang="en-CA" sz="1600" b="1" dirty="0" err="1">
                <a:solidFill>
                  <a:schemeClr val="tx1"/>
                </a:solidFill>
              </a:rPr>
              <a:t>checkin_df</a:t>
            </a:r>
            <a:r>
              <a:rPr lang="en-CA" sz="1600" b="1" dirty="0">
                <a:solidFill>
                  <a:schemeClr val="tx1"/>
                </a:solidFill>
              </a:rPr>
              <a:t>, </a:t>
            </a:r>
            <a:r>
              <a:rPr lang="en-CA" sz="1600" b="1" dirty="0" err="1">
                <a:solidFill>
                  <a:schemeClr val="tx1"/>
                </a:solidFill>
              </a:rPr>
              <a:t>mobile_reviews_df</a:t>
            </a:r>
            <a:r>
              <a:rPr lang="en-CA" sz="1600" b="1" dirty="0">
                <a:solidFill>
                  <a:schemeClr val="tx1"/>
                </a:solidFill>
              </a:rPr>
              <a:t>, </a:t>
            </a:r>
            <a:r>
              <a:rPr lang="en-CA" sz="1600" b="1" dirty="0" err="1">
                <a:solidFill>
                  <a:schemeClr val="tx1"/>
                </a:solidFill>
              </a:rPr>
              <a:t>browser_reviews_df</a:t>
            </a:r>
            <a:r>
              <a:rPr lang="en-CA" sz="1600" b="1" dirty="0">
                <a:solidFill>
                  <a:schemeClr val="tx1"/>
                </a:solidFill>
              </a:rPr>
              <a:t>, </a:t>
            </a:r>
            <a:r>
              <a:rPr lang="en-CA" sz="1600" b="1" dirty="0" err="1">
                <a:solidFill>
                  <a:schemeClr val="tx1"/>
                </a:solidFill>
              </a:rPr>
              <a:t>run_date</a:t>
            </a:r>
            <a:r>
              <a:rPr lang="en-CA" sz="1600" b="1" dirty="0">
                <a:solidFill>
                  <a:srgbClr val="63A35C"/>
                </a:solidFill>
              </a:rPr>
              <a:t>)</a:t>
            </a:r>
            <a:endParaRPr lang="en-US" b="1" dirty="0"/>
          </a:p>
        </p:txBody>
      </p:sp>
      <p:sp>
        <p:nvSpPr>
          <p:cNvPr id="13" name="!!arrange">
            <a:extLst>
              <a:ext uri="{FF2B5EF4-FFF2-40B4-BE49-F238E27FC236}">
                <a16:creationId xmlns:a16="http://schemas.microsoft.com/office/drawing/2014/main" id="{CC5A389B-493C-F6B5-E50E-910E35908C55}"/>
              </a:ext>
            </a:extLst>
          </p:cNvPr>
          <p:cNvSpPr txBox="1"/>
          <p:nvPr/>
        </p:nvSpPr>
        <p:spPr>
          <a:xfrm>
            <a:off x="716587" y="1098900"/>
            <a:ext cx="11105298" cy="2062103"/>
          </a:xfrm>
          <a:prstGeom prst="rect">
            <a:avLst/>
          </a:prstGeom>
          <a:noFill/>
          <a:ln w="38100">
            <a:noFill/>
          </a:ln>
        </p:spPr>
        <p:txBody>
          <a:bodyPr wrap="square" rtlCol="0">
            <a:spAutoFit/>
          </a:bodyPr>
          <a:lstStyle/>
          <a:p>
            <a:pPr lvl="0"/>
            <a:r>
              <a:rPr lang="en-CA" sz="1600" b="1" dirty="0">
                <a:solidFill>
                  <a:srgbClr val="A71D5D"/>
                </a:solidFill>
                <a:latin typeface="DM Sans" pitchFamily="2" charset="77"/>
              </a:rPr>
              <a:t>def </a:t>
            </a:r>
            <a:r>
              <a:rPr lang="en-CA" sz="1600" b="1" dirty="0" err="1">
                <a:solidFill>
                  <a:srgbClr val="795DA3"/>
                </a:solidFill>
                <a:latin typeface="DM Sans" pitchFamily="2" charset="77"/>
              </a:rPr>
              <a:t>test_only_counts_mobile_reviews_done_separately_from_checkins</a:t>
            </a:r>
            <a:endParaRPr lang="en-CA" sz="1600" b="1" dirty="0">
              <a:solidFill>
                <a:srgbClr val="795DA3"/>
              </a:solidFill>
              <a:latin typeface="DM Sans" pitchFamily="2" charset="77"/>
            </a:endParaRPr>
          </a:p>
          <a:p>
            <a:pPr lvl="0"/>
            <a:r>
              <a:rPr lang="en-CA" sz="1600" b="1" dirty="0">
                <a:solidFill>
                  <a:srgbClr val="63A35C"/>
                </a:solidFill>
                <a:latin typeface="DM Sans" pitchFamily="2" charset="77"/>
              </a:rPr>
              <a:t>(</a:t>
            </a:r>
            <a:r>
              <a:rPr lang="en-CA" sz="1600" b="1" dirty="0">
                <a:solidFill>
                  <a:srgbClr val="0086B3"/>
                </a:solidFill>
                <a:latin typeface="DM Sans" pitchFamily="2" charset="77"/>
              </a:rPr>
              <a:t>spark</a:t>
            </a:r>
            <a:r>
              <a:rPr lang="en-CA" sz="1600" b="1" dirty="0">
                <a:solidFill>
                  <a:srgbClr val="A71D5D"/>
                </a:solidFill>
                <a:latin typeface="DM Sans" pitchFamily="2" charset="77"/>
              </a:rPr>
              <a:t>: </a:t>
            </a:r>
            <a:r>
              <a:rPr lang="en-CA" sz="1600" b="1" dirty="0" err="1">
                <a:solidFill>
                  <a:srgbClr val="795DA3"/>
                </a:solidFill>
                <a:latin typeface="DM Sans" pitchFamily="2" charset="77"/>
              </a:rPr>
              <a:t>SparkSession</a:t>
            </a:r>
            <a:r>
              <a:rPr lang="en-CA" sz="1600" b="1" dirty="0">
                <a:solidFill>
                  <a:srgbClr val="63A35C"/>
                </a:solidFill>
                <a:latin typeface="DM Sans" pitchFamily="2" charset="77"/>
              </a:rPr>
              <a:t>) </a:t>
            </a:r>
            <a:r>
              <a:rPr lang="en-CA" sz="1600" b="1" dirty="0">
                <a:latin typeface="DM Sans" pitchFamily="2" charset="77"/>
              </a:rPr>
              <a:t>-&gt; </a:t>
            </a:r>
            <a:r>
              <a:rPr lang="en-CA" sz="1600" b="1" dirty="0">
                <a:solidFill>
                  <a:srgbClr val="A71D5D"/>
                </a:solidFill>
                <a:latin typeface="DM Sans" pitchFamily="2" charset="77"/>
              </a:rPr>
              <a:t>None:</a:t>
            </a:r>
            <a:br>
              <a:rPr lang="en-CA" sz="1600" b="1" dirty="0">
                <a:solidFill>
                  <a:srgbClr val="A71D5D"/>
                </a:solidFill>
                <a:latin typeface="DM Sans" pitchFamily="2" charset="77"/>
              </a:rPr>
            </a:br>
            <a:r>
              <a:rPr lang="en-CA" sz="1600" b="1" dirty="0">
                <a:solidFill>
                  <a:srgbClr val="A71D5D"/>
                </a:solidFill>
                <a:latin typeface="DM Sans" pitchFamily="2" charset="77"/>
              </a:rPr>
              <a:t>    </a:t>
            </a:r>
            <a:r>
              <a:rPr lang="en-CA" sz="1600" b="1" dirty="0" err="1">
                <a:latin typeface="DM Sans" pitchFamily="2" charset="77"/>
              </a:rPr>
              <a:t>browser_reviews_df</a:t>
            </a:r>
            <a:r>
              <a:rPr lang="en-CA" sz="1600" b="1" dirty="0">
                <a:latin typeface="DM Sans" pitchFamily="2" charset="77"/>
              </a:rPr>
              <a:t> </a:t>
            </a:r>
            <a:r>
              <a:rPr lang="en-CA" sz="1600" b="1" dirty="0">
                <a:solidFill>
                  <a:srgbClr val="A71D5D"/>
                </a:solidFill>
                <a:latin typeface="DM Sans" pitchFamily="2" charset="77"/>
              </a:rPr>
              <a:t>= </a:t>
            </a:r>
            <a:r>
              <a:rPr lang="en-CA" sz="1600" b="1" dirty="0" err="1">
                <a:solidFill>
                  <a:srgbClr val="0086B3"/>
                </a:solidFill>
                <a:latin typeface="DM Sans" pitchFamily="2" charset="77"/>
              </a:rPr>
              <a:t>create_df_from_json</a:t>
            </a:r>
            <a:r>
              <a:rPr lang="en-CA" sz="1600" b="1" dirty="0">
                <a:solidFill>
                  <a:srgbClr val="63A35C"/>
                </a:solidFill>
                <a:latin typeface="DM Sans" pitchFamily="2" charset="77"/>
              </a:rPr>
              <a:t>(</a:t>
            </a:r>
            <a:r>
              <a:rPr lang="en-CA" sz="1600" b="1" dirty="0">
                <a:solidFill>
                  <a:srgbClr val="183691"/>
                </a:solidFill>
                <a:latin typeface="DM Sans" pitchFamily="2" charset="77"/>
              </a:rPr>
              <a:t>"fixtures/</a:t>
            </a:r>
            <a:r>
              <a:rPr lang="en-CA" sz="1600" b="1" dirty="0" err="1">
                <a:solidFill>
                  <a:srgbClr val="183691"/>
                </a:solidFill>
                <a:latin typeface="DM Sans" pitchFamily="2" charset="77"/>
              </a:rPr>
              <a:t>browser_reviews.json</a:t>
            </a:r>
            <a:r>
              <a:rPr lang="en-CA" sz="1600" b="1" dirty="0">
                <a:solidFill>
                  <a:srgbClr val="183691"/>
                </a:solidFill>
                <a:latin typeface="DM Sans" pitchFamily="2" charset="77"/>
              </a:rPr>
              <a:t>"</a:t>
            </a:r>
            <a:r>
              <a:rPr lang="en-CA" sz="1600" b="1" dirty="0">
                <a:solidFill>
                  <a:srgbClr val="63A35C"/>
                </a:solidFill>
                <a:latin typeface="DM Sans" pitchFamily="2" charset="77"/>
              </a:rPr>
              <a:t>, </a:t>
            </a:r>
            <a:r>
              <a:rPr lang="en-CA" sz="1600" b="1" dirty="0">
                <a:solidFill>
                  <a:srgbClr val="0086B3"/>
                </a:solidFill>
                <a:latin typeface="DM Sans" pitchFamily="2" charset="77"/>
              </a:rPr>
              <a:t>spark</a:t>
            </a:r>
            <a:r>
              <a:rPr lang="en-CA" sz="1600" b="1" dirty="0">
                <a:solidFill>
                  <a:srgbClr val="63A35C"/>
                </a:solidFill>
                <a:latin typeface="DM Sans" pitchFamily="2" charset="77"/>
              </a:rPr>
              <a:t>)</a:t>
            </a:r>
            <a:br>
              <a:rPr lang="en-CA" sz="1600" b="1" dirty="0">
                <a:solidFill>
                  <a:srgbClr val="63A35C"/>
                </a:solidFill>
                <a:latin typeface="DM Sans" pitchFamily="2" charset="77"/>
              </a:rPr>
            </a:br>
            <a:r>
              <a:rPr lang="en-CA" sz="1600" b="1" dirty="0">
                <a:solidFill>
                  <a:srgbClr val="63A35C"/>
                </a:solidFill>
                <a:latin typeface="DM Sans" pitchFamily="2" charset="77"/>
              </a:rPr>
              <a:t>    </a:t>
            </a:r>
            <a:r>
              <a:rPr lang="en-CA" sz="1600" b="1" dirty="0" err="1">
                <a:latin typeface="DM Sans" pitchFamily="2" charset="77"/>
              </a:rPr>
              <a:t>checkin_df</a:t>
            </a:r>
            <a:r>
              <a:rPr lang="en-CA" sz="1600" b="1" dirty="0">
                <a:latin typeface="DM Sans" pitchFamily="2" charset="77"/>
              </a:rPr>
              <a:t> </a:t>
            </a:r>
            <a:r>
              <a:rPr lang="en-CA" sz="1600" b="1" dirty="0">
                <a:solidFill>
                  <a:srgbClr val="A71D5D"/>
                </a:solidFill>
                <a:latin typeface="DM Sans" pitchFamily="2" charset="77"/>
              </a:rPr>
              <a:t>= </a:t>
            </a:r>
            <a:r>
              <a:rPr lang="en-CA" sz="1600" b="1" dirty="0" err="1">
                <a:solidFill>
                  <a:srgbClr val="0086B3"/>
                </a:solidFill>
                <a:latin typeface="DM Sans" pitchFamily="2" charset="77"/>
              </a:rPr>
              <a:t>create_df_from_json</a:t>
            </a:r>
            <a:r>
              <a:rPr lang="en-CA" sz="1600" b="1" dirty="0">
                <a:solidFill>
                  <a:srgbClr val="63A35C"/>
                </a:solidFill>
                <a:latin typeface="DM Sans" pitchFamily="2" charset="77"/>
              </a:rPr>
              <a:t>(</a:t>
            </a:r>
            <a:r>
              <a:rPr lang="en-CA" sz="1600" b="1" dirty="0">
                <a:solidFill>
                  <a:srgbClr val="183691"/>
                </a:solidFill>
                <a:latin typeface="DM Sans" pitchFamily="2" charset="77"/>
              </a:rPr>
              <a:t>"fixtures/</a:t>
            </a:r>
            <a:r>
              <a:rPr lang="en-CA" sz="1600" b="1" dirty="0" err="1">
                <a:solidFill>
                  <a:srgbClr val="183691"/>
                </a:solidFill>
                <a:latin typeface="DM Sans" pitchFamily="2" charset="77"/>
              </a:rPr>
              <a:t>checkin.json</a:t>
            </a:r>
            <a:r>
              <a:rPr lang="en-CA" sz="1600" b="1" dirty="0">
                <a:solidFill>
                  <a:srgbClr val="183691"/>
                </a:solidFill>
                <a:latin typeface="DM Sans" pitchFamily="2" charset="77"/>
              </a:rPr>
              <a:t>"</a:t>
            </a:r>
            <a:r>
              <a:rPr lang="en-CA" sz="1600" b="1" dirty="0">
                <a:solidFill>
                  <a:srgbClr val="63A35C"/>
                </a:solidFill>
                <a:latin typeface="DM Sans" pitchFamily="2" charset="77"/>
              </a:rPr>
              <a:t>, </a:t>
            </a:r>
            <a:r>
              <a:rPr lang="en-CA" sz="1600" b="1" dirty="0">
                <a:solidFill>
                  <a:srgbClr val="0086B3"/>
                </a:solidFill>
                <a:latin typeface="DM Sans" pitchFamily="2" charset="77"/>
              </a:rPr>
              <a:t>spark</a:t>
            </a:r>
            <a:r>
              <a:rPr lang="en-CA" sz="1600" b="1" dirty="0">
                <a:solidFill>
                  <a:srgbClr val="63A35C"/>
                </a:solidFill>
                <a:latin typeface="DM Sans" pitchFamily="2" charset="77"/>
              </a:rPr>
              <a:t>)</a:t>
            </a:r>
            <a:br>
              <a:rPr lang="en-CA" sz="1600" b="1" dirty="0">
                <a:solidFill>
                  <a:srgbClr val="63A35C"/>
                </a:solidFill>
                <a:latin typeface="DM Sans" pitchFamily="2" charset="77"/>
              </a:rPr>
            </a:br>
            <a:r>
              <a:rPr lang="en-CA" sz="1600" b="1" dirty="0">
                <a:solidFill>
                  <a:srgbClr val="63A35C"/>
                </a:solidFill>
                <a:latin typeface="DM Sans" pitchFamily="2" charset="77"/>
              </a:rPr>
              <a:t>    </a:t>
            </a:r>
            <a:r>
              <a:rPr lang="en-CA" sz="1600" b="1" dirty="0" err="1">
                <a:solidFill>
                  <a:schemeClr val="bg1">
                    <a:lumMod val="75000"/>
                  </a:schemeClr>
                </a:solidFill>
                <a:latin typeface="DM Sans" pitchFamily="2" charset="77"/>
              </a:rPr>
              <a:t>tips_df</a:t>
            </a:r>
            <a:r>
              <a:rPr lang="en-CA" sz="1600" b="1" dirty="0">
                <a:solidFill>
                  <a:schemeClr val="bg1">
                    <a:lumMod val="75000"/>
                  </a:schemeClr>
                </a:solidFill>
                <a:latin typeface="DM Sans" pitchFamily="2" charset="77"/>
              </a:rPr>
              <a:t> </a:t>
            </a:r>
            <a:r>
              <a:rPr lang="en-CA" sz="1600" b="1" dirty="0">
                <a:solidFill>
                  <a:srgbClr val="A71D5D"/>
                </a:solidFill>
                <a:latin typeface="DM Sans" pitchFamily="2" charset="77"/>
              </a:rPr>
              <a:t>= </a:t>
            </a:r>
            <a:r>
              <a:rPr lang="en-CA" sz="1600" b="1" dirty="0" err="1">
                <a:solidFill>
                  <a:srgbClr val="0086B3"/>
                </a:solidFill>
                <a:latin typeface="DM Sans" pitchFamily="2" charset="77"/>
              </a:rPr>
              <a:t>create_df_from_json</a:t>
            </a:r>
            <a:r>
              <a:rPr lang="en-CA" sz="1600" b="1" dirty="0">
                <a:solidFill>
                  <a:srgbClr val="63A35C"/>
                </a:solidFill>
                <a:latin typeface="DM Sans" pitchFamily="2" charset="77"/>
              </a:rPr>
              <a:t>(</a:t>
            </a:r>
            <a:r>
              <a:rPr lang="en-CA" sz="1600" b="1" dirty="0">
                <a:solidFill>
                  <a:srgbClr val="183691"/>
                </a:solidFill>
                <a:latin typeface="DM Sans" pitchFamily="2" charset="77"/>
              </a:rPr>
              <a:t>"fixtures/</a:t>
            </a:r>
            <a:r>
              <a:rPr lang="en-CA" sz="1600" b="1" dirty="0" err="1">
                <a:solidFill>
                  <a:srgbClr val="183691"/>
                </a:solidFill>
                <a:latin typeface="DM Sans" pitchFamily="2" charset="77"/>
              </a:rPr>
              <a:t>tips.json</a:t>
            </a:r>
            <a:r>
              <a:rPr lang="en-CA" sz="1600" b="1" dirty="0">
                <a:solidFill>
                  <a:srgbClr val="183691"/>
                </a:solidFill>
                <a:latin typeface="DM Sans" pitchFamily="2" charset="77"/>
              </a:rPr>
              <a:t>"</a:t>
            </a:r>
            <a:r>
              <a:rPr lang="en-CA" sz="1600" b="1" dirty="0">
                <a:solidFill>
                  <a:srgbClr val="63A35C"/>
                </a:solidFill>
                <a:latin typeface="DM Sans" pitchFamily="2" charset="77"/>
              </a:rPr>
              <a:t>, </a:t>
            </a:r>
            <a:r>
              <a:rPr lang="en-CA" sz="1600" b="1" dirty="0">
                <a:solidFill>
                  <a:srgbClr val="0086B3"/>
                </a:solidFill>
                <a:latin typeface="DM Sans" pitchFamily="2" charset="77"/>
              </a:rPr>
              <a:t>spark</a:t>
            </a:r>
            <a:r>
              <a:rPr lang="en-CA" sz="1600" b="1" dirty="0">
                <a:solidFill>
                  <a:srgbClr val="63A35C"/>
                </a:solidFill>
                <a:latin typeface="DM Sans" pitchFamily="2" charset="77"/>
              </a:rPr>
              <a:t>)</a:t>
            </a:r>
            <a:br>
              <a:rPr lang="en-CA" sz="1600" b="1" dirty="0">
                <a:solidFill>
                  <a:srgbClr val="63A35C"/>
                </a:solidFill>
                <a:latin typeface="DM Sans" pitchFamily="2" charset="77"/>
              </a:rPr>
            </a:br>
            <a:r>
              <a:rPr lang="en-CA" sz="1600" b="1" dirty="0">
                <a:solidFill>
                  <a:srgbClr val="63A35C"/>
                </a:solidFill>
                <a:latin typeface="DM Sans" pitchFamily="2" charset="77"/>
              </a:rPr>
              <a:t>    </a:t>
            </a:r>
            <a:r>
              <a:rPr lang="en-CA" sz="1600" b="1" dirty="0" err="1">
                <a:solidFill>
                  <a:schemeClr val="bg1">
                    <a:lumMod val="75000"/>
                  </a:schemeClr>
                </a:solidFill>
                <a:latin typeface="DM Sans" pitchFamily="2" charset="77"/>
              </a:rPr>
              <a:t>business_df</a:t>
            </a:r>
            <a:r>
              <a:rPr lang="en-CA" sz="1600" b="1" dirty="0">
                <a:solidFill>
                  <a:schemeClr val="bg1">
                    <a:lumMod val="75000"/>
                  </a:schemeClr>
                </a:solidFill>
                <a:latin typeface="DM Sans" pitchFamily="2" charset="77"/>
              </a:rPr>
              <a:t> </a:t>
            </a:r>
            <a:r>
              <a:rPr lang="en-CA" sz="1600" b="1" dirty="0">
                <a:solidFill>
                  <a:srgbClr val="A71D5D"/>
                </a:solidFill>
                <a:latin typeface="DM Sans" pitchFamily="2" charset="77"/>
              </a:rPr>
              <a:t>= </a:t>
            </a:r>
            <a:r>
              <a:rPr lang="en-CA" sz="1600" b="1" dirty="0" err="1">
                <a:solidFill>
                  <a:srgbClr val="0086B3"/>
                </a:solidFill>
                <a:latin typeface="DM Sans" pitchFamily="2" charset="77"/>
              </a:rPr>
              <a:t>create_df_from_json</a:t>
            </a:r>
            <a:r>
              <a:rPr lang="en-CA" sz="1600" b="1" dirty="0">
                <a:solidFill>
                  <a:srgbClr val="63A35C"/>
                </a:solidFill>
                <a:latin typeface="DM Sans" pitchFamily="2" charset="77"/>
              </a:rPr>
              <a:t>(</a:t>
            </a:r>
            <a:r>
              <a:rPr lang="en-CA" sz="1600" b="1" dirty="0">
                <a:solidFill>
                  <a:srgbClr val="183691"/>
                </a:solidFill>
                <a:latin typeface="DM Sans" pitchFamily="2" charset="77"/>
              </a:rPr>
              <a:t>"fixtures/</a:t>
            </a:r>
            <a:r>
              <a:rPr lang="en-CA" sz="1600" b="1" dirty="0" err="1">
                <a:solidFill>
                  <a:srgbClr val="183691"/>
                </a:solidFill>
                <a:latin typeface="DM Sans" pitchFamily="2" charset="77"/>
              </a:rPr>
              <a:t>business.json</a:t>
            </a:r>
            <a:r>
              <a:rPr lang="en-CA" sz="1600" b="1" dirty="0">
                <a:solidFill>
                  <a:srgbClr val="183691"/>
                </a:solidFill>
                <a:latin typeface="DM Sans" pitchFamily="2" charset="77"/>
              </a:rPr>
              <a:t>"</a:t>
            </a:r>
            <a:r>
              <a:rPr lang="en-CA" sz="1600" b="1" dirty="0">
                <a:solidFill>
                  <a:srgbClr val="63A35C"/>
                </a:solidFill>
                <a:latin typeface="DM Sans" pitchFamily="2" charset="77"/>
              </a:rPr>
              <a:t>, </a:t>
            </a:r>
            <a:r>
              <a:rPr lang="en-CA" sz="1600" b="1" dirty="0">
                <a:solidFill>
                  <a:srgbClr val="0086B3"/>
                </a:solidFill>
                <a:latin typeface="DM Sans" pitchFamily="2" charset="77"/>
              </a:rPr>
              <a:t>spark</a:t>
            </a:r>
            <a:r>
              <a:rPr lang="en-CA" sz="1600" b="1" dirty="0">
                <a:solidFill>
                  <a:srgbClr val="63A35C"/>
                </a:solidFill>
                <a:latin typeface="DM Sans" pitchFamily="2" charset="77"/>
              </a:rPr>
              <a:t>)</a:t>
            </a:r>
            <a:br>
              <a:rPr lang="en-CA" sz="1600" b="1" dirty="0">
                <a:solidFill>
                  <a:srgbClr val="63A35C"/>
                </a:solidFill>
                <a:latin typeface="DM Sans" pitchFamily="2" charset="77"/>
              </a:rPr>
            </a:br>
            <a:r>
              <a:rPr lang="en-CA" sz="1600" b="1" dirty="0">
                <a:solidFill>
                  <a:srgbClr val="63A35C"/>
                </a:solidFill>
                <a:latin typeface="DM Sans" pitchFamily="2" charset="77"/>
              </a:rPr>
              <a:t>    </a:t>
            </a:r>
            <a:r>
              <a:rPr lang="en-CA" sz="1600" b="1" dirty="0" err="1">
                <a:latin typeface="DM Sans" pitchFamily="2" charset="77"/>
              </a:rPr>
              <a:t>mobile_reviews_df</a:t>
            </a:r>
            <a:r>
              <a:rPr lang="en-CA" sz="1600" b="1" dirty="0">
                <a:latin typeface="DM Sans" pitchFamily="2" charset="77"/>
              </a:rPr>
              <a:t> </a:t>
            </a:r>
            <a:r>
              <a:rPr lang="en-CA" sz="1600" b="1" dirty="0">
                <a:solidFill>
                  <a:srgbClr val="A71D5D"/>
                </a:solidFill>
                <a:latin typeface="DM Sans" pitchFamily="2" charset="77"/>
              </a:rPr>
              <a:t>= </a:t>
            </a:r>
            <a:r>
              <a:rPr lang="en-CA" sz="1600" b="1" dirty="0" err="1">
                <a:solidFill>
                  <a:srgbClr val="0086B3"/>
                </a:solidFill>
                <a:latin typeface="DM Sans" pitchFamily="2" charset="77"/>
              </a:rPr>
              <a:t>create_df_from_json</a:t>
            </a:r>
            <a:r>
              <a:rPr lang="en-CA" sz="1600" b="1" dirty="0">
                <a:solidFill>
                  <a:srgbClr val="63A35C"/>
                </a:solidFill>
                <a:latin typeface="DM Sans" pitchFamily="2" charset="77"/>
              </a:rPr>
              <a:t>(</a:t>
            </a:r>
            <a:r>
              <a:rPr lang="en-CA" sz="1600" b="1" dirty="0">
                <a:solidFill>
                  <a:srgbClr val="183691"/>
                </a:solidFill>
                <a:latin typeface="DM Sans" pitchFamily="2" charset="77"/>
              </a:rPr>
              <a:t>"fixtures/</a:t>
            </a:r>
            <a:r>
              <a:rPr lang="en-CA" sz="1600" b="1" dirty="0" err="1">
                <a:solidFill>
                  <a:srgbClr val="183691"/>
                </a:solidFill>
                <a:latin typeface="DM Sans" pitchFamily="2" charset="77"/>
              </a:rPr>
              <a:t>mobile_reviews.json</a:t>
            </a:r>
            <a:r>
              <a:rPr lang="en-CA" sz="1600" b="1" dirty="0">
                <a:solidFill>
                  <a:srgbClr val="183691"/>
                </a:solidFill>
                <a:latin typeface="DM Sans" pitchFamily="2" charset="77"/>
              </a:rPr>
              <a:t>"</a:t>
            </a:r>
            <a:r>
              <a:rPr lang="en-CA" sz="1600" b="1" dirty="0">
                <a:solidFill>
                  <a:srgbClr val="63A35C"/>
                </a:solidFill>
                <a:latin typeface="DM Sans" pitchFamily="2" charset="77"/>
              </a:rPr>
              <a:t>, </a:t>
            </a:r>
            <a:r>
              <a:rPr lang="en-CA" sz="1600" b="1" dirty="0">
                <a:solidFill>
                  <a:srgbClr val="0086B3"/>
                </a:solidFill>
                <a:latin typeface="DM Sans" pitchFamily="2" charset="77"/>
              </a:rPr>
              <a:t>spark</a:t>
            </a:r>
            <a:r>
              <a:rPr lang="en-CA" sz="1600" b="1" dirty="0">
                <a:solidFill>
                  <a:srgbClr val="63A35C"/>
                </a:solidFill>
                <a:latin typeface="DM Sans" pitchFamily="2" charset="77"/>
              </a:rPr>
              <a:t>)</a:t>
            </a:r>
          </a:p>
          <a:p>
            <a:pPr lvl="0"/>
            <a:r>
              <a:rPr lang="en-CA" sz="1600" b="1" dirty="0">
                <a:solidFill>
                  <a:srgbClr val="63A35C"/>
                </a:solidFill>
                <a:latin typeface="DM Sans" pitchFamily="2" charset="77"/>
              </a:rPr>
              <a:t>    </a:t>
            </a:r>
            <a:r>
              <a:rPr lang="en-CA" sz="1600" b="1" dirty="0" err="1">
                <a:solidFill>
                  <a:schemeClr val="tx1"/>
                </a:solidFill>
                <a:latin typeface="DM Sans" pitchFamily="2" charset="77"/>
              </a:rPr>
              <a:t>run_</a:t>
            </a:r>
            <a:r>
              <a:rPr lang="en-CA" sz="1600" b="1" dirty="0" err="1">
                <a:latin typeface="DM Sans" pitchFamily="2" charset="77"/>
              </a:rPr>
              <a:t>date</a:t>
            </a:r>
            <a:r>
              <a:rPr lang="en-CA" sz="1600" b="1" dirty="0">
                <a:latin typeface="DM Sans" pitchFamily="2" charset="77"/>
              </a:rPr>
              <a:t> </a:t>
            </a:r>
            <a:r>
              <a:rPr lang="en-CA" sz="1600" b="1" dirty="0">
                <a:solidFill>
                  <a:srgbClr val="A71D5D"/>
                </a:solidFill>
                <a:latin typeface="DM Sans" pitchFamily="2" charset="77"/>
              </a:rPr>
              <a:t>= </a:t>
            </a:r>
            <a:r>
              <a:rPr lang="en-CA" sz="1600" b="1" dirty="0">
                <a:solidFill>
                  <a:srgbClr val="0086B3"/>
                </a:solidFill>
                <a:latin typeface="DM Sans" pitchFamily="2" charset="77"/>
              </a:rPr>
              <a:t>datetime</a:t>
            </a:r>
            <a:r>
              <a:rPr lang="en-CA" sz="1600" b="1" dirty="0">
                <a:solidFill>
                  <a:srgbClr val="63A35C"/>
                </a:solidFill>
                <a:latin typeface="DM Sans" pitchFamily="2" charset="77"/>
              </a:rPr>
              <a:t>(</a:t>
            </a:r>
            <a:r>
              <a:rPr lang="en-CA" sz="1600" b="1" dirty="0">
                <a:solidFill>
                  <a:srgbClr val="0086B3"/>
                </a:solidFill>
                <a:latin typeface="DM Sans" pitchFamily="2" charset="77"/>
              </a:rPr>
              <a:t>2022</a:t>
            </a:r>
            <a:r>
              <a:rPr lang="en-CA" sz="1600" b="1" dirty="0">
                <a:solidFill>
                  <a:srgbClr val="63A35C"/>
                </a:solidFill>
                <a:latin typeface="DM Sans" pitchFamily="2" charset="77"/>
              </a:rPr>
              <a:t>, </a:t>
            </a:r>
            <a:r>
              <a:rPr lang="en-CA" sz="1600" b="1" dirty="0">
                <a:solidFill>
                  <a:srgbClr val="0086B3"/>
                </a:solidFill>
                <a:latin typeface="DM Sans" pitchFamily="2" charset="77"/>
              </a:rPr>
              <a:t>4</a:t>
            </a:r>
            <a:r>
              <a:rPr lang="en-CA" sz="1600" b="1" dirty="0">
                <a:solidFill>
                  <a:srgbClr val="63A35C"/>
                </a:solidFill>
                <a:latin typeface="DM Sans" pitchFamily="2" charset="77"/>
              </a:rPr>
              <a:t>, </a:t>
            </a:r>
            <a:r>
              <a:rPr lang="en-CA" sz="1600" b="1" dirty="0">
                <a:solidFill>
                  <a:srgbClr val="0086B3"/>
                </a:solidFill>
                <a:latin typeface="DM Sans" pitchFamily="2" charset="77"/>
              </a:rPr>
              <a:t>14</a:t>
            </a:r>
            <a:r>
              <a:rPr lang="en-CA" sz="1600" b="1" dirty="0">
                <a:solidFill>
                  <a:srgbClr val="63A35C"/>
                </a:solidFill>
                <a:latin typeface="DM Sans" pitchFamily="2" charset="77"/>
              </a:rPr>
              <a:t>)</a:t>
            </a:r>
            <a:endParaRPr lang="en-US" sz="2000" b="1" dirty="0">
              <a:latin typeface="DM Sans" pitchFamily="2" charset="77"/>
            </a:endParaRPr>
          </a:p>
        </p:txBody>
      </p:sp>
    </p:spTree>
    <p:extLst>
      <p:ext uri="{BB962C8B-B14F-4D97-AF65-F5344CB8AC3E}">
        <p14:creationId xmlns:p14="http://schemas.microsoft.com/office/powerpoint/2010/main" val="8707186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0" name="Rectangle 9">
            <a:extLst>
              <a:ext uri="{FF2B5EF4-FFF2-40B4-BE49-F238E27FC236}">
                <a16:creationId xmlns:a16="http://schemas.microsoft.com/office/drawing/2014/main" id="{6EC27C02-5750-E75A-77F0-41CEEE80B006}"/>
              </a:ext>
            </a:extLst>
          </p:cNvPr>
          <p:cNvSpPr/>
          <p:nvPr/>
        </p:nvSpPr>
        <p:spPr>
          <a:xfrm>
            <a:off x="716587" y="1088675"/>
            <a:ext cx="10722993" cy="2092526"/>
          </a:xfrm>
          <a:prstGeom prst="rect">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171</a:t>
            </a:fld>
            <a:endParaRPr/>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Top</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assert">
            <a:extLst>
              <a:ext uri="{FF2B5EF4-FFF2-40B4-BE49-F238E27FC236}">
                <a16:creationId xmlns:a16="http://schemas.microsoft.com/office/drawing/2014/main" id="{46C515E2-ECEE-9B8A-2E01-002CE6936A93}"/>
              </a:ext>
            </a:extLst>
          </p:cNvPr>
          <p:cNvSpPr/>
          <p:nvPr/>
        </p:nvSpPr>
        <p:spPr>
          <a:xfrm>
            <a:off x="929843" y="4718718"/>
            <a:ext cx="9815341" cy="338554"/>
          </a:xfrm>
          <a:prstGeom prst="rect">
            <a:avLst/>
          </a:prstGeom>
          <a:ln w="38100">
            <a:noFill/>
          </a:ln>
        </p:spPr>
        <p:txBody>
          <a:bodyPr wrap="square">
            <a:spAutoFit/>
          </a:bodyPr>
          <a:lstStyle/>
          <a:p>
            <a:r>
              <a:rPr lang="en-CA" sz="1600" b="1" dirty="0" err="1">
                <a:solidFill>
                  <a:srgbClr val="0086B3"/>
                </a:solidFill>
              </a:rPr>
              <a:t>assert_inglewood_pizza_has_one_review</a:t>
            </a:r>
            <a:r>
              <a:rPr lang="en-CA" sz="1600" b="1" dirty="0">
                <a:solidFill>
                  <a:srgbClr val="63A35C"/>
                </a:solidFill>
              </a:rPr>
              <a:t>(</a:t>
            </a:r>
            <a:r>
              <a:rPr lang="en-CA" sz="1600" b="1" dirty="0" err="1">
                <a:solidFill>
                  <a:schemeClr val="tx1"/>
                </a:solidFill>
              </a:rPr>
              <a:t>reviews_</a:t>
            </a:r>
            <a:r>
              <a:rPr lang="en-CA" sz="1600" b="1" dirty="0" err="1"/>
              <a:t>df</a:t>
            </a:r>
            <a:r>
              <a:rPr lang="en-CA" sz="1600" b="1" dirty="0">
                <a:solidFill>
                  <a:srgbClr val="63A35C"/>
                </a:solidFill>
              </a:rPr>
              <a:t>)</a:t>
            </a:r>
          </a:p>
        </p:txBody>
      </p:sp>
      <p:sp>
        <p:nvSpPr>
          <p:cNvPr id="11" name="!!act">
            <a:extLst>
              <a:ext uri="{FF2B5EF4-FFF2-40B4-BE49-F238E27FC236}">
                <a16:creationId xmlns:a16="http://schemas.microsoft.com/office/drawing/2014/main" id="{ECF3E3C1-826D-07D1-5568-0D90137DBFD5}"/>
              </a:ext>
            </a:extLst>
          </p:cNvPr>
          <p:cNvSpPr txBox="1"/>
          <p:nvPr/>
        </p:nvSpPr>
        <p:spPr>
          <a:xfrm>
            <a:off x="716587" y="3464107"/>
            <a:ext cx="10876698" cy="830997"/>
          </a:xfrm>
          <a:prstGeom prst="rect">
            <a:avLst/>
          </a:prstGeom>
          <a:noFill/>
          <a:ln w="38100">
            <a:noFill/>
          </a:ln>
        </p:spPr>
        <p:txBody>
          <a:bodyPr wrap="square" rtlCol="0">
            <a:spAutoFit/>
          </a:bodyPr>
          <a:lstStyle/>
          <a:p>
            <a:r>
              <a:rPr lang="en-CA" sz="1600" b="1" dirty="0">
                <a:solidFill>
                  <a:srgbClr val="A71D5D"/>
                </a:solidFill>
              </a:rPr>
              <a:t>    </a:t>
            </a:r>
            <a:r>
              <a:rPr lang="en-CA" sz="1600" b="1" dirty="0" err="1"/>
              <a:t>checkin_df</a:t>
            </a:r>
            <a:r>
              <a:rPr lang="en-CA" sz="1600" b="1" dirty="0"/>
              <a:t> </a:t>
            </a:r>
            <a:r>
              <a:rPr lang="en-CA" sz="1600" b="1" dirty="0">
                <a:solidFill>
                  <a:srgbClr val="A71D5D"/>
                </a:solidFill>
              </a:rPr>
              <a:t>= </a:t>
            </a:r>
            <a:r>
              <a:rPr lang="en-CA" sz="1600" b="1" dirty="0" err="1">
                <a:solidFill>
                  <a:srgbClr val="0086B3"/>
                </a:solidFill>
              </a:rPr>
              <a:t>create_checkin_df_with_one_date_per_row</a:t>
            </a:r>
            <a:r>
              <a:rPr lang="en-CA" sz="1600" b="1" dirty="0">
                <a:solidFill>
                  <a:srgbClr val="63A35C"/>
                </a:solidFill>
              </a:rPr>
              <a:t>(</a:t>
            </a:r>
            <a:r>
              <a:rPr lang="en-CA" sz="1600" b="1" dirty="0" err="1">
                <a:solidFill>
                  <a:schemeClr val="tx1"/>
                </a:solidFill>
              </a:rPr>
              <a:t>checkin_df</a:t>
            </a:r>
            <a:r>
              <a:rPr lang="en-CA" sz="1600" b="1" dirty="0">
                <a:solidFill>
                  <a:srgbClr val="63A35C"/>
                </a:solidFill>
              </a:rPr>
              <a:t>)</a:t>
            </a:r>
            <a:br>
              <a:rPr lang="en-CA" sz="1600" b="1" dirty="0">
                <a:solidFill>
                  <a:srgbClr val="63A35C"/>
                </a:solidFill>
              </a:rPr>
            </a:br>
            <a:br>
              <a:rPr lang="en-CA" sz="1600" b="1" dirty="0">
                <a:solidFill>
                  <a:srgbClr val="63A35C"/>
                </a:solidFill>
              </a:rPr>
            </a:br>
            <a:r>
              <a:rPr lang="en-CA" sz="1600" b="1" dirty="0">
                <a:solidFill>
                  <a:srgbClr val="63A35C"/>
                </a:solidFill>
              </a:rPr>
              <a:t>    </a:t>
            </a:r>
            <a:r>
              <a:rPr lang="en-CA" sz="1600" b="1" dirty="0" err="1"/>
              <a:t>reviews_df</a:t>
            </a:r>
            <a:r>
              <a:rPr lang="en-CA" sz="1600" b="1" dirty="0"/>
              <a:t> </a:t>
            </a:r>
            <a:r>
              <a:rPr lang="en-CA" sz="1600" b="1" dirty="0">
                <a:solidFill>
                  <a:srgbClr val="A71D5D"/>
                </a:solidFill>
              </a:rPr>
              <a:t>= </a:t>
            </a:r>
            <a:r>
              <a:rPr lang="en-CA" sz="1600" b="1" dirty="0" err="1">
                <a:solidFill>
                  <a:srgbClr val="0086B3"/>
                </a:solidFill>
              </a:rPr>
              <a:t>count_reviews</a:t>
            </a:r>
            <a:r>
              <a:rPr lang="en-CA" sz="1600" b="1" dirty="0">
                <a:solidFill>
                  <a:srgbClr val="63A35C"/>
                </a:solidFill>
              </a:rPr>
              <a:t>(</a:t>
            </a:r>
            <a:r>
              <a:rPr lang="en-CA" sz="1600" b="1" dirty="0" err="1">
                <a:solidFill>
                  <a:schemeClr val="tx1"/>
                </a:solidFill>
              </a:rPr>
              <a:t>checkin_df</a:t>
            </a:r>
            <a:r>
              <a:rPr lang="en-CA" sz="1600" b="1" dirty="0">
                <a:solidFill>
                  <a:schemeClr val="tx1"/>
                </a:solidFill>
              </a:rPr>
              <a:t>, </a:t>
            </a:r>
            <a:r>
              <a:rPr lang="en-CA" sz="1600" b="1" dirty="0" err="1">
                <a:solidFill>
                  <a:schemeClr val="tx1"/>
                </a:solidFill>
              </a:rPr>
              <a:t>mobile_reviews_df</a:t>
            </a:r>
            <a:r>
              <a:rPr lang="en-CA" sz="1600" b="1" dirty="0">
                <a:solidFill>
                  <a:schemeClr val="tx1"/>
                </a:solidFill>
              </a:rPr>
              <a:t>, </a:t>
            </a:r>
            <a:r>
              <a:rPr lang="en-CA" sz="1600" b="1" dirty="0" err="1">
                <a:solidFill>
                  <a:schemeClr val="tx1"/>
                </a:solidFill>
              </a:rPr>
              <a:t>browser_reviews_df</a:t>
            </a:r>
            <a:r>
              <a:rPr lang="en-CA" sz="1600" b="1" dirty="0">
                <a:solidFill>
                  <a:schemeClr val="tx1"/>
                </a:solidFill>
              </a:rPr>
              <a:t>, </a:t>
            </a:r>
            <a:r>
              <a:rPr lang="en-CA" sz="1600" b="1" dirty="0" err="1">
                <a:solidFill>
                  <a:schemeClr val="tx1"/>
                </a:solidFill>
              </a:rPr>
              <a:t>run_date</a:t>
            </a:r>
            <a:r>
              <a:rPr lang="en-CA" sz="1600" b="1" dirty="0">
                <a:solidFill>
                  <a:srgbClr val="63A35C"/>
                </a:solidFill>
              </a:rPr>
              <a:t>)</a:t>
            </a:r>
            <a:endParaRPr lang="en-US" b="1" dirty="0"/>
          </a:p>
        </p:txBody>
      </p:sp>
      <p:sp>
        <p:nvSpPr>
          <p:cNvPr id="13" name="!!arrange">
            <a:extLst>
              <a:ext uri="{FF2B5EF4-FFF2-40B4-BE49-F238E27FC236}">
                <a16:creationId xmlns:a16="http://schemas.microsoft.com/office/drawing/2014/main" id="{CC5A389B-493C-F6B5-E50E-910E35908C55}"/>
              </a:ext>
            </a:extLst>
          </p:cNvPr>
          <p:cNvSpPr txBox="1"/>
          <p:nvPr/>
        </p:nvSpPr>
        <p:spPr>
          <a:xfrm>
            <a:off x="749245" y="1088674"/>
            <a:ext cx="10690335" cy="2062103"/>
          </a:xfrm>
          <a:prstGeom prst="rect">
            <a:avLst/>
          </a:prstGeom>
          <a:noFill/>
          <a:ln w="38100">
            <a:noFill/>
          </a:ln>
        </p:spPr>
        <p:txBody>
          <a:bodyPr wrap="square" rtlCol="0">
            <a:spAutoFit/>
          </a:bodyPr>
          <a:lstStyle/>
          <a:p>
            <a:pPr lvl="0"/>
            <a:r>
              <a:rPr lang="en-CA" sz="1600" b="1" dirty="0">
                <a:solidFill>
                  <a:srgbClr val="A71D5D"/>
                </a:solidFill>
                <a:latin typeface="DM Sans" pitchFamily="2" charset="77"/>
              </a:rPr>
              <a:t>def </a:t>
            </a:r>
            <a:r>
              <a:rPr lang="en-CA" sz="1600" b="1" dirty="0" err="1">
                <a:solidFill>
                  <a:srgbClr val="795DA3"/>
                </a:solidFill>
                <a:latin typeface="DM Sans" pitchFamily="2" charset="77"/>
              </a:rPr>
              <a:t>test_only_counts_mobile_reviews_done_separately_from_checkins</a:t>
            </a:r>
            <a:endParaRPr lang="en-CA" sz="1600" b="1" dirty="0">
              <a:solidFill>
                <a:srgbClr val="795DA3"/>
              </a:solidFill>
              <a:latin typeface="DM Sans" pitchFamily="2" charset="77"/>
            </a:endParaRPr>
          </a:p>
          <a:p>
            <a:pPr lvl="0"/>
            <a:r>
              <a:rPr lang="en-CA" sz="1600" b="1" dirty="0">
                <a:solidFill>
                  <a:srgbClr val="63A35C"/>
                </a:solidFill>
                <a:latin typeface="DM Sans" pitchFamily="2" charset="77"/>
              </a:rPr>
              <a:t>(</a:t>
            </a:r>
            <a:r>
              <a:rPr lang="en-CA" sz="1600" b="1" dirty="0">
                <a:solidFill>
                  <a:srgbClr val="0086B3"/>
                </a:solidFill>
                <a:latin typeface="DM Sans" pitchFamily="2" charset="77"/>
              </a:rPr>
              <a:t>spark</a:t>
            </a:r>
            <a:r>
              <a:rPr lang="en-CA" sz="1600" b="1" dirty="0">
                <a:solidFill>
                  <a:srgbClr val="A71D5D"/>
                </a:solidFill>
                <a:latin typeface="DM Sans" pitchFamily="2" charset="77"/>
              </a:rPr>
              <a:t>: </a:t>
            </a:r>
            <a:r>
              <a:rPr lang="en-CA" sz="1600" b="1" dirty="0" err="1">
                <a:solidFill>
                  <a:srgbClr val="795DA3"/>
                </a:solidFill>
                <a:latin typeface="DM Sans" pitchFamily="2" charset="77"/>
              </a:rPr>
              <a:t>SparkSession</a:t>
            </a:r>
            <a:r>
              <a:rPr lang="en-CA" sz="1600" b="1" dirty="0">
                <a:solidFill>
                  <a:srgbClr val="63A35C"/>
                </a:solidFill>
                <a:latin typeface="DM Sans" pitchFamily="2" charset="77"/>
              </a:rPr>
              <a:t>) </a:t>
            </a:r>
            <a:r>
              <a:rPr lang="en-CA" sz="1600" b="1" dirty="0">
                <a:latin typeface="DM Sans" pitchFamily="2" charset="77"/>
              </a:rPr>
              <a:t>-&gt; </a:t>
            </a:r>
            <a:r>
              <a:rPr lang="en-CA" sz="1600" b="1" dirty="0">
                <a:solidFill>
                  <a:srgbClr val="A71D5D"/>
                </a:solidFill>
                <a:latin typeface="DM Sans" pitchFamily="2" charset="77"/>
              </a:rPr>
              <a:t>None:</a:t>
            </a:r>
            <a:br>
              <a:rPr lang="en-CA" sz="1600" b="1" dirty="0">
                <a:solidFill>
                  <a:srgbClr val="A71D5D"/>
                </a:solidFill>
                <a:latin typeface="DM Sans" pitchFamily="2" charset="77"/>
              </a:rPr>
            </a:br>
            <a:r>
              <a:rPr lang="en-CA" sz="1600" b="1" dirty="0">
                <a:solidFill>
                  <a:srgbClr val="A71D5D"/>
                </a:solidFill>
                <a:latin typeface="DM Sans" pitchFamily="2" charset="77"/>
              </a:rPr>
              <a:t>    </a:t>
            </a:r>
            <a:r>
              <a:rPr lang="en-CA" sz="1600" b="1" dirty="0" err="1">
                <a:latin typeface="DM Sans" pitchFamily="2" charset="77"/>
              </a:rPr>
              <a:t>browser_reviews_df</a:t>
            </a:r>
            <a:r>
              <a:rPr lang="en-CA" sz="1600" b="1" dirty="0">
                <a:latin typeface="DM Sans" pitchFamily="2" charset="77"/>
              </a:rPr>
              <a:t> </a:t>
            </a:r>
            <a:r>
              <a:rPr lang="en-CA" sz="1600" b="1" dirty="0">
                <a:solidFill>
                  <a:srgbClr val="A71D5D"/>
                </a:solidFill>
                <a:latin typeface="DM Sans" pitchFamily="2" charset="77"/>
              </a:rPr>
              <a:t>= </a:t>
            </a:r>
            <a:r>
              <a:rPr lang="en-CA" sz="1600" b="1" dirty="0" err="1">
                <a:solidFill>
                  <a:srgbClr val="0086B3"/>
                </a:solidFill>
                <a:latin typeface="DM Sans" pitchFamily="2" charset="77"/>
              </a:rPr>
              <a:t>create_df_from_json</a:t>
            </a:r>
            <a:r>
              <a:rPr lang="en-CA" sz="1600" b="1" dirty="0">
                <a:solidFill>
                  <a:srgbClr val="63A35C"/>
                </a:solidFill>
                <a:latin typeface="DM Sans" pitchFamily="2" charset="77"/>
              </a:rPr>
              <a:t>(</a:t>
            </a:r>
            <a:r>
              <a:rPr lang="en-CA" sz="1600" b="1" dirty="0">
                <a:solidFill>
                  <a:srgbClr val="183691"/>
                </a:solidFill>
                <a:latin typeface="DM Sans" pitchFamily="2" charset="77"/>
              </a:rPr>
              <a:t>"fixtures/</a:t>
            </a:r>
            <a:r>
              <a:rPr lang="en-CA" sz="1600" b="1" dirty="0" err="1">
                <a:solidFill>
                  <a:srgbClr val="183691"/>
                </a:solidFill>
                <a:latin typeface="DM Sans" pitchFamily="2" charset="77"/>
              </a:rPr>
              <a:t>browser_reviews.json</a:t>
            </a:r>
            <a:r>
              <a:rPr lang="en-CA" sz="1600" b="1" dirty="0">
                <a:solidFill>
                  <a:srgbClr val="183691"/>
                </a:solidFill>
                <a:latin typeface="DM Sans" pitchFamily="2" charset="77"/>
              </a:rPr>
              <a:t>"</a:t>
            </a:r>
            <a:r>
              <a:rPr lang="en-CA" sz="1600" b="1" dirty="0">
                <a:solidFill>
                  <a:srgbClr val="63A35C"/>
                </a:solidFill>
                <a:latin typeface="DM Sans" pitchFamily="2" charset="77"/>
              </a:rPr>
              <a:t>, </a:t>
            </a:r>
            <a:r>
              <a:rPr lang="en-CA" sz="1600" b="1" dirty="0">
                <a:solidFill>
                  <a:srgbClr val="0086B3"/>
                </a:solidFill>
                <a:latin typeface="DM Sans" pitchFamily="2" charset="77"/>
              </a:rPr>
              <a:t>spark</a:t>
            </a:r>
            <a:r>
              <a:rPr lang="en-CA" sz="1600" b="1" dirty="0">
                <a:solidFill>
                  <a:srgbClr val="63A35C"/>
                </a:solidFill>
                <a:latin typeface="DM Sans" pitchFamily="2" charset="77"/>
              </a:rPr>
              <a:t>)</a:t>
            </a:r>
            <a:br>
              <a:rPr lang="en-CA" sz="1600" b="1" dirty="0">
                <a:solidFill>
                  <a:srgbClr val="63A35C"/>
                </a:solidFill>
                <a:latin typeface="DM Sans" pitchFamily="2" charset="77"/>
              </a:rPr>
            </a:br>
            <a:r>
              <a:rPr lang="en-CA" sz="1600" b="1" dirty="0">
                <a:solidFill>
                  <a:srgbClr val="63A35C"/>
                </a:solidFill>
                <a:latin typeface="DM Sans" pitchFamily="2" charset="77"/>
              </a:rPr>
              <a:t>    </a:t>
            </a:r>
            <a:r>
              <a:rPr lang="en-CA" sz="1600" b="1" dirty="0" err="1">
                <a:latin typeface="DM Sans" pitchFamily="2" charset="77"/>
              </a:rPr>
              <a:t>checkin_df</a:t>
            </a:r>
            <a:r>
              <a:rPr lang="en-CA" sz="1600" b="1" dirty="0">
                <a:latin typeface="DM Sans" pitchFamily="2" charset="77"/>
              </a:rPr>
              <a:t> </a:t>
            </a:r>
            <a:r>
              <a:rPr lang="en-CA" sz="1600" b="1" dirty="0">
                <a:solidFill>
                  <a:srgbClr val="A71D5D"/>
                </a:solidFill>
                <a:latin typeface="DM Sans" pitchFamily="2" charset="77"/>
              </a:rPr>
              <a:t>= </a:t>
            </a:r>
            <a:r>
              <a:rPr lang="en-CA" sz="1600" b="1" dirty="0" err="1">
                <a:solidFill>
                  <a:srgbClr val="0086B3"/>
                </a:solidFill>
                <a:latin typeface="DM Sans" pitchFamily="2" charset="77"/>
              </a:rPr>
              <a:t>create_df_from_json</a:t>
            </a:r>
            <a:r>
              <a:rPr lang="en-CA" sz="1600" b="1" dirty="0">
                <a:solidFill>
                  <a:srgbClr val="63A35C"/>
                </a:solidFill>
                <a:latin typeface="DM Sans" pitchFamily="2" charset="77"/>
              </a:rPr>
              <a:t>(</a:t>
            </a:r>
            <a:r>
              <a:rPr lang="en-CA" sz="1600" b="1" dirty="0">
                <a:solidFill>
                  <a:srgbClr val="183691"/>
                </a:solidFill>
                <a:latin typeface="DM Sans" pitchFamily="2" charset="77"/>
              </a:rPr>
              <a:t>"fixtures/</a:t>
            </a:r>
            <a:r>
              <a:rPr lang="en-CA" sz="1600" b="1" dirty="0" err="1">
                <a:solidFill>
                  <a:srgbClr val="183691"/>
                </a:solidFill>
                <a:latin typeface="DM Sans" pitchFamily="2" charset="77"/>
              </a:rPr>
              <a:t>checkin.json</a:t>
            </a:r>
            <a:r>
              <a:rPr lang="en-CA" sz="1600" b="1" dirty="0">
                <a:solidFill>
                  <a:srgbClr val="183691"/>
                </a:solidFill>
                <a:latin typeface="DM Sans" pitchFamily="2" charset="77"/>
              </a:rPr>
              <a:t>"</a:t>
            </a:r>
            <a:r>
              <a:rPr lang="en-CA" sz="1600" b="1" dirty="0">
                <a:solidFill>
                  <a:srgbClr val="63A35C"/>
                </a:solidFill>
                <a:latin typeface="DM Sans" pitchFamily="2" charset="77"/>
              </a:rPr>
              <a:t>, </a:t>
            </a:r>
            <a:r>
              <a:rPr lang="en-CA" sz="1600" b="1" dirty="0">
                <a:solidFill>
                  <a:srgbClr val="0086B3"/>
                </a:solidFill>
                <a:latin typeface="DM Sans" pitchFamily="2" charset="77"/>
              </a:rPr>
              <a:t>spark</a:t>
            </a:r>
            <a:r>
              <a:rPr lang="en-CA" sz="1600" b="1" dirty="0">
                <a:solidFill>
                  <a:srgbClr val="63A35C"/>
                </a:solidFill>
                <a:latin typeface="DM Sans" pitchFamily="2" charset="77"/>
              </a:rPr>
              <a:t>)</a:t>
            </a:r>
            <a:br>
              <a:rPr lang="en-CA" sz="1600" b="1" dirty="0">
                <a:solidFill>
                  <a:srgbClr val="63A35C"/>
                </a:solidFill>
                <a:latin typeface="DM Sans" pitchFamily="2" charset="77"/>
              </a:rPr>
            </a:br>
            <a:r>
              <a:rPr lang="en-CA" sz="1600" b="1" dirty="0">
                <a:solidFill>
                  <a:srgbClr val="63A35C"/>
                </a:solidFill>
                <a:latin typeface="DM Sans" pitchFamily="2" charset="77"/>
              </a:rPr>
              <a:t>    </a:t>
            </a:r>
            <a:r>
              <a:rPr lang="en-CA" sz="1600" b="1" dirty="0" err="1">
                <a:solidFill>
                  <a:schemeClr val="bg1">
                    <a:lumMod val="75000"/>
                  </a:schemeClr>
                </a:solidFill>
                <a:latin typeface="DM Sans" pitchFamily="2" charset="77"/>
              </a:rPr>
              <a:t>tips_df</a:t>
            </a:r>
            <a:r>
              <a:rPr lang="en-CA" sz="1600" b="1" dirty="0">
                <a:solidFill>
                  <a:schemeClr val="bg1">
                    <a:lumMod val="75000"/>
                  </a:schemeClr>
                </a:solidFill>
                <a:latin typeface="DM Sans" pitchFamily="2" charset="77"/>
              </a:rPr>
              <a:t> </a:t>
            </a:r>
            <a:r>
              <a:rPr lang="en-CA" sz="1600" b="1" dirty="0">
                <a:solidFill>
                  <a:srgbClr val="A71D5D"/>
                </a:solidFill>
                <a:latin typeface="DM Sans" pitchFamily="2" charset="77"/>
              </a:rPr>
              <a:t>= </a:t>
            </a:r>
            <a:r>
              <a:rPr lang="en-CA" sz="1600" b="1" dirty="0" err="1">
                <a:solidFill>
                  <a:srgbClr val="0086B3"/>
                </a:solidFill>
                <a:latin typeface="DM Sans" pitchFamily="2" charset="77"/>
              </a:rPr>
              <a:t>create_df_from_json</a:t>
            </a:r>
            <a:r>
              <a:rPr lang="en-CA" sz="1600" b="1" dirty="0">
                <a:solidFill>
                  <a:srgbClr val="63A35C"/>
                </a:solidFill>
                <a:latin typeface="DM Sans" pitchFamily="2" charset="77"/>
              </a:rPr>
              <a:t>(</a:t>
            </a:r>
            <a:r>
              <a:rPr lang="en-CA" sz="1600" b="1" dirty="0">
                <a:solidFill>
                  <a:srgbClr val="183691"/>
                </a:solidFill>
                <a:latin typeface="DM Sans" pitchFamily="2" charset="77"/>
              </a:rPr>
              <a:t>"fixtures/</a:t>
            </a:r>
            <a:r>
              <a:rPr lang="en-CA" sz="1600" b="1" dirty="0" err="1">
                <a:solidFill>
                  <a:srgbClr val="183691"/>
                </a:solidFill>
                <a:latin typeface="DM Sans" pitchFamily="2" charset="77"/>
              </a:rPr>
              <a:t>tips.json</a:t>
            </a:r>
            <a:r>
              <a:rPr lang="en-CA" sz="1600" b="1" dirty="0">
                <a:solidFill>
                  <a:srgbClr val="183691"/>
                </a:solidFill>
                <a:latin typeface="DM Sans" pitchFamily="2" charset="77"/>
              </a:rPr>
              <a:t>"</a:t>
            </a:r>
            <a:r>
              <a:rPr lang="en-CA" sz="1600" b="1" dirty="0">
                <a:solidFill>
                  <a:srgbClr val="63A35C"/>
                </a:solidFill>
                <a:latin typeface="DM Sans" pitchFamily="2" charset="77"/>
              </a:rPr>
              <a:t>, </a:t>
            </a:r>
            <a:r>
              <a:rPr lang="en-CA" sz="1600" b="1" dirty="0">
                <a:solidFill>
                  <a:srgbClr val="0086B3"/>
                </a:solidFill>
                <a:latin typeface="DM Sans" pitchFamily="2" charset="77"/>
              </a:rPr>
              <a:t>spark</a:t>
            </a:r>
            <a:r>
              <a:rPr lang="en-CA" sz="1600" b="1" dirty="0">
                <a:solidFill>
                  <a:srgbClr val="63A35C"/>
                </a:solidFill>
                <a:latin typeface="DM Sans" pitchFamily="2" charset="77"/>
              </a:rPr>
              <a:t>)</a:t>
            </a:r>
            <a:br>
              <a:rPr lang="en-CA" sz="1600" b="1" dirty="0">
                <a:solidFill>
                  <a:srgbClr val="63A35C"/>
                </a:solidFill>
                <a:latin typeface="DM Sans" pitchFamily="2" charset="77"/>
              </a:rPr>
            </a:br>
            <a:r>
              <a:rPr lang="en-CA" sz="1600" b="1" dirty="0">
                <a:solidFill>
                  <a:srgbClr val="63A35C"/>
                </a:solidFill>
                <a:latin typeface="DM Sans" pitchFamily="2" charset="77"/>
              </a:rPr>
              <a:t>    </a:t>
            </a:r>
            <a:r>
              <a:rPr lang="en-CA" sz="1600" b="1" dirty="0" err="1">
                <a:solidFill>
                  <a:schemeClr val="bg1">
                    <a:lumMod val="75000"/>
                  </a:schemeClr>
                </a:solidFill>
                <a:latin typeface="DM Sans" pitchFamily="2" charset="77"/>
              </a:rPr>
              <a:t>business_df</a:t>
            </a:r>
            <a:r>
              <a:rPr lang="en-CA" sz="1600" b="1" dirty="0">
                <a:solidFill>
                  <a:schemeClr val="bg1">
                    <a:lumMod val="75000"/>
                  </a:schemeClr>
                </a:solidFill>
                <a:latin typeface="DM Sans" pitchFamily="2" charset="77"/>
              </a:rPr>
              <a:t> </a:t>
            </a:r>
            <a:r>
              <a:rPr lang="en-CA" sz="1600" b="1" dirty="0">
                <a:solidFill>
                  <a:srgbClr val="A71D5D"/>
                </a:solidFill>
                <a:latin typeface="DM Sans" pitchFamily="2" charset="77"/>
              </a:rPr>
              <a:t>= </a:t>
            </a:r>
            <a:r>
              <a:rPr lang="en-CA" sz="1600" b="1" dirty="0" err="1">
                <a:solidFill>
                  <a:srgbClr val="0086B3"/>
                </a:solidFill>
                <a:latin typeface="DM Sans" pitchFamily="2" charset="77"/>
              </a:rPr>
              <a:t>create_df_from_json</a:t>
            </a:r>
            <a:r>
              <a:rPr lang="en-CA" sz="1600" b="1" dirty="0">
                <a:solidFill>
                  <a:srgbClr val="63A35C"/>
                </a:solidFill>
                <a:latin typeface="DM Sans" pitchFamily="2" charset="77"/>
              </a:rPr>
              <a:t>(</a:t>
            </a:r>
            <a:r>
              <a:rPr lang="en-CA" sz="1600" b="1" dirty="0">
                <a:solidFill>
                  <a:srgbClr val="183691"/>
                </a:solidFill>
                <a:latin typeface="DM Sans" pitchFamily="2" charset="77"/>
              </a:rPr>
              <a:t>"fixtures/</a:t>
            </a:r>
            <a:r>
              <a:rPr lang="en-CA" sz="1600" b="1" dirty="0" err="1">
                <a:solidFill>
                  <a:srgbClr val="183691"/>
                </a:solidFill>
                <a:latin typeface="DM Sans" pitchFamily="2" charset="77"/>
              </a:rPr>
              <a:t>business.json</a:t>
            </a:r>
            <a:r>
              <a:rPr lang="en-CA" sz="1600" b="1" dirty="0">
                <a:solidFill>
                  <a:srgbClr val="183691"/>
                </a:solidFill>
                <a:latin typeface="DM Sans" pitchFamily="2" charset="77"/>
              </a:rPr>
              <a:t>"</a:t>
            </a:r>
            <a:r>
              <a:rPr lang="en-CA" sz="1600" b="1" dirty="0">
                <a:solidFill>
                  <a:srgbClr val="63A35C"/>
                </a:solidFill>
                <a:latin typeface="DM Sans" pitchFamily="2" charset="77"/>
              </a:rPr>
              <a:t>, </a:t>
            </a:r>
            <a:r>
              <a:rPr lang="en-CA" sz="1600" b="1" dirty="0">
                <a:solidFill>
                  <a:srgbClr val="0086B3"/>
                </a:solidFill>
                <a:latin typeface="DM Sans" pitchFamily="2" charset="77"/>
              </a:rPr>
              <a:t>spark</a:t>
            </a:r>
            <a:r>
              <a:rPr lang="en-CA" sz="1600" b="1" dirty="0">
                <a:solidFill>
                  <a:srgbClr val="63A35C"/>
                </a:solidFill>
                <a:latin typeface="DM Sans" pitchFamily="2" charset="77"/>
              </a:rPr>
              <a:t>)</a:t>
            </a:r>
            <a:br>
              <a:rPr lang="en-CA" sz="1600" b="1" dirty="0">
                <a:solidFill>
                  <a:srgbClr val="63A35C"/>
                </a:solidFill>
                <a:latin typeface="DM Sans" pitchFamily="2" charset="77"/>
              </a:rPr>
            </a:br>
            <a:r>
              <a:rPr lang="en-CA" sz="1600" b="1" dirty="0">
                <a:solidFill>
                  <a:srgbClr val="63A35C"/>
                </a:solidFill>
                <a:latin typeface="DM Sans" pitchFamily="2" charset="77"/>
              </a:rPr>
              <a:t>    </a:t>
            </a:r>
            <a:r>
              <a:rPr lang="en-CA" sz="1600" b="1" dirty="0" err="1">
                <a:latin typeface="DM Sans" pitchFamily="2" charset="77"/>
              </a:rPr>
              <a:t>mobile_reviews_df</a:t>
            </a:r>
            <a:r>
              <a:rPr lang="en-CA" sz="1600" b="1" dirty="0">
                <a:latin typeface="DM Sans" pitchFamily="2" charset="77"/>
              </a:rPr>
              <a:t> </a:t>
            </a:r>
            <a:r>
              <a:rPr lang="en-CA" sz="1600" b="1" dirty="0">
                <a:solidFill>
                  <a:srgbClr val="A71D5D"/>
                </a:solidFill>
                <a:latin typeface="DM Sans" pitchFamily="2" charset="77"/>
              </a:rPr>
              <a:t>= </a:t>
            </a:r>
            <a:r>
              <a:rPr lang="en-CA" sz="1600" b="1" dirty="0" err="1">
                <a:solidFill>
                  <a:srgbClr val="0086B3"/>
                </a:solidFill>
                <a:latin typeface="DM Sans" pitchFamily="2" charset="77"/>
              </a:rPr>
              <a:t>create_df_from_json</a:t>
            </a:r>
            <a:r>
              <a:rPr lang="en-CA" sz="1600" b="1" dirty="0">
                <a:solidFill>
                  <a:srgbClr val="63A35C"/>
                </a:solidFill>
                <a:latin typeface="DM Sans" pitchFamily="2" charset="77"/>
              </a:rPr>
              <a:t>(</a:t>
            </a:r>
            <a:r>
              <a:rPr lang="en-CA" sz="1600" b="1" dirty="0">
                <a:solidFill>
                  <a:srgbClr val="183691"/>
                </a:solidFill>
                <a:latin typeface="DM Sans" pitchFamily="2" charset="77"/>
              </a:rPr>
              <a:t>"fixtures/</a:t>
            </a:r>
            <a:r>
              <a:rPr lang="en-CA" sz="1600" b="1" dirty="0" err="1">
                <a:solidFill>
                  <a:srgbClr val="183691"/>
                </a:solidFill>
                <a:latin typeface="DM Sans" pitchFamily="2" charset="77"/>
              </a:rPr>
              <a:t>mobile_reviews.json</a:t>
            </a:r>
            <a:r>
              <a:rPr lang="en-CA" sz="1600" b="1" dirty="0">
                <a:solidFill>
                  <a:srgbClr val="183691"/>
                </a:solidFill>
                <a:latin typeface="DM Sans" pitchFamily="2" charset="77"/>
              </a:rPr>
              <a:t>"</a:t>
            </a:r>
            <a:r>
              <a:rPr lang="en-CA" sz="1600" b="1" dirty="0">
                <a:solidFill>
                  <a:srgbClr val="63A35C"/>
                </a:solidFill>
                <a:latin typeface="DM Sans" pitchFamily="2" charset="77"/>
              </a:rPr>
              <a:t>, </a:t>
            </a:r>
            <a:r>
              <a:rPr lang="en-CA" sz="1600" b="1" dirty="0">
                <a:solidFill>
                  <a:srgbClr val="0086B3"/>
                </a:solidFill>
                <a:latin typeface="DM Sans" pitchFamily="2" charset="77"/>
              </a:rPr>
              <a:t>spark</a:t>
            </a:r>
            <a:r>
              <a:rPr lang="en-CA" sz="1600" b="1" dirty="0">
                <a:solidFill>
                  <a:srgbClr val="63A35C"/>
                </a:solidFill>
                <a:latin typeface="DM Sans" pitchFamily="2" charset="77"/>
              </a:rPr>
              <a:t>)</a:t>
            </a:r>
          </a:p>
          <a:p>
            <a:pPr lvl="0"/>
            <a:r>
              <a:rPr lang="en-CA" sz="1600" b="1" dirty="0">
                <a:solidFill>
                  <a:srgbClr val="63A35C"/>
                </a:solidFill>
                <a:latin typeface="DM Sans" pitchFamily="2" charset="77"/>
              </a:rPr>
              <a:t>    </a:t>
            </a:r>
            <a:r>
              <a:rPr lang="en-CA" sz="1600" b="1" dirty="0" err="1">
                <a:solidFill>
                  <a:schemeClr val="tx1"/>
                </a:solidFill>
                <a:latin typeface="DM Sans" pitchFamily="2" charset="77"/>
              </a:rPr>
              <a:t>run_</a:t>
            </a:r>
            <a:r>
              <a:rPr lang="en-CA" sz="1600" b="1" dirty="0" err="1">
                <a:latin typeface="DM Sans" pitchFamily="2" charset="77"/>
              </a:rPr>
              <a:t>date</a:t>
            </a:r>
            <a:r>
              <a:rPr lang="en-CA" sz="1600" b="1" dirty="0">
                <a:latin typeface="DM Sans" pitchFamily="2" charset="77"/>
              </a:rPr>
              <a:t> </a:t>
            </a:r>
            <a:r>
              <a:rPr lang="en-CA" sz="1600" b="1" dirty="0">
                <a:solidFill>
                  <a:srgbClr val="A71D5D"/>
                </a:solidFill>
                <a:latin typeface="DM Sans" pitchFamily="2" charset="77"/>
              </a:rPr>
              <a:t>= </a:t>
            </a:r>
            <a:r>
              <a:rPr lang="en-CA" sz="1600" b="1" dirty="0">
                <a:solidFill>
                  <a:srgbClr val="0086B3"/>
                </a:solidFill>
                <a:latin typeface="DM Sans" pitchFamily="2" charset="77"/>
              </a:rPr>
              <a:t>datetime</a:t>
            </a:r>
            <a:r>
              <a:rPr lang="en-CA" sz="1600" b="1" dirty="0">
                <a:solidFill>
                  <a:srgbClr val="63A35C"/>
                </a:solidFill>
                <a:latin typeface="DM Sans" pitchFamily="2" charset="77"/>
              </a:rPr>
              <a:t>(</a:t>
            </a:r>
            <a:r>
              <a:rPr lang="en-CA" sz="1600" b="1" dirty="0">
                <a:solidFill>
                  <a:srgbClr val="0086B3"/>
                </a:solidFill>
                <a:latin typeface="DM Sans" pitchFamily="2" charset="77"/>
              </a:rPr>
              <a:t>2022</a:t>
            </a:r>
            <a:r>
              <a:rPr lang="en-CA" sz="1600" b="1" dirty="0">
                <a:solidFill>
                  <a:srgbClr val="63A35C"/>
                </a:solidFill>
                <a:latin typeface="DM Sans" pitchFamily="2" charset="77"/>
              </a:rPr>
              <a:t>, </a:t>
            </a:r>
            <a:r>
              <a:rPr lang="en-CA" sz="1600" b="1" dirty="0">
                <a:solidFill>
                  <a:srgbClr val="0086B3"/>
                </a:solidFill>
                <a:latin typeface="DM Sans" pitchFamily="2" charset="77"/>
              </a:rPr>
              <a:t>4</a:t>
            </a:r>
            <a:r>
              <a:rPr lang="en-CA" sz="1600" b="1" dirty="0">
                <a:solidFill>
                  <a:srgbClr val="63A35C"/>
                </a:solidFill>
                <a:latin typeface="DM Sans" pitchFamily="2" charset="77"/>
              </a:rPr>
              <a:t>, </a:t>
            </a:r>
            <a:r>
              <a:rPr lang="en-CA" sz="1600" b="1" dirty="0">
                <a:solidFill>
                  <a:srgbClr val="0086B3"/>
                </a:solidFill>
                <a:latin typeface="DM Sans" pitchFamily="2" charset="77"/>
              </a:rPr>
              <a:t>14</a:t>
            </a:r>
            <a:r>
              <a:rPr lang="en-CA" sz="1600" b="1" dirty="0">
                <a:solidFill>
                  <a:srgbClr val="63A35C"/>
                </a:solidFill>
                <a:latin typeface="DM Sans" pitchFamily="2" charset="77"/>
              </a:rPr>
              <a:t>)</a:t>
            </a:r>
            <a:endParaRPr lang="en-US" sz="2000" b="1" dirty="0">
              <a:latin typeface="DM Sans" pitchFamily="2" charset="77"/>
            </a:endParaRPr>
          </a:p>
        </p:txBody>
      </p:sp>
    </p:spTree>
    <p:extLst>
      <p:ext uri="{BB962C8B-B14F-4D97-AF65-F5344CB8AC3E}">
        <p14:creationId xmlns:p14="http://schemas.microsoft.com/office/powerpoint/2010/main" val="13395962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3" name="!!arrange">
            <a:extLst>
              <a:ext uri="{FF2B5EF4-FFF2-40B4-BE49-F238E27FC236}">
                <a16:creationId xmlns:a16="http://schemas.microsoft.com/office/drawing/2014/main" id="{CC5A389B-493C-F6B5-E50E-910E35908C55}"/>
              </a:ext>
            </a:extLst>
          </p:cNvPr>
          <p:cNvSpPr txBox="1"/>
          <p:nvPr/>
        </p:nvSpPr>
        <p:spPr>
          <a:xfrm>
            <a:off x="749245" y="1088674"/>
            <a:ext cx="10690335" cy="2062103"/>
          </a:xfrm>
          <a:prstGeom prst="rect">
            <a:avLst/>
          </a:prstGeom>
          <a:noFill/>
          <a:ln w="38100">
            <a:noFill/>
          </a:ln>
        </p:spPr>
        <p:txBody>
          <a:bodyPr wrap="square" rtlCol="0">
            <a:spAutoFit/>
          </a:bodyPr>
          <a:lstStyle/>
          <a:p>
            <a:pPr lvl="0"/>
            <a:r>
              <a:rPr lang="en-CA" sz="1600" b="1" dirty="0">
                <a:solidFill>
                  <a:srgbClr val="A71D5D"/>
                </a:solidFill>
                <a:latin typeface="DM Sans" pitchFamily="2" charset="77"/>
              </a:rPr>
              <a:t>def </a:t>
            </a:r>
            <a:r>
              <a:rPr lang="en-CA" sz="1600" b="1" dirty="0" err="1">
                <a:solidFill>
                  <a:srgbClr val="795DA3"/>
                </a:solidFill>
                <a:latin typeface="DM Sans" pitchFamily="2" charset="77"/>
              </a:rPr>
              <a:t>test_only_counts_mobile_reviews_done_separately_from_checkins</a:t>
            </a:r>
            <a:endParaRPr lang="en-CA" sz="1600" b="1" dirty="0">
              <a:solidFill>
                <a:srgbClr val="795DA3"/>
              </a:solidFill>
              <a:latin typeface="DM Sans" pitchFamily="2" charset="77"/>
            </a:endParaRPr>
          </a:p>
          <a:p>
            <a:pPr lvl="0"/>
            <a:r>
              <a:rPr lang="en-CA" sz="1600" b="1" dirty="0">
                <a:solidFill>
                  <a:srgbClr val="63A35C"/>
                </a:solidFill>
                <a:latin typeface="DM Sans" pitchFamily="2" charset="77"/>
              </a:rPr>
              <a:t>(</a:t>
            </a:r>
            <a:r>
              <a:rPr lang="en-CA" sz="1600" b="1" dirty="0">
                <a:solidFill>
                  <a:srgbClr val="0086B3"/>
                </a:solidFill>
                <a:latin typeface="DM Sans" pitchFamily="2" charset="77"/>
              </a:rPr>
              <a:t>spark</a:t>
            </a:r>
            <a:r>
              <a:rPr lang="en-CA" sz="1600" b="1" dirty="0">
                <a:solidFill>
                  <a:srgbClr val="A71D5D"/>
                </a:solidFill>
                <a:latin typeface="DM Sans" pitchFamily="2" charset="77"/>
              </a:rPr>
              <a:t>: </a:t>
            </a:r>
            <a:r>
              <a:rPr lang="en-CA" sz="1600" b="1" dirty="0" err="1">
                <a:solidFill>
                  <a:srgbClr val="795DA3"/>
                </a:solidFill>
                <a:latin typeface="DM Sans" pitchFamily="2" charset="77"/>
              </a:rPr>
              <a:t>SparkSession</a:t>
            </a:r>
            <a:r>
              <a:rPr lang="en-CA" sz="1600" b="1" dirty="0">
                <a:solidFill>
                  <a:srgbClr val="63A35C"/>
                </a:solidFill>
                <a:latin typeface="DM Sans" pitchFamily="2" charset="77"/>
              </a:rPr>
              <a:t>) </a:t>
            </a:r>
            <a:r>
              <a:rPr lang="en-CA" sz="1600" b="1" dirty="0">
                <a:latin typeface="DM Sans" pitchFamily="2" charset="77"/>
              </a:rPr>
              <a:t>-&gt; </a:t>
            </a:r>
            <a:r>
              <a:rPr lang="en-CA" sz="1600" b="1" dirty="0">
                <a:solidFill>
                  <a:srgbClr val="A71D5D"/>
                </a:solidFill>
                <a:latin typeface="DM Sans" pitchFamily="2" charset="77"/>
              </a:rPr>
              <a:t>None:</a:t>
            </a:r>
            <a:br>
              <a:rPr lang="en-CA" sz="1600" b="1" dirty="0">
                <a:solidFill>
                  <a:srgbClr val="A71D5D"/>
                </a:solidFill>
                <a:latin typeface="DM Sans" pitchFamily="2" charset="77"/>
              </a:rPr>
            </a:br>
            <a:r>
              <a:rPr lang="en-CA" sz="1600" b="1" dirty="0">
                <a:solidFill>
                  <a:srgbClr val="A71D5D"/>
                </a:solidFill>
                <a:latin typeface="DM Sans" pitchFamily="2" charset="77"/>
              </a:rPr>
              <a:t>    </a:t>
            </a:r>
            <a:r>
              <a:rPr lang="en-CA" sz="1600" b="1" dirty="0" err="1">
                <a:latin typeface="DM Sans" pitchFamily="2" charset="77"/>
              </a:rPr>
              <a:t>browser_reviews_df</a:t>
            </a:r>
            <a:r>
              <a:rPr lang="en-CA" sz="1600" b="1" dirty="0">
                <a:latin typeface="DM Sans" pitchFamily="2" charset="77"/>
              </a:rPr>
              <a:t> </a:t>
            </a:r>
            <a:r>
              <a:rPr lang="en-CA" sz="1600" b="1" dirty="0">
                <a:solidFill>
                  <a:srgbClr val="A71D5D"/>
                </a:solidFill>
                <a:latin typeface="DM Sans" pitchFamily="2" charset="77"/>
              </a:rPr>
              <a:t>= </a:t>
            </a:r>
            <a:r>
              <a:rPr lang="en-CA" sz="1600" b="1" dirty="0" err="1">
                <a:solidFill>
                  <a:srgbClr val="0086B3"/>
                </a:solidFill>
                <a:latin typeface="DM Sans" pitchFamily="2" charset="77"/>
              </a:rPr>
              <a:t>create_df_from_json</a:t>
            </a:r>
            <a:r>
              <a:rPr lang="en-CA" sz="1600" b="1" dirty="0">
                <a:solidFill>
                  <a:srgbClr val="63A35C"/>
                </a:solidFill>
                <a:latin typeface="DM Sans" pitchFamily="2" charset="77"/>
              </a:rPr>
              <a:t>(</a:t>
            </a:r>
            <a:r>
              <a:rPr lang="en-CA" sz="1600" b="1" dirty="0">
                <a:solidFill>
                  <a:srgbClr val="183691"/>
                </a:solidFill>
                <a:latin typeface="DM Sans" pitchFamily="2" charset="77"/>
              </a:rPr>
              <a:t>"fixtures/</a:t>
            </a:r>
            <a:r>
              <a:rPr lang="en-CA" sz="1600" b="1" dirty="0" err="1">
                <a:solidFill>
                  <a:srgbClr val="183691"/>
                </a:solidFill>
                <a:latin typeface="DM Sans" pitchFamily="2" charset="77"/>
              </a:rPr>
              <a:t>browser_reviews.json</a:t>
            </a:r>
            <a:r>
              <a:rPr lang="en-CA" sz="1600" b="1" dirty="0">
                <a:solidFill>
                  <a:srgbClr val="183691"/>
                </a:solidFill>
                <a:latin typeface="DM Sans" pitchFamily="2" charset="77"/>
              </a:rPr>
              <a:t>"</a:t>
            </a:r>
            <a:r>
              <a:rPr lang="en-CA" sz="1600" b="1" dirty="0">
                <a:solidFill>
                  <a:srgbClr val="63A35C"/>
                </a:solidFill>
                <a:latin typeface="DM Sans" pitchFamily="2" charset="77"/>
              </a:rPr>
              <a:t>, </a:t>
            </a:r>
            <a:r>
              <a:rPr lang="en-CA" sz="1600" b="1" dirty="0">
                <a:solidFill>
                  <a:srgbClr val="0086B3"/>
                </a:solidFill>
                <a:latin typeface="DM Sans" pitchFamily="2" charset="77"/>
              </a:rPr>
              <a:t>spark</a:t>
            </a:r>
            <a:r>
              <a:rPr lang="en-CA" sz="1600" b="1" dirty="0">
                <a:solidFill>
                  <a:srgbClr val="63A35C"/>
                </a:solidFill>
                <a:latin typeface="DM Sans" pitchFamily="2" charset="77"/>
              </a:rPr>
              <a:t>)</a:t>
            </a:r>
            <a:br>
              <a:rPr lang="en-CA" sz="1600" b="1" dirty="0">
                <a:solidFill>
                  <a:srgbClr val="63A35C"/>
                </a:solidFill>
                <a:latin typeface="DM Sans" pitchFamily="2" charset="77"/>
              </a:rPr>
            </a:br>
            <a:r>
              <a:rPr lang="en-CA" sz="1600" b="1" dirty="0">
                <a:solidFill>
                  <a:srgbClr val="63A35C"/>
                </a:solidFill>
                <a:latin typeface="DM Sans" pitchFamily="2" charset="77"/>
              </a:rPr>
              <a:t>    </a:t>
            </a:r>
            <a:r>
              <a:rPr lang="en-CA" sz="1600" b="1" dirty="0" err="1">
                <a:latin typeface="DM Sans" pitchFamily="2" charset="77"/>
              </a:rPr>
              <a:t>checkin_df</a:t>
            </a:r>
            <a:r>
              <a:rPr lang="en-CA" sz="1600" b="1" dirty="0">
                <a:latin typeface="DM Sans" pitchFamily="2" charset="77"/>
              </a:rPr>
              <a:t> </a:t>
            </a:r>
            <a:r>
              <a:rPr lang="en-CA" sz="1600" b="1" dirty="0">
                <a:solidFill>
                  <a:srgbClr val="A71D5D"/>
                </a:solidFill>
                <a:latin typeface="DM Sans" pitchFamily="2" charset="77"/>
              </a:rPr>
              <a:t>= </a:t>
            </a:r>
            <a:r>
              <a:rPr lang="en-CA" sz="1600" b="1" dirty="0" err="1">
                <a:solidFill>
                  <a:srgbClr val="0086B3"/>
                </a:solidFill>
                <a:latin typeface="DM Sans" pitchFamily="2" charset="77"/>
              </a:rPr>
              <a:t>create_df_from_json</a:t>
            </a:r>
            <a:r>
              <a:rPr lang="en-CA" sz="1600" b="1" dirty="0">
                <a:solidFill>
                  <a:srgbClr val="63A35C"/>
                </a:solidFill>
                <a:latin typeface="DM Sans" pitchFamily="2" charset="77"/>
              </a:rPr>
              <a:t>(</a:t>
            </a:r>
            <a:r>
              <a:rPr lang="en-CA" sz="1600" b="1" dirty="0">
                <a:solidFill>
                  <a:srgbClr val="183691"/>
                </a:solidFill>
                <a:latin typeface="DM Sans" pitchFamily="2" charset="77"/>
              </a:rPr>
              <a:t>"fixtures/</a:t>
            </a:r>
            <a:r>
              <a:rPr lang="en-CA" sz="1600" b="1" dirty="0" err="1">
                <a:solidFill>
                  <a:srgbClr val="183691"/>
                </a:solidFill>
                <a:latin typeface="DM Sans" pitchFamily="2" charset="77"/>
              </a:rPr>
              <a:t>checkin.json</a:t>
            </a:r>
            <a:r>
              <a:rPr lang="en-CA" sz="1600" b="1" dirty="0">
                <a:solidFill>
                  <a:srgbClr val="183691"/>
                </a:solidFill>
                <a:latin typeface="DM Sans" pitchFamily="2" charset="77"/>
              </a:rPr>
              <a:t>"</a:t>
            </a:r>
            <a:r>
              <a:rPr lang="en-CA" sz="1600" b="1" dirty="0">
                <a:solidFill>
                  <a:srgbClr val="63A35C"/>
                </a:solidFill>
                <a:latin typeface="DM Sans" pitchFamily="2" charset="77"/>
              </a:rPr>
              <a:t>, </a:t>
            </a:r>
            <a:r>
              <a:rPr lang="en-CA" sz="1600" b="1" dirty="0">
                <a:solidFill>
                  <a:srgbClr val="0086B3"/>
                </a:solidFill>
                <a:latin typeface="DM Sans" pitchFamily="2" charset="77"/>
              </a:rPr>
              <a:t>spark</a:t>
            </a:r>
            <a:r>
              <a:rPr lang="en-CA" sz="1600" b="1" dirty="0">
                <a:solidFill>
                  <a:srgbClr val="63A35C"/>
                </a:solidFill>
                <a:latin typeface="DM Sans" pitchFamily="2" charset="77"/>
              </a:rPr>
              <a:t>)</a:t>
            </a:r>
            <a:br>
              <a:rPr lang="en-CA" sz="1600" b="1" dirty="0">
                <a:solidFill>
                  <a:srgbClr val="63A35C"/>
                </a:solidFill>
                <a:latin typeface="DM Sans" pitchFamily="2" charset="77"/>
              </a:rPr>
            </a:br>
            <a:r>
              <a:rPr lang="en-CA" sz="1600" b="1" dirty="0">
                <a:solidFill>
                  <a:srgbClr val="63A35C"/>
                </a:solidFill>
                <a:latin typeface="DM Sans" pitchFamily="2" charset="77"/>
              </a:rPr>
              <a:t>    </a:t>
            </a:r>
            <a:r>
              <a:rPr lang="en-CA" sz="1600" b="1" dirty="0" err="1">
                <a:solidFill>
                  <a:schemeClr val="bg1">
                    <a:lumMod val="75000"/>
                  </a:schemeClr>
                </a:solidFill>
                <a:latin typeface="DM Sans" pitchFamily="2" charset="77"/>
              </a:rPr>
              <a:t>tips_df</a:t>
            </a:r>
            <a:r>
              <a:rPr lang="en-CA" sz="1600" b="1" dirty="0">
                <a:solidFill>
                  <a:schemeClr val="bg1">
                    <a:lumMod val="75000"/>
                  </a:schemeClr>
                </a:solidFill>
                <a:latin typeface="DM Sans" pitchFamily="2" charset="77"/>
              </a:rPr>
              <a:t> </a:t>
            </a:r>
            <a:r>
              <a:rPr lang="en-CA" sz="1600" b="1" dirty="0">
                <a:solidFill>
                  <a:srgbClr val="A71D5D"/>
                </a:solidFill>
                <a:latin typeface="DM Sans" pitchFamily="2" charset="77"/>
              </a:rPr>
              <a:t>= </a:t>
            </a:r>
            <a:r>
              <a:rPr lang="en-CA" sz="1600" b="1" dirty="0" err="1">
                <a:solidFill>
                  <a:srgbClr val="0086B3"/>
                </a:solidFill>
                <a:latin typeface="DM Sans" pitchFamily="2" charset="77"/>
              </a:rPr>
              <a:t>create_df_from_json</a:t>
            </a:r>
            <a:r>
              <a:rPr lang="en-CA" sz="1600" b="1" dirty="0">
                <a:solidFill>
                  <a:srgbClr val="63A35C"/>
                </a:solidFill>
                <a:latin typeface="DM Sans" pitchFamily="2" charset="77"/>
              </a:rPr>
              <a:t>(</a:t>
            </a:r>
            <a:r>
              <a:rPr lang="en-CA" sz="1600" b="1" dirty="0">
                <a:solidFill>
                  <a:srgbClr val="183691"/>
                </a:solidFill>
                <a:latin typeface="DM Sans" pitchFamily="2" charset="77"/>
              </a:rPr>
              <a:t>"fixtures/</a:t>
            </a:r>
            <a:r>
              <a:rPr lang="en-CA" sz="1600" b="1" dirty="0" err="1">
                <a:solidFill>
                  <a:srgbClr val="183691"/>
                </a:solidFill>
                <a:latin typeface="DM Sans" pitchFamily="2" charset="77"/>
              </a:rPr>
              <a:t>tips.json</a:t>
            </a:r>
            <a:r>
              <a:rPr lang="en-CA" sz="1600" b="1" dirty="0">
                <a:solidFill>
                  <a:srgbClr val="183691"/>
                </a:solidFill>
                <a:latin typeface="DM Sans" pitchFamily="2" charset="77"/>
              </a:rPr>
              <a:t>"</a:t>
            </a:r>
            <a:r>
              <a:rPr lang="en-CA" sz="1600" b="1" dirty="0">
                <a:solidFill>
                  <a:srgbClr val="63A35C"/>
                </a:solidFill>
                <a:latin typeface="DM Sans" pitchFamily="2" charset="77"/>
              </a:rPr>
              <a:t>, </a:t>
            </a:r>
            <a:r>
              <a:rPr lang="en-CA" sz="1600" b="1" dirty="0">
                <a:solidFill>
                  <a:srgbClr val="0086B3"/>
                </a:solidFill>
                <a:latin typeface="DM Sans" pitchFamily="2" charset="77"/>
              </a:rPr>
              <a:t>spark</a:t>
            </a:r>
            <a:r>
              <a:rPr lang="en-CA" sz="1600" b="1" dirty="0">
                <a:solidFill>
                  <a:srgbClr val="63A35C"/>
                </a:solidFill>
                <a:latin typeface="DM Sans" pitchFamily="2" charset="77"/>
              </a:rPr>
              <a:t>)</a:t>
            </a:r>
            <a:br>
              <a:rPr lang="en-CA" sz="1600" b="1" dirty="0">
                <a:solidFill>
                  <a:srgbClr val="63A35C"/>
                </a:solidFill>
                <a:latin typeface="DM Sans" pitchFamily="2" charset="77"/>
              </a:rPr>
            </a:br>
            <a:r>
              <a:rPr lang="en-CA" sz="1600" b="1" dirty="0">
                <a:solidFill>
                  <a:srgbClr val="63A35C"/>
                </a:solidFill>
                <a:latin typeface="DM Sans" pitchFamily="2" charset="77"/>
              </a:rPr>
              <a:t>    </a:t>
            </a:r>
            <a:r>
              <a:rPr lang="en-CA" sz="1600" b="1" dirty="0" err="1">
                <a:solidFill>
                  <a:schemeClr val="bg1">
                    <a:lumMod val="75000"/>
                  </a:schemeClr>
                </a:solidFill>
                <a:latin typeface="DM Sans" pitchFamily="2" charset="77"/>
              </a:rPr>
              <a:t>business_df</a:t>
            </a:r>
            <a:r>
              <a:rPr lang="en-CA" sz="1600" b="1" dirty="0">
                <a:solidFill>
                  <a:schemeClr val="bg1">
                    <a:lumMod val="75000"/>
                  </a:schemeClr>
                </a:solidFill>
                <a:latin typeface="DM Sans" pitchFamily="2" charset="77"/>
              </a:rPr>
              <a:t> </a:t>
            </a:r>
            <a:r>
              <a:rPr lang="en-CA" sz="1600" b="1" dirty="0">
                <a:solidFill>
                  <a:srgbClr val="A71D5D"/>
                </a:solidFill>
                <a:latin typeface="DM Sans" pitchFamily="2" charset="77"/>
              </a:rPr>
              <a:t>= </a:t>
            </a:r>
            <a:r>
              <a:rPr lang="en-CA" sz="1600" b="1" dirty="0" err="1">
                <a:solidFill>
                  <a:srgbClr val="0086B3"/>
                </a:solidFill>
                <a:latin typeface="DM Sans" pitchFamily="2" charset="77"/>
              </a:rPr>
              <a:t>create_df_from_json</a:t>
            </a:r>
            <a:r>
              <a:rPr lang="en-CA" sz="1600" b="1" dirty="0">
                <a:solidFill>
                  <a:srgbClr val="63A35C"/>
                </a:solidFill>
                <a:latin typeface="DM Sans" pitchFamily="2" charset="77"/>
              </a:rPr>
              <a:t>(</a:t>
            </a:r>
            <a:r>
              <a:rPr lang="en-CA" sz="1600" b="1" dirty="0">
                <a:solidFill>
                  <a:srgbClr val="183691"/>
                </a:solidFill>
                <a:latin typeface="DM Sans" pitchFamily="2" charset="77"/>
              </a:rPr>
              <a:t>"fixtures/</a:t>
            </a:r>
            <a:r>
              <a:rPr lang="en-CA" sz="1600" b="1" dirty="0" err="1">
                <a:solidFill>
                  <a:srgbClr val="183691"/>
                </a:solidFill>
                <a:latin typeface="DM Sans" pitchFamily="2" charset="77"/>
              </a:rPr>
              <a:t>business.json</a:t>
            </a:r>
            <a:r>
              <a:rPr lang="en-CA" sz="1600" b="1" dirty="0">
                <a:solidFill>
                  <a:srgbClr val="183691"/>
                </a:solidFill>
                <a:latin typeface="DM Sans" pitchFamily="2" charset="77"/>
              </a:rPr>
              <a:t>"</a:t>
            </a:r>
            <a:r>
              <a:rPr lang="en-CA" sz="1600" b="1" dirty="0">
                <a:solidFill>
                  <a:srgbClr val="63A35C"/>
                </a:solidFill>
                <a:latin typeface="DM Sans" pitchFamily="2" charset="77"/>
              </a:rPr>
              <a:t>, </a:t>
            </a:r>
            <a:r>
              <a:rPr lang="en-CA" sz="1600" b="1" dirty="0">
                <a:solidFill>
                  <a:srgbClr val="0086B3"/>
                </a:solidFill>
                <a:latin typeface="DM Sans" pitchFamily="2" charset="77"/>
              </a:rPr>
              <a:t>spark</a:t>
            </a:r>
            <a:r>
              <a:rPr lang="en-CA" sz="1600" b="1" dirty="0">
                <a:solidFill>
                  <a:srgbClr val="63A35C"/>
                </a:solidFill>
                <a:latin typeface="DM Sans" pitchFamily="2" charset="77"/>
              </a:rPr>
              <a:t>)</a:t>
            </a:r>
            <a:br>
              <a:rPr lang="en-CA" sz="1600" b="1" dirty="0">
                <a:solidFill>
                  <a:srgbClr val="63A35C"/>
                </a:solidFill>
                <a:latin typeface="DM Sans" pitchFamily="2" charset="77"/>
              </a:rPr>
            </a:br>
            <a:r>
              <a:rPr lang="en-CA" sz="1600" b="1" dirty="0">
                <a:solidFill>
                  <a:srgbClr val="63A35C"/>
                </a:solidFill>
                <a:latin typeface="DM Sans" pitchFamily="2" charset="77"/>
              </a:rPr>
              <a:t>    </a:t>
            </a:r>
            <a:r>
              <a:rPr lang="en-CA" sz="1600" b="1" dirty="0" err="1">
                <a:latin typeface="DM Sans" pitchFamily="2" charset="77"/>
              </a:rPr>
              <a:t>mobile_reviews_df</a:t>
            </a:r>
            <a:r>
              <a:rPr lang="en-CA" sz="1600" b="1" dirty="0">
                <a:latin typeface="DM Sans" pitchFamily="2" charset="77"/>
              </a:rPr>
              <a:t> </a:t>
            </a:r>
            <a:r>
              <a:rPr lang="en-CA" sz="1600" b="1" dirty="0">
                <a:solidFill>
                  <a:srgbClr val="A71D5D"/>
                </a:solidFill>
                <a:latin typeface="DM Sans" pitchFamily="2" charset="77"/>
              </a:rPr>
              <a:t>= </a:t>
            </a:r>
            <a:r>
              <a:rPr lang="en-CA" sz="1600" b="1" dirty="0" err="1">
                <a:solidFill>
                  <a:srgbClr val="0086B3"/>
                </a:solidFill>
                <a:latin typeface="DM Sans" pitchFamily="2" charset="77"/>
              </a:rPr>
              <a:t>create_df_from_json</a:t>
            </a:r>
            <a:r>
              <a:rPr lang="en-CA" sz="1600" b="1" dirty="0">
                <a:solidFill>
                  <a:srgbClr val="63A35C"/>
                </a:solidFill>
                <a:latin typeface="DM Sans" pitchFamily="2" charset="77"/>
              </a:rPr>
              <a:t>(</a:t>
            </a:r>
            <a:r>
              <a:rPr lang="en-CA" sz="1600" b="1" dirty="0">
                <a:solidFill>
                  <a:srgbClr val="183691"/>
                </a:solidFill>
                <a:latin typeface="DM Sans" pitchFamily="2" charset="77"/>
              </a:rPr>
              <a:t>"fixtures/</a:t>
            </a:r>
            <a:r>
              <a:rPr lang="en-CA" sz="1600" b="1" dirty="0" err="1">
                <a:solidFill>
                  <a:srgbClr val="183691"/>
                </a:solidFill>
                <a:latin typeface="DM Sans" pitchFamily="2" charset="77"/>
              </a:rPr>
              <a:t>mobile_reviews.json</a:t>
            </a:r>
            <a:r>
              <a:rPr lang="en-CA" sz="1600" b="1" dirty="0">
                <a:solidFill>
                  <a:srgbClr val="183691"/>
                </a:solidFill>
                <a:latin typeface="DM Sans" pitchFamily="2" charset="77"/>
              </a:rPr>
              <a:t>"</a:t>
            </a:r>
            <a:r>
              <a:rPr lang="en-CA" sz="1600" b="1" dirty="0">
                <a:solidFill>
                  <a:srgbClr val="63A35C"/>
                </a:solidFill>
                <a:latin typeface="DM Sans" pitchFamily="2" charset="77"/>
              </a:rPr>
              <a:t>, </a:t>
            </a:r>
            <a:r>
              <a:rPr lang="en-CA" sz="1600" b="1" dirty="0">
                <a:solidFill>
                  <a:srgbClr val="0086B3"/>
                </a:solidFill>
                <a:latin typeface="DM Sans" pitchFamily="2" charset="77"/>
              </a:rPr>
              <a:t>spark</a:t>
            </a:r>
            <a:r>
              <a:rPr lang="en-CA" sz="1600" b="1" dirty="0">
                <a:solidFill>
                  <a:srgbClr val="63A35C"/>
                </a:solidFill>
                <a:latin typeface="DM Sans" pitchFamily="2" charset="77"/>
              </a:rPr>
              <a:t>)</a:t>
            </a:r>
          </a:p>
          <a:p>
            <a:pPr lvl="0"/>
            <a:r>
              <a:rPr lang="en-CA" sz="1600" b="1" dirty="0">
                <a:solidFill>
                  <a:srgbClr val="63A35C"/>
                </a:solidFill>
                <a:latin typeface="DM Sans" pitchFamily="2" charset="77"/>
              </a:rPr>
              <a:t>    </a:t>
            </a:r>
            <a:r>
              <a:rPr lang="en-CA" sz="1600" b="1" dirty="0" err="1">
                <a:solidFill>
                  <a:schemeClr val="tx1"/>
                </a:solidFill>
                <a:latin typeface="DM Sans" pitchFamily="2" charset="77"/>
              </a:rPr>
              <a:t>run_</a:t>
            </a:r>
            <a:r>
              <a:rPr lang="en-CA" sz="1600" b="1" dirty="0" err="1">
                <a:latin typeface="DM Sans" pitchFamily="2" charset="77"/>
              </a:rPr>
              <a:t>date</a:t>
            </a:r>
            <a:r>
              <a:rPr lang="en-CA" sz="1600" b="1" dirty="0">
                <a:latin typeface="DM Sans" pitchFamily="2" charset="77"/>
              </a:rPr>
              <a:t> </a:t>
            </a:r>
            <a:r>
              <a:rPr lang="en-CA" sz="1600" b="1" dirty="0">
                <a:solidFill>
                  <a:srgbClr val="A71D5D"/>
                </a:solidFill>
                <a:latin typeface="DM Sans" pitchFamily="2" charset="77"/>
              </a:rPr>
              <a:t>= </a:t>
            </a:r>
            <a:r>
              <a:rPr lang="en-CA" sz="1600" b="1" dirty="0">
                <a:solidFill>
                  <a:srgbClr val="0086B3"/>
                </a:solidFill>
                <a:latin typeface="DM Sans" pitchFamily="2" charset="77"/>
              </a:rPr>
              <a:t>datetime</a:t>
            </a:r>
            <a:r>
              <a:rPr lang="en-CA" sz="1600" b="1" dirty="0">
                <a:solidFill>
                  <a:srgbClr val="63A35C"/>
                </a:solidFill>
                <a:latin typeface="DM Sans" pitchFamily="2" charset="77"/>
              </a:rPr>
              <a:t>(</a:t>
            </a:r>
            <a:r>
              <a:rPr lang="en-CA" sz="1600" b="1" dirty="0">
                <a:solidFill>
                  <a:srgbClr val="0086B3"/>
                </a:solidFill>
                <a:latin typeface="DM Sans" pitchFamily="2" charset="77"/>
              </a:rPr>
              <a:t>2022</a:t>
            </a:r>
            <a:r>
              <a:rPr lang="en-CA" sz="1600" b="1" dirty="0">
                <a:solidFill>
                  <a:srgbClr val="63A35C"/>
                </a:solidFill>
                <a:latin typeface="DM Sans" pitchFamily="2" charset="77"/>
              </a:rPr>
              <a:t>, </a:t>
            </a:r>
            <a:r>
              <a:rPr lang="en-CA" sz="1600" b="1" dirty="0">
                <a:solidFill>
                  <a:srgbClr val="0086B3"/>
                </a:solidFill>
                <a:latin typeface="DM Sans" pitchFamily="2" charset="77"/>
              </a:rPr>
              <a:t>4</a:t>
            </a:r>
            <a:r>
              <a:rPr lang="en-CA" sz="1600" b="1" dirty="0">
                <a:solidFill>
                  <a:srgbClr val="63A35C"/>
                </a:solidFill>
                <a:latin typeface="DM Sans" pitchFamily="2" charset="77"/>
              </a:rPr>
              <a:t>, </a:t>
            </a:r>
            <a:r>
              <a:rPr lang="en-CA" sz="1600" b="1" dirty="0">
                <a:solidFill>
                  <a:srgbClr val="0086B3"/>
                </a:solidFill>
                <a:latin typeface="DM Sans" pitchFamily="2" charset="77"/>
              </a:rPr>
              <a:t>14</a:t>
            </a:r>
            <a:r>
              <a:rPr lang="en-CA" sz="1600" b="1" dirty="0">
                <a:solidFill>
                  <a:srgbClr val="63A35C"/>
                </a:solidFill>
                <a:latin typeface="DM Sans" pitchFamily="2" charset="77"/>
              </a:rPr>
              <a:t>)</a:t>
            </a:r>
            <a:endParaRPr lang="en-US" sz="2000" b="1" dirty="0">
              <a:latin typeface="DM Sans" pitchFamily="2" charset="77"/>
            </a:endParaRPr>
          </a:p>
        </p:txBody>
      </p:sp>
      <p:sp>
        <p:nvSpPr>
          <p:cNvPr id="10" name="Rectangle 9">
            <a:extLst>
              <a:ext uri="{FF2B5EF4-FFF2-40B4-BE49-F238E27FC236}">
                <a16:creationId xmlns:a16="http://schemas.microsoft.com/office/drawing/2014/main" id="{6EC27C02-5750-E75A-77F0-41CEEE80B006}"/>
              </a:ext>
            </a:extLst>
          </p:cNvPr>
          <p:cNvSpPr/>
          <p:nvPr/>
        </p:nvSpPr>
        <p:spPr>
          <a:xfrm>
            <a:off x="716587" y="2013467"/>
            <a:ext cx="10722993" cy="583500"/>
          </a:xfrm>
          <a:prstGeom prst="rect">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172</a:t>
            </a:fld>
            <a:endParaRPr/>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Top</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assert">
            <a:extLst>
              <a:ext uri="{FF2B5EF4-FFF2-40B4-BE49-F238E27FC236}">
                <a16:creationId xmlns:a16="http://schemas.microsoft.com/office/drawing/2014/main" id="{46C515E2-ECEE-9B8A-2E01-002CE6936A93}"/>
              </a:ext>
            </a:extLst>
          </p:cNvPr>
          <p:cNvSpPr/>
          <p:nvPr/>
        </p:nvSpPr>
        <p:spPr>
          <a:xfrm>
            <a:off x="929843" y="4718718"/>
            <a:ext cx="9815341" cy="338554"/>
          </a:xfrm>
          <a:prstGeom prst="rect">
            <a:avLst/>
          </a:prstGeom>
          <a:ln w="38100">
            <a:noFill/>
          </a:ln>
        </p:spPr>
        <p:txBody>
          <a:bodyPr wrap="square">
            <a:spAutoFit/>
          </a:bodyPr>
          <a:lstStyle/>
          <a:p>
            <a:r>
              <a:rPr lang="en-CA" sz="1600" b="1" dirty="0" err="1">
                <a:solidFill>
                  <a:srgbClr val="0086B3"/>
                </a:solidFill>
              </a:rPr>
              <a:t>assert_inglewood_pizza_has_one_review</a:t>
            </a:r>
            <a:r>
              <a:rPr lang="en-CA" sz="1600" b="1" dirty="0">
                <a:solidFill>
                  <a:srgbClr val="63A35C"/>
                </a:solidFill>
              </a:rPr>
              <a:t>(</a:t>
            </a:r>
            <a:r>
              <a:rPr lang="en-CA" sz="1600" b="1" dirty="0" err="1">
                <a:solidFill>
                  <a:schemeClr val="tx1"/>
                </a:solidFill>
              </a:rPr>
              <a:t>reviews_</a:t>
            </a:r>
            <a:r>
              <a:rPr lang="en-CA" sz="1600" b="1" dirty="0" err="1"/>
              <a:t>df</a:t>
            </a:r>
            <a:r>
              <a:rPr lang="en-CA" sz="1600" b="1" dirty="0">
                <a:solidFill>
                  <a:srgbClr val="63A35C"/>
                </a:solidFill>
              </a:rPr>
              <a:t>)</a:t>
            </a:r>
          </a:p>
        </p:txBody>
      </p:sp>
      <p:sp>
        <p:nvSpPr>
          <p:cNvPr id="11" name="!!act">
            <a:extLst>
              <a:ext uri="{FF2B5EF4-FFF2-40B4-BE49-F238E27FC236}">
                <a16:creationId xmlns:a16="http://schemas.microsoft.com/office/drawing/2014/main" id="{ECF3E3C1-826D-07D1-5568-0D90137DBFD5}"/>
              </a:ext>
            </a:extLst>
          </p:cNvPr>
          <p:cNvSpPr txBox="1"/>
          <p:nvPr/>
        </p:nvSpPr>
        <p:spPr>
          <a:xfrm>
            <a:off x="716587" y="3464107"/>
            <a:ext cx="10876698" cy="830997"/>
          </a:xfrm>
          <a:prstGeom prst="rect">
            <a:avLst/>
          </a:prstGeom>
          <a:noFill/>
          <a:ln w="38100">
            <a:noFill/>
          </a:ln>
        </p:spPr>
        <p:txBody>
          <a:bodyPr wrap="square" rtlCol="0">
            <a:spAutoFit/>
          </a:bodyPr>
          <a:lstStyle/>
          <a:p>
            <a:r>
              <a:rPr lang="en-CA" sz="1600" b="1" dirty="0">
                <a:solidFill>
                  <a:srgbClr val="A71D5D"/>
                </a:solidFill>
              </a:rPr>
              <a:t>    </a:t>
            </a:r>
            <a:r>
              <a:rPr lang="en-CA" sz="1600" b="1" dirty="0" err="1"/>
              <a:t>checkin_df</a:t>
            </a:r>
            <a:r>
              <a:rPr lang="en-CA" sz="1600" b="1" dirty="0"/>
              <a:t> </a:t>
            </a:r>
            <a:r>
              <a:rPr lang="en-CA" sz="1600" b="1" dirty="0">
                <a:solidFill>
                  <a:srgbClr val="A71D5D"/>
                </a:solidFill>
              </a:rPr>
              <a:t>= </a:t>
            </a:r>
            <a:r>
              <a:rPr lang="en-CA" sz="1600" b="1" dirty="0" err="1">
                <a:solidFill>
                  <a:srgbClr val="0086B3"/>
                </a:solidFill>
              </a:rPr>
              <a:t>create_checkin_df_with_one_date_per_row</a:t>
            </a:r>
            <a:r>
              <a:rPr lang="en-CA" sz="1600" b="1" dirty="0">
                <a:solidFill>
                  <a:srgbClr val="63A35C"/>
                </a:solidFill>
              </a:rPr>
              <a:t>(</a:t>
            </a:r>
            <a:r>
              <a:rPr lang="en-CA" sz="1600" b="1" dirty="0" err="1">
                <a:solidFill>
                  <a:schemeClr val="tx1"/>
                </a:solidFill>
              </a:rPr>
              <a:t>checkin_df</a:t>
            </a:r>
            <a:r>
              <a:rPr lang="en-CA" sz="1600" b="1" dirty="0">
                <a:solidFill>
                  <a:srgbClr val="63A35C"/>
                </a:solidFill>
              </a:rPr>
              <a:t>)</a:t>
            </a:r>
            <a:br>
              <a:rPr lang="en-CA" sz="1600" b="1" dirty="0">
                <a:solidFill>
                  <a:srgbClr val="63A35C"/>
                </a:solidFill>
              </a:rPr>
            </a:br>
            <a:br>
              <a:rPr lang="en-CA" sz="1600" b="1" dirty="0">
                <a:solidFill>
                  <a:srgbClr val="63A35C"/>
                </a:solidFill>
              </a:rPr>
            </a:br>
            <a:r>
              <a:rPr lang="en-CA" sz="1600" b="1" dirty="0">
                <a:solidFill>
                  <a:srgbClr val="63A35C"/>
                </a:solidFill>
              </a:rPr>
              <a:t>    </a:t>
            </a:r>
            <a:r>
              <a:rPr lang="en-CA" sz="1600" b="1" dirty="0" err="1"/>
              <a:t>reviews_df</a:t>
            </a:r>
            <a:r>
              <a:rPr lang="en-CA" sz="1600" b="1" dirty="0"/>
              <a:t> </a:t>
            </a:r>
            <a:r>
              <a:rPr lang="en-CA" sz="1600" b="1" dirty="0">
                <a:solidFill>
                  <a:srgbClr val="A71D5D"/>
                </a:solidFill>
              </a:rPr>
              <a:t>= </a:t>
            </a:r>
            <a:r>
              <a:rPr lang="en-CA" sz="1600" b="1" dirty="0" err="1">
                <a:solidFill>
                  <a:srgbClr val="0086B3"/>
                </a:solidFill>
              </a:rPr>
              <a:t>count_reviews</a:t>
            </a:r>
            <a:r>
              <a:rPr lang="en-CA" sz="1600" b="1" dirty="0">
                <a:solidFill>
                  <a:srgbClr val="63A35C"/>
                </a:solidFill>
              </a:rPr>
              <a:t>(</a:t>
            </a:r>
            <a:r>
              <a:rPr lang="en-CA" sz="1600" b="1" dirty="0" err="1">
                <a:solidFill>
                  <a:schemeClr val="tx1"/>
                </a:solidFill>
              </a:rPr>
              <a:t>checkin_df</a:t>
            </a:r>
            <a:r>
              <a:rPr lang="en-CA" sz="1600" b="1" dirty="0">
                <a:solidFill>
                  <a:schemeClr val="tx1"/>
                </a:solidFill>
              </a:rPr>
              <a:t>, </a:t>
            </a:r>
            <a:r>
              <a:rPr lang="en-CA" sz="1600" b="1" dirty="0" err="1">
                <a:solidFill>
                  <a:schemeClr val="tx1"/>
                </a:solidFill>
              </a:rPr>
              <a:t>mobile_reviews_df</a:t>
            </a:r>
            <a:r>
              <a:rPr lang="en-CA" sz="1600" b="1" dirty="0">
                <a:solidFill>
                  <a:schemeClr val="tx1"/>
                </a:solidFill>
              </a:rPr>
              <a:t>, </a:t>
            </a:r>
            <a:r>
              <a:rPr lang="en-CA" sz="1600" b="1" dirty="0" err="1">
                <a:solidFill>
                  <a:schemeClr val="tx1"/>
                </a:solidFill>
              </a:rPr>
              <a:t>browser_reviews_df</a:t>
            </a:r>
            <a:r>
              <a:rPr lang="en-CA" sz="1600" b="1" dirty="0">
                <a:solidFill>
                  <a:schemeClr val="tx1"/>
                </a:solidFill>
              </a:rPr>
              <a:t>, </a:t>
            </a:r>
            <a:r>
              <a:rPr lang="en-CA" sz="1600" b="1" dirty="0" err="1">
                <a:solidFill>
                  <a:schemeClr val="tx1"/>
                </a:solidFill>
              </a:rPr>
              <a:t>run_date</a:t>
            </a:r>
            <a:r>
              <a:rPr lang="en-CA" sz="1600" b="1" dirty="0">
                <a:solidFill>
                  <a:srgbClr val="63A35C"/>
                </a:solidFill>
              </a:rPr>
              <a:t>)</a:t>
            </a:r>
            <a:endParaRPr lang="en-US" b="1" dirty="0"/>
          </a:p>
        </p:txBody>
      </p:sp>
    </p:spTree>
    <p:extLst>
      <p:ext uri="{BB962C8B-B14F-4D97-AF65-F5344CB8AC3E}">
        <p14:creationId xmlns:p14="http://schemas.microsoft.com/office/powerpoint/2010/main" val="24269142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advTm="0">
        <p159:morph option="byObject"/>
      </p:transition>
    </mc:Choice>
    <mc:Fallback>
      <p:transition spd="slow" advClick="0" advTm="0">
        <p:fade/>
      </p:transition>
    </mc:Fallback>
  </mc:AlternateContent>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173</a:t>
            </a:fld>
            <a:endParaRPr/>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Top</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assert">
            <a:extLst>
              <a:ext uri="{FF2B5EF4-FFF2-40B4-BE49-F238E27FC236}">
                <a16:creationId xmlns:a16="http://schemas.microsoft.com/office/drawing/2014/main" id="{46C515E2-ECEE-9B8A-2E01-002CE6936A93}"/>
              </a:ext>
            </a:extLst>
          </p:cNvPr>
          <p:cNvSpPr/>
          <p:nvPr/>
        </p:nvSpPr>
        <p:spPr>
          <a:xfrm>
            <a:off x="929843" y="4718718"/>
            <a:ext cx="9815341" cy="338554"/>
          </a:xfrm>
          <a:prstGeom prst="rect">
            <a:avLst/>
          </a:prstGeom>
          <a:ln w="38100">
            <a:noFill/>
          </a:ln>
        </p:spPr>
        <p:txBody>
          <a:bodyPr wrap="square">
            <a:spAutoFit/>
          </a:bodyPr>
          <a:lstStyle/>
          <a:p>
            <a:r>
              <a:rPr lang="en-CA" sz="1600" b="1" dirty="0" err="1">
                <a:solidFill>
                  <a:srgbClr val="0086B3"/>
                </a:solidFill>
              </a:rPr>
              <a:t>assert_inglewood_pizza_has_one_review</a:t>
            </a:r>
            <a:r>
              <a:rPr lang="en-CA" sz="1600" b="1" dirty="0">
                <a:solidFill>
                  <a:srgbClr val="63A35C"/>
                </a:solidFill>
              </a:rPr>
              <a:t>(</a:t>
            </a:r>
            <a:r>
              <a:rPr lang="en-CA" sz="1600" b="1" dirty="0" err="1">
                <a:solidFill>
                  <a:schemeClr val="tx1"/>
                </a:solidFill>
              </a:rPr>
              <a:t>reviews_</a:t>
            </a:r>
            <a:r>
              <a:rPr lang="en-CA" sz="1600" b="1" dirty="0" err="1"/>
              <a:t>df</a:t>
            </a:r>
            <a:r>
              <a:rPr lang="en-CA" sz="1600" b="1" dirty="0">
                <a:solidFill>
                  <a:srgbClr val="63A35C"/>
                </a:solidFill>
              </a:rPr>
              <a:t>)</a:t>
            </a:r>
          </a:p>
        </p:txBody>
      </p:sp>
      <p:sp>
        <p:nvSpPr>
          <p:cNvPr id="11" name="!!act">
            <a:extLst>
              <a:ext uri="{FF2B5EF4-FFF2-40B4-BE49-F238E27FC236}">
                <a16:creationId xmlns:a16="http://schemas.microsoft.com/office/drawing/2014/main" id="{ECF3E3C1-826D-07D1-5568-0D90137DBFD5}"/>
              </a:ext>
            </a:extLst>
          </p:cNvPr>
          <p:cNvSpPr txBox="1"/>
          <p:nvPr/>
        </p:nvSpPr>
        <p:spPr>
          <a:xfrm>
            <a:off x="716587" y="3464107"/>
            <a:ext cx="10876698" cy="830997"/>
          </a:xfrm>
          <a:prstGeom prst="rect">
            <a:avLst/>
          </a:prstGeom>
          <a:noFill/>
          <a:ln w="38100">
            <a:noFill/>
          </a:ln>
        </p:spPr>
        <p:txBody>
          <a:bodyPr wrap="square" rtlCol="0">
            <a:spAutoFit/>
          </a:bodyPr>
          <a:lstStyle/>
          <a:p>
            <a:r>
              <a:rPr lang="en-CA" sz="1600" b="1" dirty="0">
                <a:solidFill>
                  <a:srgbClr val="A71D5D"/>
                </a:solidFill>
              </a:rPr>
              <a:t>    </a:t>
            </a:r>
            <a:r>
              <a:rPr lang="en-CA" sz="1600" b="1" dirty="0" err="1"/>
              <a:t>checkin_df</a:t>
            </a:r>
            <a:r>
              <a:rPr lang="en-CA" sz="1600" b="1" dirty="0"/>
              <a:t> </a:t>
            </a:r>
            <a:r>
              <a:rPr lang="en-CA" sz="1600" b="1" dirty="0">
                <a:solidFill>
                  <a:srgbClr val="A71D5D"/>
                </a:solidFill>
              </a:rPr>
              <a:t>= </a:t>
            </a:r>
            <a:r>
              <a:rPr lang="en-CA" sz="1600" b="1" dirty="0" err="1">
                <a:solidFill>
                  <a:srgbClr val="0086B3"/>
                </a:solidFill>
              </a:rPr>
              <a:t>create_checkin_df_with_one_date_per_row</a:t>
            </a:r>
            <a:r>
              <a:rPr lang="en-CA" sz="1600" b="1" dirty="0">
                <a:solidFill>
                  <a:srgbClr val="63A35C"/>
                </a:solidFill>
              </a:rPr>
              <a:t>(</a:t>
            </a:r>
            <a:r>
              <a:rPr lang="en-CA" sz="1600" b="1" dirty="0" err="1">
                <a:solidFill>
                  <a:schemeClr val="tx1"/>
                </a:solidFill>
              </a:rPr>
              <a:t>checkin_df</a:t>
            </a:r>
            <a:r>
              <a:rPr lang="en-CA" sz="1600" b="1" dirty="0">
                <a:solidFill>
                  <a:srgbClr val="63A35C"/>
                </a:solidFill>
              </a:rPr>
              <a:t>)</a:t>
            </a:r>
            <a:br>
              <a:rPr lang="en-CA" sz="1600" b="1" dirty="0">
                <a:solidFill>
                  <a:srgbClr val="63A35C"/>
                </a:solidFill>
              </a:rPr>
            </a:br>
            <a:br>
              <a:rPr lang="en-CA" sz="1600" b="1" dirty="0">
                <a:solidFill>
                  <a:srgbClr val="63A35C"/>
                </a:solidFill>
              </a:rPr>
            </a:br>
            <a:r>
              <a:rPr lang="en-CA" sz="1600" b="1" dirty="0">
                <a:solidFill>
                  <a:srgbClr val="63A35C"/>
                </a:solidFill>
              </a:rPr>
              <a:t>    </a:t>
            </a:r>
            <a:r>
              <a:rPr lang="en-CA" sz="1600" b="1" dirty="0" err="1"/>
              <a:t>reviews_df</a:t>
            </a:r>
            <a:r>
              <a:rPr lang="en-CA" sz="1600" b="1" dirty="0"/>
              <a:t> </a:t>
            </a:r>
            <a:r>
              <a:rPr lang="en-CA" sz="1600" b="1" dirty="0">
                <a:solidFill>
                  <a:srgbClr val="A71D5D"/>
                </a:solidFill>
              </a:rPr>
              <a:t>= </a:t>
            </a:r>
            <a:r>
              <a:rPr lang="en-CA" sz="1600" b="1" dirty="0" err="1">
                <a:solidFill>
                  <a:srgbClr val="0086B3"/>
                </a:solidFill>
              </a:rPr>
              <a:t>count_reviews</a:t>
            </a:r>
            <a:r>
              <a:rPr lang="en-CA" sz="1600" b="1" dirty="0">
                <a:solidFill>
                  <a:srgbClr val="63A35C"/>
                </a:solidFill>
              </a:rPr>
              <a:t>(</a:t>
            </a:r>
            <a:r>
              <a:rPr lang="en-CA" sz="1600" b="1" dirty="0" err="1">
                <a:solidFill>
                  <a:schemeClr val="tx1"/>
                </a:solidFill>
              </a:rPr>
              <a:t>checkin_df</a:t>
            </a:r>
            <a:r>
              <a:rPr lang="en-CA" sz="1600" b="1" dirty="0">
                <a:solidFill>
                  <a:schemeClr val="tx1"/>
                </a:solidFill>
              </a:rPr>
              <a:t>, </a:t>
            </a:r>
            <a:r>
              <a:rPr lang="en-CA" sz="1600" b="1" dirty="0" err="1">
                <a:solidFill>
                  <a:schemeClr val="tx1"/>
                </a:solidFill>
              </a:rPr>
              <a:t>mobile_reviews_df</a:t>
            </a:r>
            <a:r>
              <a:rPr lang="en-CA" sz="1600" b="1" dirty="0">
                <a:solidFill>
                  <a:schemeClr val="tx1"/>
                </a:solidFill>
              </a:rPr>
              <a:t>, </a:t>
            </a:r>
            <a:r>
              <a:rPr lang="en-CA" sz="1600" b="1" dirty="0" err="1">
                <a:solidFill>
                  <a:schemeClr val="tx1"/>
                </a:solidFill>
              </a:rPr>
              <a:t>browser_reviews_df</a:t>
            </a:r>
            <a:r>
              <a:rPr lang="en-CA" sz="1600" b="1" dirty="0">
                <a:solidFill>
                  <a:schemeClr val="tx1"/>
                </a:solidFill>
              </a:rPr>
              <a:t>, </a:t>
            </a:r>
            <a:r>
              <a:rPr lang="en-CA" sz="1600" b="1" dirty="0" err="1">
                <a:solidFill>
                  <a:schemeClr val="tx1"/>
                </a:solidFill>
              </a:rPr>
              <a:t>run_date</a:t>
            </a:r>
            <a:r>
              <a:rPr lang="en-CA" sz="1600" b="1" dirty="0">
                <a:solidFill>
                  <a:srgbClr val="63A35C"/>
                </a:solidFill>
              </a:rPr>
              <a:t>)</a:t>
            </a:r>
            <a:endParaRPr lang="en-US" b="1" dirty="0"/>
          </a:p>
        </p:txBody>
      </p:sp>
      <p:sp>
        <p:nvSpPr>
          <p:cNvPr id="13" name="!!arrange">
            <a:extLst>
              <a:ext uri="{FF2B5EF4-FFF2-40B4-BE49-F238E27FC236}">
                <a16:creationId xmlns:a16="http://schemas.microsoft.com/office/drawing/2014/main" id="{CC5A389B-493C-F6B5-E50E-910E35908C55}"/>
              </a:ext>
            </a:extLst>
          </p:cNvPr>
          <p:cNvSpPr txBox="1"/>
          <p:nvPr/>
        </p:nvSpPr>
        <p:spPr>
          <a:xfrm>
            <a:off x="749245" y="1088674"/>
            <a:ext cx="10690335" cy="1077218"/>
          </a:xfrm>
          <a:prstGeom prst="rect">
            <a:avLst/>
          </a:prstGeom>
          <a:noFill/>
          <a:ln w="38100">
            <a:noFill/>
          </a:ln>
        </p:spPr>
        <p:txBody>
          <a:bodyPr wrap="square" rtlCol="0">
            <a:spAutoFit/>
          </a:bodyPr>
          <a:lstStyle/>
          <a:p>
            <a:pPr lvl="0"/>
            <a:r>
              <a:rPr lang="en-CA" sz="1600" b="1" dirty="0">
                <a:solidFill>
                  <a:srgbClr val="A71D5D"/>
                </a:solidFill>
                <a:latin typeface="DM Sans" pitchFamily="2" charset="77"/>
              </a:rPr>
              <a:t>def </a:t>
            </a:r>
            <a:r>
              <a:rPr lang="en-CA" sz="1600" b="1" dirty="0" err="1">
                <a:solidFill>
                  <a:srgbClr val="795DA3"/>
                </a:solidFill>
                <a:latin typeface="DM Sans" pitchFamily="2" charset="77"/>
              </a:rPr>
              <a:t>test_only_counts_mobile_reviews_done_separately_from_checkins</a:t>
            </a:r>
            <a:endParaRPr lang="en-CA" sz="1600" b="1" dirty="0">
              <a:solidFill>
                <a:srgbClr val="795DA3"/>
              </a:solidFill>
              <a:latin typeface="DM Sans" pitchFamily="2" charset="77"/>
            </a:endParaRPr>
          </a:p>
          <a:p>
            <a:pPr lvl="0"/>
            <a:r>
              <a:rPr lang="en-CA" sz="1600" b="1" dirty="0">
                <a:solidFill>
                  <a:srgbClr val="63A35C"/>
                </a:solidFill>
                <a:latin typeface="DM Sans" pitchFamily="2" charset="77"/>
              </a:rPr>
              <a:t>(</a:t>
            </a:r>
            <a:r>
              <a:rPr lang="en-CA" sz="1600" b="1" dirty="0">
                <a:solidFill>
                  <a:srgbClr val="0086B3"/>
                </a:solidFill>
                <a:latin typeface="DM Sans" pitchFamily="2" charset="77"/>
              </a:rPr>
              <a:t>spark</a:t>
            </a:r>
            <a:r>
              <a:rPr lang="en-CA" sz="1600" b="1" dirty="0">
                <a:solidFill>
                  <a:srgbClr val="A71D5D"/>
                </a:solidFill>
                <a:latin typeface="DM Sans" pitchFamily="2" charset="77"/>
              </a:rPr>
              <a:t>: </a:t>
            </a:r>
            <a:r>
              <a:rPr lang="en-CA" sz="1600" b="1" dirty="0" err="1">
                <a:solidFill>
                  <a:srgbClr val="795DA3"/>
                </a:solidFill>
                <a:latin typeface="DM Sans" pitchFamily="2" charset="77"/>
              </a:rPr>
              <a:t>SparkSession</a:t>
            </a:r>
            <a:r>
              <a:rPr lang="en-CA" sz="1600" b="1" dirty="0">
                <a:solidFill>
                  <a:srgbClr val="63A35C"/>
                </a:solidFill>
                <a:latin typeface="DM Sans" pitchFamily="2" charset="77"/>
              </a:rPr>
              <a:t>) </a:t>
            </a:r>
            <a:r>
              <a:rPr lang="en-CA" sz="1600" b="1" dirty="0">
                <a:latin typeface="DM Sans" pitchFamily="2" charset="77"/>
              </a:rPr>
              <a:t>-&gt; </a:t>
            </a:r>
            <a:r>
              <a:rPr lang="en-CA" sz="1600" b="1" dirty="0">
                <a:solidFill>
                  <a:srgbClr val="A71D5D"/>
                </a:solidFill>
                <a:latin typeface="DM Sans" pitchFamily="2" charset="77"/>
              </a:rPr>
              <a:t>None:</a:t>
            </a:r>
            <a:br>
              <a:rPr lang="en-CA" sz="1600" b="1" dirty="0">
                <a:solidFill>
                  <a:srgbClr val="A71D5D"/>
                </a:solidFill>
                <a:latin typeface="DM Sans" pitchFamily="2" charset="77"/>
              </a:rPr>
            </a:br>
            <a:r>
              <a:rPr lang="en-CA" sz="1600" b="1" dirty="0">
                <a:solidFill>
                  <a:srgbClr val="A71D5D"/>
                </a:solidFill>
                <a:latin typeface="DM Sans" pitchFamily="2" charset="77"/>
              </a:rPr>
              <a:t>    </a:t>
            </a:r>
            <a:r>
              <a:rPr lang="en-CA" sz="1600" b="1" dirty="0" err="1">
                <a:latin typeface="DM Sans" pitchFamily="2" charset="77"/>
              </a:rPr>
              <a:t>browser_reviews_df</a:t>
            </a:r>
            <a:r>
              <a:rPr lang="en-CA" sz="1600" b="1" dirty="0">
                <a:latin typeface="DM Sans" pitchFamily="2" charset="77"/>
              </a:rPr>
              <a:t> </a:t>
            </a:r>
            <a:r>
              <a:rPr lang="en-CA" sz="1600" b="1" dirty="0">
                <a:solidFill>
                  <a:srgbClr val="A71D5D"/>
                </a:solidFill>
                <a:latin typeface="DM Sans" pitchFamily="2" charset="77"/>
              </a:rPr>
              <a:t>= </a:t>
            </a:r>
            <a:r>
              <a:rPr lang="en-CA" sz="1600" b="1" dirty="0" err="1">
                <a:solidFill>
                  <a:srgbClr val="0086B3"/>
                </a:solidFill>
                <a:latin typeface="DM Sans" pitchFamily="2" charset="77"/>
              </a:rPr>
              <a:t>create_df_from_json</a:t>
            </a:r>
            <a:r>
              <a:rPr lang="en-CA" sz="1600" b="1" dirty="0">
                <a:solidFill>
                  <a:srgbClr val="63A35C"/>
                </a:solidFill>
                <a:latin typeface="DM Sans" pitchFamily="2" charset="77"/>
              </a:rPr>
              <a:t>(</a:t>
            </a:r>
            <a:r>
              <a:rPr lang="en-CA" sz="1600" b="1" dirty="0">
                <a:solidFill>
                  <a:srgbClr val="183691"/>
                </a:solidFill>
                <a:latin typeface="DM Sans" pitchFamily="2" charset="77"/>
              </a:rPr>
              <a:t>"fixtures/</a:t>
            </a:r>
            <a:r>
              <a:rPr lang="en-CA" sz="1600" b="1" dirty="0" err="1">
                <a:solidFill>
                  <a:srgbClr val="183691"/>
                </a:solidFill>
                <a:latin typeface="DM Sans" pitchFamily="2" charset="77"/>
              </a:rPr>
              <a:t>browser_reviews.json</a:t>
            </a:r>
            <a:r>
              <a:rPr lang="en-CA" sz="1600" b="1" dirty="0">
                <a:solidFill>
                  <a:srgbClr val="183691"/>
                </a:solidFill>
                <a:latin typeface="DM Sans" pitchFamily="2" charset="77"/>
              </a:rPr>
              <a:t>"</a:t>
            </a:r>
            <a:r>
              <a:rPr lang="en-CA" sz="1600" b="1" dirty="0">
                <a:solidFill>
                  <a:srgbClr val="63A35C"/>
                </a:solidFill>
                <a:latin typeface="DM Sans" pitchFamily="2" charset="77"/>
              </a:rPr>
              <a:t>, </a:t>
            </a:r>
            <a:r>
              <a:rPr lang="en-CA" sz="1600" b="1" dirty="0">
                <a:solidFill>
                  <a:srgbClr val="0086B3"/>
                </a:solidFill>
                <a:latin typeface="DM Sans" pitchFamily="2" charset="77"/>
              </a:rPr>
              <a:t>spark</a:t>
            </a:r>
            <a:r>
              <a:rPr lang="en-CA" sz="1600" b="1" dirty="0">
                <a:solidFill>
                  <a:srgbClr val="63A35C"/>
                </a:solidFill>
                <a:latin typeface="DM Sans" pitchFamily="2" charset="77"/>
              </a:rPr>
              <a:t>)</a:t>
            </a:r>
            <a:br>
              <a:rPr lang="en-CA" sz="1600" b="1" dirty="0">
                <a:solidFill>
                  <a:srgbClr val="63A35C"/>
                </a:solidFill>
                <a:latin typeface="DM Sans" pitchFamily="2" charset="77"/>
              </a:rPr>
            </a:br>
            <a:r>
              <a:rPr lang="en-CA" sz="1600" b="1" dirty="0">
                <a:solidFill>
                  <a:srgbClr val="63A35C"/>
                </a:solidFill>
                <a:latin typeface="DM Sans" pitchFamily="2" charset="77"/>
              </a:rPr>
              <a:t>    </a:t>
            </a:r>
            <a:r>
              <a:rPr lang="en-CA" sz="1600" b="1" dirty="0" err="1">
                <a:latin typeface="DM Sans" pitchFamily="2" charset="77"/>
              </a:rPr>
              <a:t>checkin_df</a:t>
            </a:r>
            <a:r>
              <a:rPr lang="en-CA" sz="1600" b="1" dirty="0">
                <a:latin typeface="DM Sans" pitchFamily="2" charset="77"/>
              </a:rPr>
              <a:t> </a:t>
            </a:r>
            <a:r>
              <a:rPr lang="en-CA" sz="1600" b="1" dirty="0">
                <a:solidFill>
                  <a:srgbClr val="A71D5D"/>
                </a:solidFill>
                <a:latin typeface="DM Sans" pitchFamily="2" charset="77"/>
              </a:rPr>
              <a:t>= </a:t>
            </a:r>
            <a:r>
              <a:rPr lang="en-CA" sz="1600" b="1" dirty="0" err="1">
                <a:solidFill>
                  <a:srgbClr val="0086B3"/>
                </a:solidFill>
                <a:latin typeface="DM Sans" pitchFamily="2" charset="77"/>
              </a:rPr>
              <a:t>create_df_from_json</a:t>
            </a:r>
            <a:r>
              <a:rPr lang="en-CA" sz="1600" b="1" dirty="0">
                <a:solidFill>
                  <a:srgbClr val="63A35C"/>
                </a:solidFill>
                <a:latin typeface="DM Sans" pitchFamily="2" charset="77"/>
              </a:rPr>
              <a:t>(</a:t>
            </a:r>
            <a:r>
              <a:rPr lang="en-CA" sz="1600" b="1" dirty="0">
                <a:solidFill>
                  <a:srgbClr val="183691"/>
                </a:solidFill>
                <a:latin typeface="DM Sans" pitchFamily="2" charset="77"/>
              </a:rPr>
              <a:t>"fixtures/</a:t>
            </a:r>
            <a:r>
              <a:rPr lang="en-CA" sz="1600" b="1" dirty="0" err="1">
                <a:solidFill>
                  <a:srgbClr val="183691"/>
                </a:solidFill>
                <a:latin typeface="DM Sans" pitchFamily="2" charset="77"/>
              </a:rPr>
              <a:t>checkin.json</a:t>
            </a:r>
            <a:r>
              <a:rPr lang="en-CA" sz="1600" b="1" dirty="0">
                <a:solidFill>
                  <a:srgbClr val="183691"/>
                </a:solidFill>
                <a:latin typeface="DM Sans" pitchFamily="2" charset="77"/>
              </a:rPr>
              <a:t>"</a:t>
            </a:r>
            <a:r>
              <a:rPr lang="en-CA" sz="1600" b="1" dirty="0">
                <a:solidFill>
                  <a:srgbClr val="63A35C"/>
                </a:solidFill>
                <a:latin typeface="DM Sans" pitchFamily="2" charset="77"/>
              </a:rPr>
              <a:t>, </a:t>
            </a:r>
            <a:r>
              <a:rPr lang="en-CA" sz="1600" b="1" dirty="0">
                <a:solidFill>
                  <a:srgbClr val="0086B3"/>
                </a:solidFill>
                <a:latin typeface="DM Sans" pitchFamily="2" charset="77"/>
              </a:rPr>
              <a:t>spark</a:t>
            </a:r>
            <a:r>
              <a:rPr lang="en-CA" sz="1600" b="1" dirty="0">
                <a:solidFill>
                  <a:srgbClr val="63A35C"/>
                </a:solidFill>
                <a:latin typeface="DM Sans" pitchFamily="2" charset="77"/>
              </a:rPr>
              <a:t>)</a:t>
            </a:r>
          </a:p>
        </p:txBody>
      </p:sp>
      <p:sp>
        <p:nvSpPr>
          <p:cNvPr id="2" name="Rectangle 1">
            <a:extLst>
              <a:ext uri="{FF2B5EF4-FFF2-40B4-BE49-F238E27FC236}">
                <a16:creationId xmlns:a16="http://schemas.microsoft.com/office/drawing/2014/main" id="{977CD6C9-EF21-0B6F-8BCD-52C17D228DA5}"/>
              </a:ext>
            </a:extLst>
          </p:cNvPr>
          <p:cNvSpPr/>
          <p:nvPr/>
        </p:nvSpPr>
        <p:spPr>
          <a:xfrm>
            <a:off x="946172" y="2557173"/>
            <a:ext cx="8391580" cy="584775"/>
          </a:xfrm>
          <a:prstGeom prst="rect">
            <a:avLst/>
          </a:prstGeom>
        </p:spPr>
        <p:txBody>
          <a:bodyPr wrap="square">
            <a:spAutoFit/>
          </a:bodyPr>
          <a:lstStyle/>
          <a:p>
            <a:pPr lvl="0"/>
            <a:r>
              <a:rPr lang="en-CA" sz="1600" b="1" dirty="0" err="1">
                <a:latin typeface="DM Sans" pitchFamily="2" charset="77"/>
              </a:rPr>
              <a:t>mobile_reviews_df</a:t>
            </a:r>
            <a:r>
              <a:rPr lang="en-CA" sz="1600" b="1" dirty="0">
                <a:latin typeface="DM Sans" pitchFamily="2" charset="77"/>
              </a:rPr>
              <a:t> </a:t>
            </a:r>
            <a:r>
              <a:rPr lang="en-CA" sz="1600" b="1" dirty="0">
                <a:solidFill>
                  <a:srgbClr val="A71D5D"/>
                </a:solidFill>
                <a:latin typeface="DM Sans" pitchFamily="2" charset="77"/>
              </a:rPr>
              <a:t>= </a:t>
            </a:r>
            <a:r>
              <a:rPr lang="en-CA" sz="1600" b="1" dirty="0" err="1">
                <a:solidFill>
                  <a:srgbClr val="0086B3"/>
                </a:solidFill>
                <a:latin typeface="DM Sans" pitchFamily="2" charset="77"/>
              </a:rPr>
              <a:t>create_df_from_json</a:t>
            </a:r>
            <a:r>
              <a:rPr lang="en-CA" sz="1600" b="1" dirty="0">
                <a:solidFill>
                  <a:srgbClr val="63A35C"/>
                </a:solidFill>
                <a:latin typeface="DM Sans" pitchFamily="2" charset="77"/>
              </a:rPr>
              <a:t>(</a:t>
            </a:r>
            <a:r>
              <a:rPr lang="en-CA" sz="1600" b="1" dirty="0">
                <a:solidFill>
                  <a:srgbClr val="183691"/>
                </a:solidFill>
                <a:latin typeface="DM Sans" pitchFamily="2" charset="77"/>
              </a:rPr>
              <a:t>"fixtures/</a:t>
            </a:r>
            <a:r>
              <a:rPr lang="en-CA" sz="1600" b="1" dirty="0" err="1">
                <a:solidFill>
                  <a:srgbClr val="183691"/>
                </a:solidFill>
                <a:latin typeface="DM Sans" pitchFamily="2" charset="77"/>
              </a:rPr>
              <a:t>mobile_reviews.json</a:t>
            </a:r>
            <a:r>
              <a:rPr lang="en-CA" sz="1600" b="1" dirty="0">
                <a:solidFill>
                  <a:srgbClr val="183691"/>
                </a:solidFill>
                <a:latin typeface="DM Sans" pitchFamily="2" charset="77"/>
              </a:rPr>
              <a:t>"</a:t>
            </a:r>
            <a:r>
              <a:rPr lang="en-CA" sz="1600" b="1" dirty="0">
                <a:solidFill>
                  <a:srgbClr val="63A35C"/>
                </a:solidFill>
                <a:latin typeface="DM Sans" pitchFamily="2" charset="77"/>
              </a:rPr>
              <a:t>, </a:t>
            </a:r>
            <a:r>
              <a:rPr lang="en-CA" sz="1600" b="1" dirty="0">
                <a:solidFill>
                  <a:srgbClr val="0086B3"/>
                </a:solidFill>
                <a:latin typeface="DM Sans" pitchFamily="2" charset="77"/>
              </a:rPr>
              <a:t>spark</a:t>
            </a:r>
            <a:r>
              <a:rPr lang="en-CA" sz="1600" b="1" dirty="0">
                <a:solidFill>
                  <a:srgbClr val="63A35C"/>
                </a:solidFill>
                <a:latin typeface="DM Sans" pitchFamily="2" charset="77"/>
              </a:rPr>
              <a:t>)</a:t>
            </a:r>
          </a:p>
          <a:p>
            <a:pPr lvl="0"/>
            <a:r>
              <a:rPr lang="en-CA" sz="1600" b="1" dirty="0" err="1">
                <a:solidFill>
                  <a:schemeClr val="tx1"/>
                </a:solidFill>
                <a:latin typeface="DM Sans" pitchFamily="2" charset="77"/>
              </a:rPr>
              <a:t>run_</a:t>
            </a:r>
            <a:r>
              <a:rPr lang="en-CA" sz="1600" b="1" dirty="0" err="1">
                <a:latin typeface="DM Sans" pitchFamily="2" charset="77"/>
              </a:rPr>
              <a:t>date</a:t>
            </a:r>
            <a:r>
              <a:rPr lang="en-CA" sz="1600" b="1" dirty="0">
                <a:latin typeface="DM Sans" pitchFamily="2" charset="77"/>
              </a:rPr>
              <a:t> </a:t>
            </a:r>
            <a:r>
              <a:rPr lang="en-CA" sz="1600" b="1" dirty="0">
                <a:solidFill>
                  <a:srgbClr val="A71D5D"/>
                </a:solidFill>
                <a:latin typeface="DM Sans" pitchFamily="2" charset="77"/>
              </a:rPr>
              <a:t>= </a:t>
            </a:r>
            <a:r>
              <a:rPr lang="en-CA" sz="1600" b="1" dirty="0">
                <a:solidFill>
                  <a:srgbClr val="0086B3"/>
                </a:solidFill>
                <a:latin typeface="DM Sans" pitchFamily="2" charset="77"/>
              </a:rPr>
              <a:t>datetime</a:t>
            </a:r>
            <a:r>
              <a:rPr lang="en-CA" sz="1600" b="1" dirty="0">
                <a:solidFill>
                  <a:srgbClr val="63A35C"/>
                </a:solidFill>
                <a:latin typeface="DM Sans" pitchFamily="2" charset="77"/>
              </a:rPr>
              <a:t>(</a:t>
            </a:r>
            <a:r>
              <a:rPr lang="en-CA" sz="1600" b="1" dirty="0">
                <a:solidFill>
                  <a:srgbClr val="0086B3"/>
                </a:solidFill>
                <a:latin typeface="DM Sans" pitchFamily="2" charset="77"/>
              </a:rPr>
              <a:t>2022</a:t>
            </a:r>
            <a:r>
              <a:rPr lang="en-CA" sz="1600" b="1" dirty="0">
                <a:solidFill>
                  <a:srgbClr val="63A35C"/>
                </a:solidFill>
                <a:latin typeface="DM Sans" pitchFamily="2" charset="77"/>
              </a:rPr>
              <a:t>, </a:t>
            </a:r>
            <a:r>
              <a:rPr lang="en-CA" sz="1600" b="1" dirty="0">
                <a:solidFill>
                  <a:srgbClr val="0086B3"/>
                </a:solidFill>
                <a:latin typeface="DM Sans" pitchFamily="2" charset="77"/>
              </a:rPr>
              <a:t>4</a:t>
            </a:r>
            <a:r>
              <a:rPr lang="en-CA" sz="1600" b="1" dirty="0">
                <a:solidFill>
                  <a:srgbClr val="63A35C"/>
                </a:solidFill>
                <a:latin typeface="DM Sans" pitchFamily="2" charset="77"/>
              </a:rPr>
              <a:t>, </a:t>
            </a:r>
            <a:r>
              <a:rPr lang="en-CA" sz="1600" b="1" dirty="0">
                <a:solidFill>
                  <a:srgbClr val="0086B3"/>
                </a:solidFill>
                <a:latin typeface="DM Sans" pitchFamily="2" charset="77"/>
              </a:rPr>
              <a:t>14</a:t>
            </a:r>
            <a:r>
              <a:rPr lang="en-CA" sz="1600" b="1" dirty="0">
                <a:solidFill>
                  <a:srgbClr val="63A35C"/>
                </a:solidFill>
                <a:latin typeface="DM Sans" pitchFamily="2" charset="77"/>
              </a:rPr>
              <a:t>)</a:t>
            </a:r>
            <a:endParaRPr lang="en-US" sz="1600" b="1" dirty="0">
              <a:latin typeface="DM Sans" pitchFamily="2" charset="77"/>
            </a:endParaRPr>
          </a:p>
        </p:txBody>
      </p:sp>
    </p:spTree>
    <p:extLst>
      <p:ext uri="{BB962C8B-B14F-4D97-AF65-F5344CB8AC3E}">
        <p14:creationId xmlns:p14="http://schemas.microsoft.com/office/powerpoint/2010/main" val="2827147988"/>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174</a:t>
            </a:fld>
            <a:endParaRPr/>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Top</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assert">
            <a:extLst>
              <a:ext uri="{FF2B5EF4-FFF2-40B4-BE49-F238E27FC236}">
                <a16:creationId xmlns:a16="http://schemas.microsoft.com/office/drawing/2014/main" id="{46C515E2-ECEE-9B8A-2E01-002CE6936A93}"/>
              </a:ext>
            </a:extLst>
          </p:cNvPr>
          <p:cNvSpPr/>
          <p:nvPr/>
        </p:nvSpPr>
        <p:spPr>
          <a:xfrm>
            <a:off x="929843" y="4125338"/>
            <a:ext cx="9815341" cy="338554"/>
          </a:xfrm>
          <a:prstGeom prst="rect">
            <a:avLst/>
          </a:prstGeom>
          <a:ln w="38100">
            <a:noFill/>
          </a:ln>
        </p:spPr>
        <p:txBody>
          <a:bodyPr wrap="square">
            <a:spAutoFit/>
          </a:bodyPr>
          <a:lstStyle/>
          <a:p>
            <a:r>
              <a:rPr lang="en-CA" sz="1600" b="1" dirty="0" err="1">
                <a:solidFill>
                  <a:srgbClr val="0086B3"/>
                </a:solidFill>
              </a:rPr>
              <a:t>assert_inglewood_pizza_has_one_review</a:t>
            </a:r>
            <a:r>
              <a:rPr lang="en-CA" sz="1600" b="1" dirty="0">
                <a:solidFill>
                  <a:srgbClr val="63A35C"/>
                </a:solidFill>
              </a:rPr>
              <a:t>(</a:t>
            </a:r>
            <a:r>
              <a:rPr lang="en-CA" sz="1600" b="1" dirty="0" err="1">
                <a:solidFill>
                  <a:schemeClr val="tx1"/>
                </a:solidFill>
              </a:rPr>
              <a:t>reviews_</a:t>
            </a:r>
            <a:r>
              <a:rPr lang="en-CA" sz="1600" b="1" dirty="0" err="1"/>
              <a:t>df</a:t>
            </a:r>
            <a:r>
              <a:rPr lang="en-CA" sz="1600" b="1" dirty="0">
                <a:solidFill>
                  <a:srgbClr val="63A35C"/>
                </a:solidFill>
              </a:rPr>
              <a:t>)</a:t>
            </a:r>
          </a:p>
        </p:txBody>
      </p:sp>
      <p:sp>
        <p:nvSpPr>
          <p:cNvPr id="11" name="!!act">
            <a:extLst>
              <a:ext uri="{FF2B5EF4-FFF2-40B4-BE49-F238E27FC236}">
                <a16:creationId xmlns:a16="http://schemas.microsoft.com/office/drawing/2014/main" id="{ECF3E3C1-826D-07D1-5568-0D90137DBFD5}"/>
              </a:ext>
            </a:extLst>
          </p:cNvPr>
          <p:cNvSpPr txBox="1"/>
          <p:nvPr/>
        </p:nvSpPr>
        <p:spPr>
          <a:xfrm>
            <a:off x="716587" y="2912902"/>
            <a:ext cx="10876698" cy="830997"/>
          </a:xfrm>
          <a:prstGeom prst="rect">
            <a:avLst/>
          </a:prstGeom>
          <a:noFill/>
          <a:ln w="38100">
            <a:noFill/>
          </a:ln>
        </p:spPr>
        <p:txBody>
          <a:bodyPr wrap="square" rtlCol="0">
            <a:spAutoFit/>
          </a:bodyPr>
          <a:lstStyle/>
          <a:p>
            <a:r>
              <a:rPr lang="en-CA" sz="1600" b="1" dirty="0">
                <a:solidFill>
                  <a:srgbClr val="A71D5D"/>
                </a:solidFill>
              </a:rPr>
              <a:t>    </a:t>
            </a:r>
            <a:r>
              <a:rPr lang="en-CA" sz="1600" b="1" dirty="0" err="1"/>
              <a:t>checkin_df</a:t>
            </a:r>
            <a:r>
              <a:rPr lang="en-CA" sz="1600" b="1" dirty="0"/>
              <a:t> </a:t>
            </a:r>
            <a:r>
              <a:rPr lang="en-CA" sz="1600" b="1" dirty="0">
                <a:solidFill>
                  <a:srgbClr val="A71D5D"/>
                </a:solidFill>
              </a:rPr>
              <a:t>= </a:t>
            </a:r>
            <a:r>
              <a:rPr lang="en-CA" sz="1600" b="1" dirty="0" err="1">
                <a:solidFill>
                  <a:srgbClr val="0086B3"/>
                </a:solidFill>
              </a:rPr>
              <a:t>create_checkin_df_with_one_date_per_row</a:t>
            </a:r>
            <a:r>
              <a:rPr lang="en-CA" sz="1600" b="1" dirty="0">
                <a:solidFill>
                  <a:srgbClr val="63A35C"/>
                </a:solidFill>
              </a:rPr>
              <a:t>(</a:t>
            </a:r>
            <a:r>
              <a:rPr lang="en-CA" sz="1600" b="1" dirty="0" err="1">
                <a:solidFill>
                  <a:schemeClr val="tx1"/>
                </a:solidFill>
              </a:rPr>
              <a:t>checkin_df</a:t>
            </a:r>
            <a:r>
              <a:rPr lang="en-CA" sz="1600" b="1" dirty="0">
                <a:solidFill>
                  <a:srgbClr val="63A35C"/>
                </a:solidFill>
              </a:rPr>
              <a:t>)</a:t>
            </a:r>
            <a:br>
              <a:rPr lang="en-CA" sz="1600" b="1" dirty="0">
                <a:solidFill>
                  <a:srgbClr val="63A35C"/>
                </a:solidFill>
              </a:rPr>
            </a:br>
            <a:br>
              <a:rPr lang="en-CA" sz="1600" b="1" dirty="0">
                <a:solidFill>
                  <a:srgbClr val="63A35C"/>
                </a:solidFill>
              </a:rPr>
            </a:br>
            <a:r>
              <a:rPr lang="en-CA" sz="1600" b="1" dirty="0">
                <a:solidFill>
                  <a:srgbClr val="63A35C"/>
                </a:solidFill>
              </a:rPr>
              <a:t>    </a:t>
            </a:r>
            <a:r>
              <a:rPr lang="en-CA" sz="1600" b="1" dirty="0" err="1"/>
              <a:t>reviews_df</a:t>
            </a:r>
            <a:r>
              <a:rPr lang="en-CA" sz="1600" b="1" dirty="0"/>
              <a:t> </a:t>
            </a:r>
            <a:r>
              <a:rPr lang="en-CA" sz="1600" b="1" dirty="0">
                <a:solidFill>
                  <a:srgbClr val="A71D5D"/>
                </a:solidFill>
              </a:rPr>
              <a:t>= </a:t>
            </a:r>
            <a:r>
              <a:rPr lang="en-CA" sz="1600" b="1" dirty="0" err="1">
                <a:solidFill>
                  <a:srgbClr val="0086B3"/>
                </a:solidFill>
              </a:rPr>
              <a:t>count_reviews</a:t>
            </a:r>
            <a:r>
              <a:rPr lang="en-CA" sz="1600" b="1" dirty="0">
                <a:solidFill>
                  <a:srgbClr val="63A35C"/>
                </a:solidFill>
              </a:rPr>
              <a:t>(</a:t>
            </a:r>
            <a:r>
              <a:rPr lang="en-CA" sz="1600" b="1" dirty="0" err="1">
                <a:solidFill>
                  <a:schemeClr val="tx1"/>
                </a:solidFill>
              </a:rPr>
              <a:t>checkin_df</a:t>
            </a:r>
            <a:r>
              <a:rPr lang="en-CA" sz="1600" b="1" dirty="0">
                <a:solidFill>
                  <a:schemeClr val="tx1"/>
                </a:solidFill>
              </a:rPr>
              <a:t>, </a:t>
            </a:r>
            <a:r>
              <a:rPr lang="en-CA" sz="1600" b="1" dirty="0" err="1">
                <a:solidFill>
                  <a:schemeClr val="tx1"/>
                </a:solidFill>
              </a:rPr>
              <a:t>mobile_reviews_df</a:t>
            </a:r>
            <a:r>
              <a:rPr lang="en-CA" sz="1600" b="1" dirty="0">
                <a:solidFill>
                  <a:schemeClr val="tx1"/>
                </a:solidFill>
              </a:rPr>
              <a:t>, </a:t>
            </a:r>
            <a:r>
              <a:rPr lang="en-CA" sz="1600" b="1" dirty="0" err="1">
                <a:solidFill>
                  <a:schemeClr val="tx1"/>
                </a:solidFill>
              </a:rPr>
              <a:t>browser_reviews_df</a:t>
            </a:r>
            <a:r>
              <a:rPr lang="en-CA" sz="1600" b="1" dirty="0">
                <a:solidFill>
                  <a:schemeClr val="tx1"/>
                </a:solidFill>
              </a:rPr>
              <a:t>, </a:t>
            </a:r>
            <a:r>
              <a:rPr lang="en-CA" sz="1600" b="1" dirty="0" err="1">
                <a:solidFill>
                  <a:schemeClr val="tx1"/>
                </a:solidFill>
              </a:rPr>
              <a:t>run_date</a:t>
            </a:r>
            <a:r>
              <a:rPr lang="en-CA" sz="1600" b="1" dirty="0">
                <a:solidFill>
                  <a:srgbClr val="63A35C"/>
                </a:solidFill>
              </a:rPr>
              <a:t>)</a:t>
            </a:r>
            <a:endParaRPr lang="en-US" b="1" dirty="0"/>
          </a:p>
        </p:txBody>
      </p:sp>
      <p:sp>
        <p:nvSpPr>
          <p:cNvPr id="13" name="!!arrange">
            <a:extLst>
              <a:ext uri="{FF2B5EF4-FFF2-40B4-BE49-F238E27FC236}">
                <a16:creationId xmlns:a16="http://schemas.microsoft.com/office/drawing/2014/main" id="{CC5A389B-493C-F6B5-E50E-910E35908C55}"/>
              </a:ext>
            </a:extLst>
          </p:cNvPr>
          <p:cNvSpPr txBox="1"/>
          <p:nvPr/>
        </p:nvSpPr>
        <p:spPr>
          <a:xfrm>
            <a:off x="749245" y="1088674"/>
            <a:ext cx="10690335" cy="1077218"/>
          </a:xfrm>
          <a:prstGeom prst="rect">
            <a:avLst/>
          </a:prstGeom>
          <a:noFill/>
          <a:ln w="38100">
            <a:noFill/>
          </a:ln>
        </p:spPr>
        <p:txBody>
          <a:bodyPr wrap="square" rtlCol="0">
            <a:spAutoFit/>
          </a:bodyPr>
          <a:lstStyle/>
          <a:p>
            <a:pPr lvl="0"/>
            <a:r>
              <a:rPr lang="en-CA" sz="1600" b="1" dirty="0">
                <a:solidFill>
                  <a:srgbClr val="A71D5D"/>
                </a:solidFill>
                <a:latin typeface="DM Sans" pitchFamily="2" charset="77"/>
              </a:rPr>
              <a:t>def </a:t>
            </a:r>
            <a:r>
              <a:rPr lang="en-CA" sz="1600" b="1" dirty="0" err="1">
                <a:solidFill>
                  <a:srgbClr val="795DA3"/>
                </a:solidFill>
                <a:latin typeface="DM Sans" pitchFamily="2" charset="77"/>
              </a:rPr>
              <a:t>test_only_counts_mobile_reviews_done_separately_from_checkins</a:t>
            </a:r>
            <a:endParaRPr lang="en-CA" sz="1600" b="1" dirty="0">
              <a:solidFill>
                <a:srgbClr val="795DA3"/>
              </a:solidFill>
              <a:latin typeface="DM Sans" pitchFamily="2" charset="77"/>
            </a:endParaRPr>
          </a:p>
          <a:p>
            <a:pPr lvl="0"/>
            <a:r>
              <a:rPr lang="en-CA" sz="1600" b="1" dirty="0">
                <a:solidFill>
                  <a:srgbClr val="63A35C"/>
                </a:solidFill>
                <a:latin typeface="DM Sans" pitchFamily="2" charset="77"/>
              </a:rPr>
              <a:t>(</a:t>
            </a:r>
            <a:r>
              <a:rPr lang="en-CA" sz="1600" b="1" dirty="0">
                <a:solidFill>
                  <a:srgbClr val="0086B3"/>
                </a:solidFill>
                <a:latin typeface="DM Sans" pitchFamily="2" charset="77"/>
              </a:rPr>
              <a:t>spark</a:t>
            </a:r>
            <a:r>
              <a:rPr lang="en-CA" sz="1600" b="1" dirty="0">
                <a:solidFill>
                  <a:srgbClr val="A71D5D"/>
                </a:solidFill>
                <a:latin typeface="DM Sans" pitchFamily="2" charset="77"/>
              </a:rPr>
              <a:t>: </a:t>
            </a:r>
            <a:r>
              <a:rPr lang="en-CA" sz="1600" b="1" dirty="0" err="1">
                <a:solidFill>
                  <a:srgbClr val="795DA3"/>
                </a:solidFill>
                <a:latin typeface="DM Sans" pitchFamily="2" charset="77"/>
              </a:rPr>
              <a:t>SparkSession</a:t>
            </a:r>
            <a:r>
              <a:rPr lang="en-CA" sz="1600" b="1" dirty="0">
                <a:solidFill>
                  <a:srgbClr val="63A35C"/>
                </a:solidFill>
                <a:latin typeface="DM Sans" pitchFamily="2" charset="77"/>
              </a:rPr>
              <a:t>) </a:t>
            </a:r>
            <a:r>
              <a:rPr lang="en-CA" sz="1600" b="1" dirty="0">
                <a:latin typeface="DM Sans" pitchFamily="2" charset="77"/>
              </a:rPr>
              <a:t>-&gt; </a:t>
            </a:r>
            <a:r>
              <a:rPr lang="en-CA" sz="1600" b="1" dirty="0">
                <a:solidFill>
                  <a:srgbClr val="A71D5D"/>
                </a:solidFill>
                <a:latin typeface="DM Sans" pitchFamily="2" charset="77"/>
              </a:rPr>
              <a:t>None:</a:t>
            </a:r>
            <a:br>
              <a:rPr lang="en-CA" sz="1600" b="1" dirty="0">
                <a:solidFill>
                  <a:srgbClr val="A71D5D"/>
                </a:solidFill>
                <a:latin typeface="DM Sans" pitchFamily="2" charset="77"/>
              </a:rPr>
            </a:br>
            <a:r>
              <a:rPr lang="en-CA" sz="1600" b="1" dirty="0">
                <a:solidFill>
                  <a:srgbClr val="A71D5D"/>
                </a:solidFill>
                <a:latin typeface="DM Sans" pitchFamily="2" charset="77"/>
              </a:rPr>
              <a:t>    </a:t>
            </a:r>
            <a:r>
              <a:rPr lang="en-CA" sz="1600" b="1" dirty="0" err="1">
                <a:latin typeface="DM Sans" pitchFamily="2" charset="77"/>
              </a:rPr>
              <a:t>browser_reviews_df</a:t>
            </a:r>
            <a:r>
              <a:rPr lang="en-CA" sz="1600" b="1" dirty="0">
                <a:latin typeface="DM Sans" pitchFamily="2" charset="77"/>
              </a:rPr>
              <a:t> </a:t>
            </a:r>
            <a:r>
              <a:rPr lang="en-CA" sz="1600" b="1" dirty="0">
                <a:solidFill>
                  <a:srgbClr val="A71D5D"/>
                </a:solidFill>
                <a:latin typeface="DM Sans" pitchFamily="2" charset="77"/>
              </a:rPr>
              <a:t>= </a:t>
            </a:r>
            <a:r>
              <a:rPr lang="en-CA" sz="1600" b="1" dirty="0" err="1">
                <a:solidFill>
                  <a:srgbClr val="0086B3"/>
                </a:solidFill>
                <a:latin typeface="DM Sans" pitchFamily="2" charset="77"/>
              </a:rPr>
              <a:t>create_df_from_json</a:t>
            </a:r>
            <a:r>
              <a:rPr lang="en-CA" sz="1600" b="1" dirty="0">
                <a:solidFill>
                  <a:srgbClr val="63A35C"/>
                </a:solidFill>
                <a:latin typeface="DM Sans" pitchFamily="2" charset="77"/>
              </a:rPr>
              <a:t>(</a:t>
            </a:r>
            <a:r>
              <a:rPr lang="en-CA" sz="1600" b="1" dirty="0">
                <a:solidFill>
                  <a:srgbClr val="183691"/>
                </a:solidFill>
                <a:latin typeface="DM Sans" pitchFamily="2" charset="77"/>
              </a:rPr>
              <a:t>"fixtures/</a:t>
            </a:r>
            <a:r>
              <a:rPr lang="en-CA" sz="1600" b="1" dirty="0" err="1">
                <a:solidFill>
                  <a:srgbClr val="183691"/>
                </a:solidFill>
                <a:latin typeface="DM Sans" pitchFamily="2" charset="77"/>
              </a:rPr>
              <a:t>browser_reviews.json</a:t>
            </a:r>
            <a:r>
              <a:rPr lang="en-CA" sz="1600" b="1" dirty="0">
                <a:solidFill>
                  <a:srgbClr val="183691"/>
                </a:solidFill>
                <a:latin typeface="DM Sans" pitchFamily="2" charset="77"/>
              </a:rPr>
              <a:t>"</a:t>
            </a:r>
            <a:r>
              <a:rPr lang="en-CA" sz="1600" b="1" dirty="0">
                <a:solidFill>
                  <a:srgbClr val="63A35C"/>
                </a:solidFill>
                <a:latin typeface="DM Sans" pitchFamily="2" charset="77"/>
              </a:rPr>
              <a:t>, </a:t>
            </a:r>
            <a:r>
              <a:rPr lang="en-CA" sz="1600" b="1" dirty="0">
                <a:solidFill>
                  <a:srgbClr val="0086B3"/>
                </a:solidFill>
                <a:latin typeface="DM Sans" pitchFamily="2" charset="77"/>
              </a:rPr>
              <a:t>spark</a:t>
            </a:r>
            <a:r>
              <a:rPr lang="en-CA" sz="1600" b="1" dirty="0">
                <a:solidFill>
                  <a:srgbClr val="63A35C"/>
                </a:solidFill>
                <a:latin typeface="DM Sans" pitchFamily="2" charset="77"/>
              </a:rPr>
              <a:t>)</a:t>
            </a:r>
            <a:br>
              <a:rPr lang="en-CA" sz="1600" b="1" dirty="0">
                <a:solidFill>
                  <a:srgbClr val="63A35C"/>
                </a:solidFill>
                <a:latin typeface="DM Sans" pitchFamily="2" charset="77"/>
              </a:rPr>
            </a:br>
            <a:r>
              <a:rPr lang="en-CA" sz="1600" b="1" dirty="0">
                <a:solidFill>
                  <a:srgbClr val="63A35C"/>
                </a:solidFill>
                <a:latin typeface="DM Sans" pitchFamily="2" charset="77"/>
              </a:rPr>
              <a:t>    </a:t>
            </a:r>
            <a:r>
              <a:rPr lang="en-CA" sz="1600" b="1" dirty="0" err="1">
                <a:latin typeface="DM Sans" pitchFamily="2" charset="77"/>
              </a:rPr>
              <a:t>checkin_df</a:t>
            </a:r>
            <a:r>
              <a:rPr lang="en-CA" sz="1600" b="1" dirty="0">
                <a:latin typeface="DM Sans" pitchFamily="2" charset="77"/>
              </a:rPr>
              <a:t> </a:t>
            </a:r>
            <a:r>
              <a:rPr lang="en-CA" sz="1600" b="1" dirty="0">
                <a:solidFill>
                  <a:srgbClr val="A71D5D"/>
                </a:solidFill>
                <a:latin typeface="DM Sans" pitchFamily="2" charset="77"/>
              </a:rPr>
              <a:t>= </a:t>
            </a:r>
            <a:r>
              <a:rPr lang="en-CA" sz="1600" b="1" dirty="0" err="1">
                <a:solidFill>
                  <a:srgbClr val="0086B3"/>
                </a:solidFill>
                <a:latin typeface="DM Sans" pitchFamily="2" charset="77"/>
              </a:rPr>
              <a:t>create_df_from_json</a:t>
            </a:r>
            <a:r>
              <a:rPr lang="en-CA" sz="1600" b="1" dirty="0">
                <a:solidFill>
                  <a:srgbClr val="63A35C"/>
                </a:solidFill>
                <a:latin typeface="DM Sans" pitchFamily="2" charset="77"/>
              </a:rPr>
              <a:t>(</a:t>
            </a:r>
            <a:r>
              <a:rPr lang="en-CA" sz="1600" b="1" dirty="0">
                <a:solidFill>
                  <a:srgbClr val="183691"/>
                </a:solidFill>
                <a:latin typeface="DM Sans" pitchFamily="2" charset="77"/>
              </a:rPr>
              <a:t>"fixtures/</a:t>
            </a:r>
            <a:r>
              <a:rPr lang="en-CA" sz="1600" b="1" dirty="0" err="1">
                <a:solidFill>
                  <a:srgbClr val="183691"/>
                </a:solidFill>
                <a:latin typeface="DM Sans" pitchFamily="2" charset="77"/>
              </a:rPr>
              <a:t>checkin.json</a:t>
            </a:r>
            <a:r>
              <a:rPr lang="en-CA" sz="1600" b="1" dirty="0">
                <a:solidFill>
                  <a:srgbClr val="183691"/>
                </a:solidFill>
                <a:latin typeface="DM Sans" pitchFamily="2" charset="77"/>
              </a:rPr>
              <a:t>"</a:t>
            </a:r>
            <a:r>
              <a:rPr lang="en-CA" sz="1600" b="1" dirty="0">
                <a:solidFill>
                  <a:srgbClr val="63A35C"/>
                </a:solidFill>
                <a:latin typeface="DM Sans" pitchFamily="2" charset="77"/>
              </a:rPr>
              <a:t>, </a:t>
            </a:r>
            <a:r>
              <a:rPr lang="en-CA" sz="1600" b="1" dirty="0">
                <a:solidFill>
                  <a:srgbClr val="0086B3"/>
                </a:solidFill>
                <a:latin typeface="DM Sans" pitchFamily="2" charset="77"/>
              </a:rPr>
              <a:t>spark</a:t>
            </a:r>
            <a:r>
              <a:rPr lang="en-CA" sz="1600" b="1" dirty="0">
                <a:solidFill>
                  <a:srgbClr val="63A35C"/>
                </a:solidFill>
                <a:latin typeface="DM Sans" pitchFamily="2" charset="77"/>
              </a:rPr>
              <a:t>)</a:t>
            </a:r>
          </a:p>
        </p:txBody>
      </p:sp>
      <p:sp>
        <p:nvSpPr>
          <p:cNvPr id="2" name="Rectangle 1">
            <a:extLst>
              <a:ext uri="{FF2B5EF4-FFF2-40B4-BE49-F238E27FC236}">
                <a16:creationId xmlns:a16="http://schemas.microsoft.com/office/drawing/2014/main" id="{977CD6C9-EF21-0B6F-8BCD-52C17D228DA5}"/>
              </a:ext>
            </a:extLst>
          </p:cNvPr>
          <p:cNvSpPr/>
          <p:nvPr/>
        </p:nvSpPr>
        <p:spPr>
          <a:xfrm>
            <a:off x="929843" y="2085312"/>
            <a:ext cx="8391580" cy="584775"/>
          </a:xfrm>
          <a:prstGeom prst="rect">
            <a:avLst/>
          </a:prstGeom>
        </p:spPr>
        <p:txBody>
          <a:bodyPr wrap="square">
            <a:spAutoFit/>
          </a:bodyPr>
          <a:lstStyle/>
          <a:p>
            <a:pPr lvl="0"/>
            <a:r>
              <a:rPr lang="en-CA" sz="1600" b="1" dirty="0" err="1">
                <a:latin typeface="DM Sans" pitchFamily="2" charset="77"/>
              </a:rPr>
              <a:t>mobile_reviews_df</a:t>
            </a:r>
            <a:r>
              <a:rPr lang="en-CA" sz="1600" b="1" dirty="0">
                <a:latin typeface="DM Sans" pitchFamily="2" charset="77"/>
              </a:rPr>
              <a:t> </a:t>
            </a:r>
            <a:r>
              <a:rPr lang="en-CA" sz="1600" b="1" dirty="0">
                <a:solidFill>
                  <a:srgbClr val="A71D5D"/>
                </a:solidFill>
                <a:latin typeface="DM Sans" pitchFamily="2" charset="77"/>
              </a:rPr>
              <a:t>= </a:t>
            </a:r>
            <a:r>
              <a:rPr lang="en-CA" sz="1600" b="1" dirty="0" err="1">
                <a:solidFill>
                  <a:srgbClr val="0086B3"/>
                </a:solidFill>
                <a:latin typeface="DM Sans" pitchFamily="2" charset="77"/>
              </a:rPr>
              <a:t>create_df_from_json</a:t>
            </a:r>
            <a:r>
              <a:rPr lang="en-CA" sz="1600" b="1" dirty="0">
                <a:solidFill>
                  <a:srgbClr val="63A35C"/>
                </a:solidFill>
                <a:latin typeface="DM Sans" pitchFamily="2" charset="77"/>
              </a:rPr>
              <a:t>(</a:t>
            </a:r>
            <a:r>
              <a:rPr lang="en-CA" sz="1600" b="1" dirty="0">
                <a:solidFill>
                  <a:srgbClr val="183691"/>
                </a:solidFill>
                <a:latin typeface="DM Sans" pitchFamily="2" charset="77"/>
              </a:rPr>
              <a:t>"fixtures/</a:t>
            </a:r>
            <a:r>
              <a:rPr lang="en-CA" sz="1600" b="1" dirty="0" err="1">
                <a:solidFill>
                  <a:srgbClr val="183691"/>
                </a:solidFill>
                <a:latin typeface="DM Sans" pitchFamily="2" charset="77"/>
              </a:rPr>
              <a:t>mobile_reviews.json</a:t>
            </a:r>
            <a:r>
              <a:rPr lang="en-CA" sz="1600" b="1" dirty="0">
                <a:solidFill>
                  <a:srgbClr val="183691"/>
                </a:solidFill>
                <a:latin typeface="DM Sans" pitchFamily="2" charset="77"/>
              </a:rPr>
              <a:t>"</a:t>
            </a:r>
            <a:r>
              <a:rPr lang="en-CA" sz="1600" b="1" dirty="0">
                <a:solidFill>
                  <a:srgbClr val="63A35C"/>
                </a:solidFill>
                <a:latin typeface="DM Sans" pitchFamily="2" charset="77"/>
              </a:rPr>
              <a:t>, </a:t>
            </a:r>
            <a:r>
              <a:rPr lang="en-CA" sz="1600" b="1" dirty="0">
                <a:solidFill>
                  <a:srgbClr val="0086B3"/>
                </a:solidFill>
                <a:latin typeface="DM Sans" pitchFamily="2" charset="77"/>
              </a:rPr>
              <a:t>spark</a:t>
            </a:r>
            <a:r>
              <a:rPr lang="en-CA" sz="1600" b="1" dirty="0">
                <a:solidFill>
                  <a:srgbClr val="63A35C"/>
                </a:solidFill>
                <a:latin typeface="DM Sans" pitchFamily="2" charset="77"/>
              </a:rPr>
              <a:t>)</a:t>
            </a:r>
          </a:p>
          <a:p>
            <a:pPr lvl="0"/>
            <a:r>
              <a:rPr lang="en-CA" sz="1600" b="1" dirty="0" err="1">
                <a:solidFill>
                  <a:schemeClr val="tx1"/>
                </a:solidFill>
                <a:latin typeface="DM Sans" pitchFamily="2" charset="77"/>
              </a:rPr>
              <a:t>run_</a:t>
            </a:r>
            <a:r>
              <a:rPr lang="en-CA" sz="1600" b="1" dirty="0" err="1">
                <a:latin typeface="DM Sans" pitchFamily="2" charset="77"/>
              </a:rPr>
              <a:t>date</a:t>
            </a:r>
            <a:r>
              <a:rPr lang="en-CA" sz="1600" b="1" dirty="0">
                <a:latin typeface="DM Sans" pitchFamily="2" charset="77"/>
              </a:rPr>
              <a:t> </a:t>
            </a:r>
            <a:r>
              <a:rPr lang="en-CA" sz="1600" b="1" dirty="0">
                <a:solidFill>
                  <a:srgbClr val="A71D5D"/>
                </a:solidFill>
                <a:latin typeface="DM Sans" pitchFamily="2" charset="77"/>
              </a:rPr>
              <a:t>= </a:t>
            </a:r>
            <a:r>
              <a:rPr lang="en-CA" sz="1600" b="1" dirty="0">
                <a:solidFill>
                  <a:srgbClr val="0086B3"/>
                </a:solidFill>
                <a:latin typeface="DM Sans" pitchFamily="2" charset="77"/>
              </a:rPr>
              <a:t>datetime</a:t>
            </a:r>
            <a:r>
              <a:rPr lang="en-CA" sz="1600" b="1" dirty="0">
                <a:solidFill>
                  <a:srgbClr val="63A35C"/>
                </a:solidFill>
                <a:latin typeface="DM Sans" pitchFamily="2" charset="77"/>
              </a:rPr>
              <a:t>(</a:t>
            </a:r>
            <a:r>
              <a:rPr lang="en-CA" sz="1600" b="1" dirty="0">
                <a:solidFill>
                  <a:srgbClr val="0086B3"/>
                </a:solidFill>
                <a:latin typeface="DM Sans" pitchFamily="2" charset="77"/>
              </a:rPr>
              <a:t>2022</a:t>
            </a:r>
            <a:r>
              <a:rPr lang="en-CA" sz="1600" b="1" dirty="0">
                <a:solidFill>
                  <a:srgbClr val="63A35C"/>
                </a:solidFill>
                <a:latin typeface="DM Sans" pitchFamily="2" charset="77"/>
              </a:rPr>
              <a:t>, </a:t>
            </a:r>
            <a:r>
              <a:rPr lang="en-CA" sz="1600" b="1" dirty="0">
                <a:solidFill>
                  <a:srgbClr val="0086B3"/>
                </a:solidFill>
                <a:latin typeface="DM Sans" pitchFamily="2" charset="77"/>
              </a:rPr>
              <a:t>4</a:t>
            </a:r>
            <a:r>
              <a:rPr lang="en-CA" sz="1600" b="1" dirty="0">
                <a:solidFill>
                  <a:srgbClr val="63A35C"/>
                </a:solidFill>
                <a:latin typeface="DM Sans" pitchFamily="2" charset="77"/>
              </a:rPr>
              <a:t>, </a:t>
            </a:r>
            <a:r>
              <a:rPr lang="en-CA" sz="1600" b="1" dirty="0">
                <a:solidFill>
                  <a:srgbClr val="0086B3"/>
                </a:solidFill>
                <a:latin typeface="DM Sans" pitchFamily="2" charset="77"/>
              </a:rPr>
              <a:t>14</a:t>
            </a:r>
            <a:r>
              <a:rPr lang="en-CA" sz="1600" b="1" dirty="0">
                <a:solidFill>
                  <a:srgbClr val="63A35C"/>
                </a:solidFill>
                <a:latin typeface="DM Sans" pitchFamily="2" charset="77"/>
              </a:rPr>
              <a:t>)</a:t>
            </a:r>
            <a:endParaRPr lang="en-US" sz="1600" b="1" dirty="0">
              <a:latin typeface="DM Sans" pitchFamily="2" charset="77"/>
            </a:endParaRPr>
          </a:p>
        </p:txBody>
      </p:sp>
    </p:spTree>
    <p:extLst>
      <p:ext uri="{BB962C8B-B14F-4D97-AF65-F5344CB8AC3E}">
        <p14:creationId xmlns:p14="http://schemas.microsoft.com/office/powerpoint/2010/main" val="14886187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175</a:t>
            </a:fld>
            <a:endParaRPr/>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Top</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assert">
            <a:extLst>
              <a:ext uri="{FF2B5EF4-FFF2-40B4-BE49-F238E27FC236}">
                <a16:creationId xmlns:a16="http://schemas.microsoft.com/office/drawing/2014/main" id="{46C515E2-ECEE-9B8A-2E01-002CE6936A93}"/>
              </a:ext>
            </a:extLst>
          </p:cNvPr>
          <p:cNvSpPr/>
          <p:nvPr/>
        </p:nvSpPr>
        <p:spPr>
          <a:xfrm>
            <a:off x="929843" y="3756182"/>
            <a:ext cx="9815341" cy="338554"/>
          </a:xfrm>
          <a:prstGeom prst="rect">
            <a:avLst/>
          </a:prstGeom>
          <a:ln w="38100">
            <a:noFill/>
          </a:ln>
        </p:spPr>
        <p:txBody>
          <a:bodyPr wrap="square">
            <a:spAutoFit/>
          </a:bodyPr>
          <a:lstStyle/>
          <a:p>
            <a:r>
              <a:rPr lang="en-CA" sz="1600" b="1" dirty="0" err="1">
                <a:solidFill>
                  <a:srgbClr val="0086B3"/>
                </a:solidFill>
              </a:rPr>
              <a:t>assert_inglewood_pizza_has_one_review</a:t>
            </a:r>
            <a:r>
              <a:rPr lang="en-CA" sz="1600" b="1" dirty="0">
                <a:solidFill>
                  <a:srgbClr val="63A35C"/>
                </a:solidFill>
              </a:rPr>
              <a:t>(</a:t>
            </a:r>
            <a:r>
              <a:rPr lang="en-CA" sz="1600" b="1" dirty="0" err="1">
                <a:solidFill>
                  <a:schemeClr val="tx1"/>
                </a:solidFill>
              </a:rPr>
              <a:t>reviews_</a:t>
            </a:r>
            <a:r>
              <a:rPr lang="en-CA" sz="1600" b="1" dirty="0" err="1"/>
              <a:t>df</a:t>
            </a:r>
            <a:r>
              <a:rPr lang="en-CA" sz="1600" b="1" dirty="0">
                <a:solidFill>
                  <a:srgbClr val="63A35C"/>
                </a:solidFill>
              </a:rPr>
              <a:t>)</a:t>
            </a:r>
          </a:p>
        </p:txBody>
      </p:sp>
      <p:sp>
        <p:nvSpPr>
          <p:cNvPr id="11" name="!!act">
            <a:extLst>
              <a:ext uri="{FF2B5EF4-FFF2-40B4-BE49-F238E27FC236}">
                <a16:creationId xmlns:a16="http://schemas.microsoft.com/office/drawing/2014/main" id="{ECF3E3C1-826D-07D1-5568-0D90137DBFD5}"/>
              </a:ext>
            </a:extLst>
          </p:cNvPr>
          <p:cNvSpPr txBox="1"/>
          <p:nvPr/>
        </p:nvSpPr>
        <p:spPr>
          <a:xfrm>
            <a:off x="700258" y="2769499"/>
            <a:ext cx="10876698" cy="830997"/>
          </a:xfrm>
          <a:prstGeom prst="rect">
            <a:avLst/>
          </a:prstGeom>
          <a:noFill/>
          <a:ln w="38100">
            <a:noFill/>
          </a:ln>
        </p:spPr>
        <p:txBody>
          <a:bodyPr wrap="square" rtlCol="0">
            <a:spAutoFit/>
          </a:bodyPr>
          <a:lstStyle/>
          <a:p>
            <a:r>
              <a:rPr lang="en-CA" sz="1600" b="1" dirty="0">
                <a:solidFill>
                  <a:srgbClr val="A71D5D"/>
                </a:solidFill>
              </a:rPr>
              <a:t>    </a:t>
            </a:r>
            <a:r>
              <a:rPr lang="en-CA" sz="1600" b="1" dirty="0" err="1"/>
              <a:t>checkin_df</a:t>
            </a:r>
            <a:r>
              <a:rPr lang="en-CA" sz="1600" b="1" dirty="0"/>
              <a:t> </a:t>
            </a:r>
            <a:r>
              <a:rPr lang="en-CA" sz="1600" b="1" dirty="0">
                <a:solidFill>
                  <a:srgbClr val="A71D5D"/>
                </a:solidFill>
              </a:rPr>
              <a:t>= </a:t>
            </a:r>
            <a:r>
              <a:rPr lang="en-CA" sz="1600" b="1" dirty="0" err="1">
                <a:solidFill>
                  <a:srgbClr val="0086B3"/>
                </a:solidFill>
              </a:rPr>
              <a:t>create_checkin_df_with_one_date_per_row</a:t>
            </a:r>
            <a:r>
              <a:rPr lang="en-CA" sz="1600" b="1" dirty="0">
                <a:solidFill>
                  <a:srgbClr val="63A35C"/>
                </a:solidFill>
              </a:rPr>
              <a:t>(</a:t>
            </a:r>
            <a:r>
              <a:rPr lang="en-CA" sz="1600" b="1" dirty="0" err="1">
                <a:solidFill>
                  <a:schemeClr val="tx1"/>
                </a:solidFill>
              </a:rPr>
              <a:t>checkin_df</a:t>
            </a:r>
            <a:r>
              <a:rPr lang="en-CA" sz="1600" b="1" dirty="0">
                <a:solidFill>
                  <a:srgbClr val="63A35C"/>
                </a:solidFill>
              </a:rPr>
              <a:t>)</a:t>
            </a:r>
            <a:br>
              <a:rPr lang="en-CA" sz="1600" b="1" dirty="0">
                <a:solidFill>
                  <a:srgbClr val="63A35C"/>
                </a:solidFill>
              </a:rPr>
            </a:br>
            <a:br>
              <a:rPr lang="en-CA" sz="1600" b="1" dirty="0">
                <a:solidFill>
                  <a:srgbClr val="63A35C"/>
                </a:solidFill>
              </a:rPr>
            </a:br>
            <a:r>
              <a:rPr lang="en-CA" sz="1600" b="1" dirty="0">
                <a:solidFill>
                  <a:srgbClr val="63A35C"/>
                </a:solidFill>
              </a:rPr>
              <a:t>    </a:t>
            </a:r>
            <a:r>
              <a:rPr lang="en-CA" sz="1600" b="1" dirty="0" err="1"/>
              <a:t>reviews_df</a:t>
            </a:r>
            <a:r>
              <a:rPr lang="en-CA" sz="1600" b="1" dirty="0"/>
              <a:t> </a:t>
            </a:r>
            <a:r>
              <a:rPr lang="en-CA" sz="1600" b="1" dirty="0">
                <a:solidFill>
                  <a:srgbClr val="A71D5D"/>
                </a:solidFill>
              </a:rPr>
              <a:t>= </a:t>
            </a:r>
            <a:r>
              <a:rPr lang="en-CA" sz="1600" b="1" dirty="0" err="1">
                <a:solidFill>
                  <a:srgbClr val="0086B3"/>
                </a:solidFill>
              </a:rPr>
              <a:t>count_reviews</a:t>
            </a:r>
            <a:r>
              <a:rPr lang="en-CA" sz="1600" b="1" dirty="0">
                <a:solidFill>
                  <a:srgbClr val="63A35C"/>
                </a:solidFill>
              </a:rPr>
              <a:t>(</a:t>
            </a:r>
            <a:r>
              <a:rPr lang="en-CA" sz="1600" b="1" dirty="0" err="1">
                <a:solidFill>
                  <a:schemeClr val="tx1"/>
                </a:solidFill>
              </a:rPr>
              <a:t>checkin_df</a:t>
            </a:r>
            <a:r>
              <a:rPr lang="en-CA" sz="1600" b="1" dirty="0">
                <a:solidFill>
                  <a:schemeClr val="tx1"/>
                </a:solidFill>
              </a:rPr>
              <a:t>, </a:t>
            </a:r>
            <a:r>
              <a:rPr lang="en-CA" sz="1600" b="1" dirty="0" err="1">
                <a:solidFill>
                  <a:schemeClr val="tx1"/>
                </a:solidFill>
              </a:rPr>
              <a:t>mobile_reviews_df</a:t>
            </a:r>
            <a:r>
              <a:rPr lang="en-CA" sz="1600" b="1" dirty="0">
                <a:solidFill>
                  <a:schemeClr val="tx1"/>
                </a:solidFill>
              </a:rPr>
              <a:t>, </a:t>
            </a:r>
            <a:r>
              <a:rPr lang="en-CA" sz="1600" b="1" dirty="0" err="1">
                <a:solidFill>
                  <a:schemeClr val="tx1"/>
                </a:solidFill>
              </a:rPr>
              <a:t>browser_reviews_df</a:t>
            </a:r>
            <a:r>
              <a:rPr lang="en-CA" sz="1600" b="1" dirty="0">
                <a:solidFill>
                  <a:schemeClr val="tx1"/>
                </a:solidFill>
              </a:rPr>
              <a:t>, </a:t>
            </a:r>
            <a:r>
              <a:rPr lang="en-CA" sz="1600" b="1" dirty="0" err="1">
                <a:solidFill>
                  <a:schemeClr val="tx1"/>
                </a:solidFill>
              </a:rPr>
              <a:t>run_date</a:t>
            </a:r>
            <a:r>
              <a:rPr lang="en-CA" sz="1600" b="1" dirty="0">
                <a:solidFill>
                  <a:srgbClr val="63A35C"/>
                </a:solidFill>
              </a:rPr>
              <a:t>)</a:t>
            </a:r>
            <a:endParaRPr lang="en-US" b="1" dirty="0"/>
          </a:p>
        </p:txBody>
      </p:sp>
      <p:sp>
        <p:nvSpPr>
          <p:cNvPr id="13" name="!!arrange">
            <a:extLst>
              <a:ext uri="{FF2B5EF4-FFF2-40B4-BE49-F238E27FC236}">
                <a16:creationId xmlns:a16="http://schemas.microsoft.com/office/drawing/2014/main" id="{CC5A389B-493C-F6B5-E50E-910E35908C55}"/>
              </a:ext>
            </a:extLst>
          </p:cNvPr>
          <p:cNvSpPr txBox="1"/>
          <p:nvPr/>
        </p:nvSpPr>
        <p:spPr>
          <a:xfrm>
            <a:off x="749245" y="1088674"/>
            <a:ext cx="10690335" cy="1569660"/>
          </a:xfrm>
          <a:prstGeom prst="rect">
            <a:avLst/>
          </a:prstGeom>
          <a:noFill/>
          <a:ln w="38100">
            <a:noFill/>
          </a:ln>
        </p:spPr>
        <p:txBody>
          <a:bodyPr wrap="square" rtlCol="0">
            <a:spAutoFit/>
          </a:bodyPr>
          <a:lstStyle/>
          <a:p>
            <a:pPr lvl="0"/>
            <a:r>
              <a:rPr lang="en-CA" sz="1600" b="1" dirty="0">
                <a:solidFill>
                  <a:srgbClr val="A71D5D"/>
                </a:solidFill>
                <a:latin typeface="DM Sans" pitchFamily="2" charset="77"/>
              </a:rPr>
              <a:t>def </a:t>
            </a:r>
            <a:r>
              <a:rPr lang="en-CA" sz="1600" b="1" dirty="0" err="1">
                <a:solidFill>
                  <a:srgbClr val="795DA3"/>
                </a:solidFill>
                <a:latin typeface="DM Sans" pitchFamily="2" charset="77"/>
              </a:rPr>
              <a:t>test_only_counts_mobile_reviews_done_separately_from_checkins</a:t>
            </a:r>
            <a:endParaRPr lang="en-CA" sz="1600" b="1" dirty="0">
              <a:solidFill>
                <a:srgbClr val="795DA3"/>
              </a:solidFill>
              <a:latin typeface="DM Sans" pitchFamily="2" charset="77"/>
            </a:endParaRPr>
          </a:p>
          <a:p>
            <a:pPr lvl="0"/>
            <a:r>
              <a:rPr lang="en-CA" sz="1600" b="1" dirty="0">
                <a:solidFill>
                  <a:srgbClr val="63A35C"/>
                </a:solidFill>
                <a:latin typeface="DM Sans" pitchFamily="2" charset="77"/>
              </a:rPr>
              <a:t>(</a:t>
            </a:r>
            <a:r>
              <a:rPr lang="en-CA" sz="1600" b="1" dirty="0">
                <a:solidFill>
                  <a:srgbClr val="0086B3"/>
                </a:solidFill>
                <a:latin typeface="DM Sans" pitchFamily="2" charset="77"/>
              </a:rPr>
              <a:t>spark</a:t>
            </a:r>
            <a:r>
              <a:rPr lang="en-CA" sz="1600" b="1" dirty="0">
                <a:solidFill>
                  <a:srgbClr val="A71D5D"/>
                </a:solidFill>
                <a:latin typeface="DM Sans" pitchFamily="2" charset="77"/>
              </a:rPr>
              <a:t>: </a:t>
            </a:r>
            <a:r>
              <a:rPr lang="en-CA" sz="1600" b="1" dirty="0" err="1">
                <a:solidFill>
                  <a:srgbClr val="795DA3"/>
                </a:solidFill>
                <a:latin typeface="DM Sans" pitchFamily="2" charset="77"/>
              </a:rPr>
              <a:t>SparkSession</a:t>
            </a:r>
            <a:r>
              <a:rPr lang="en-CA" sz="1600" b="1" dirty="0">
                <a:solidFill>
                  <a:srgbClr val="63A35C"/>
                </a:solidFill>
                <a:latin typeface="DM Sans" pitchFamily="2" charset="77"/>
              </a:rPr>
              <a:t>) </a:t>
            </a:r>
            <a:r>
              <a:rPr lang="en-CA" sz="1600" b="1" dirty="0">
                <a:latin typeface="DM Sans" pitchFamily="2" charset="77"/>
              </a:rPr>
              <a:t>-&gt; </a:t>
            </a:r>
            <a:r>
              <a:rPr lang="en-CA" sz="1600" b="1" dirty="0">
                <a:solidFill>
                  <a:srgbClr val="A71D5D"/>
                </a:solidFill>
                <a:latin typeface="DM Sans" pitchFamily="2" charset="77"/>
              </a:rPr>
              <a:t>None:</a:t>
            </a:r>
            <a:br>
              <a:rPr lang="en-CA" sz="1600" b="1" dirty="0">
                <a:solidFill>
                  <a:srgbClr val="A71D5D"/>
                </a:solidFill>
                <a:latin typeface="DM Sans" pitchFamily="2" charset="77"/>
              </a:rPr>
            </a:br>
            <a:r>
              <a:rPr lang="en-CA" sz="1600" b="1" dirty="0">
                <a:solidFill>
                  <a:srgbClr val="A71D5D"/>
                </a:solidFill>
                <a:latin typeface="DM Sans" pitchFamily="2" charset="77"/>
              </a:rPr>
              <a:t>    </a:t>
            </a:r>
            <a:r>
              <a:rPr lang="en-CA" sz="1600" b="1" dirty="0" err="1">
                <a:latin typeface="DM Sans" pitchFamily="2" charset="77"/>
              </a:rPr>
              <a:t>browser_reviews_df</a:t>
            </a:r>
            <a:r>
              <a:rPr lang="en-CA" sz="1600" b="1" dirty="0">
                <a:latin typeface="DM Sans" pitchFamily="2" charset="77"/>
              </a:rPr>
              <a:t> </a:t>
            </a:r>
            <a:r>
              <a:rPr lang="en-CA" sz="1600" b="1" dirty="0">
                <a:solidFill>
                  <a:srgbClr val="A71D5D"/>
                </a:solidFill>
                <a:latin typeface="DM Sans" pitchFamily="2" charset="77"/>
              </a:rPr>
              <a:t>= </a:t>
            </a:r>
            <a:r>
              <a:rPr lang="en-CA" sz="1600" b="1" dirty="0" err="1">
                <a:solidFill>
                  <a:srgbClr val="0086B3"/>
                </a:solidFill>
                <a:latin typeface="DM Sans" pitchFamily="2" charset="77"/>
              </a:rPr>
              <a:t>create_df_from_json</a:t>
            </a:r>
            <a:r>
              <a:rPr lang="en-CA" sz="1600" b="1" dirty="0">
                <a:solidFill>
                  <a:srgbClr val="63A35C"/>
                </a:solidFill>
                <a:latin typeface="DM Sans" pitchFamily="2" charset="77"/>
              </a:rPr>
              <a:t>(</a:t>
            </a:r>
            <a:r>
              <a:rPr lang="en-CA" sz="1600" b="1" dirty="0">
                <a:solidFill>
                  <a:srgbClr val="183691"/>
                </a:solidFill>
                <a:latin typeface="DM Sans" pitchFamily="2" charset="77"/>
              </a:rPr>
              <a:t>"fixtures/</a:t>
            </a:r>
            <a:r>
              <a:rPr lang="en-CA" sz="1600" b="1" dirty="0" err="1">
                <a:solidFill>
                  <a:srgbClr val="183691"/>
                </a:solidFill>
                <a:latin typeface="DM Sans" pitchFamily="2" charset="77"/>
              </a:rPr>
              <a:t>browser_reviews.json</a:t>
            </a:r>
            <a:r>
              <a:rPr lang="en-CA" sz="1600" b="1" dirty="0">
                <a:solidFill>
                  <a:srgbClr val="183691"/>
                </a:solidFill>
                <a:latin typeface="DM Sans" pitchFamily="2" charset="77"/>
              </a:rPr>
              <a:t>"</a:t>
            </a:r>
            <a:r>
              <a:rPr lang="en-CA" sz="1600" b="1" dirty="0">
                <a:solidFill>
                  <a:srgbClr val="63A35C"/>
                </a:solidFill>
                <a:latin typeface="DM Sans" pitchFamily="2" charset="77"/>
              </a:rPr>
              <a:t>, </a:t>
            </a:r>
            <a:r>
              <a:rPr lang="en-CA" sz="1600" b="1" dirty="0">
                <a:solidFill>
                  <a:srgbClr val="0086B3"/>
                </a:solidFill>
                <a:latin typeface="DM Sans" pitchFamily="2" charset="77"/>
              </a:rPr>
              <a:t>spark</a:t>
            </a:r>
            <a:r>
              <a:rPr lang="en-CA" sz="1600" b="1" dirty="0">
                <a:solidFill>
                  <a:srgbClr val="63A35C"/>
                </a:solidFill>
                <a:latin typeface="DM Sans" pitchFamily="2" charset="77"/>
              </a:rPr>
              <a:t>)</a:t>
            </a:r>
            <a:br>
              <a:rPr lang="en-CA" sz="1600" b="1" dirty="0">
                <a:solidFill>
                  <a:srgbClr val="63A35C"/>
                </a:solidFill>
                <a:latin typeface="DM Sans" pitchFamily="2" charset="77"/>
              </a:rPr>
            </a:br>
            <a:r>
              <a:rPr lang="en-CA" sz="1600" b="1" dirty="0">
                <a:solidFill>
                  <a:srgbClr val="63A35C"/>
                </a:solidFill>
                <a:latin typeface="DM Sans" pitchFamily="2" charset="77"/>
              </a:rPr>
              <a:t>    </a:t>
            </a:r>
            <a:r>
              <a:rPr lang="en-CA" sz="1600" b="1" dirty="0" err="1">
                <a:latin typeface="DM Sans" pitchFamily="2" charset="77"/>
              </a:rPr>
              <a:t>checkin_df</a:t>
            </a:r>
            <a:r>
              <a:rPr lang="en-CA" sz="1600" b="1" dirty="0">
                <a:latin typeface="DM Sans" pitchFamily="2" charset="77"/>
              </a:rPr>
              <a:t> </a:t>
            </a:r>
            <a:r>
              <a:rPr lang="en-CA" sz="1600" b="1" dirty="0">
                <a:solidFill>
                  <a:srgbClr val="A71D5D"/>
                </a:solidFill>
                <a:latin typeface="DM Sans" pitchFamily="2" charset="77"/>
              </a:rPr>
              <a:t>= </a:t>
            </a:r>
            <a:r>
              <a:rPr lang="en-CA" sz="1600" b="1" dirty="0" err="1">
                <a:solidFill>
                  <a:srgbClr val="0086B3"/>
                </a:solidFill>
                <a:latin typeface="DM Sans" pitchFamily="2" charset="77"/>
              </a:rPr>
              <a:t>create_df_from_json</a:t>
            </a:r>
            <a:r>
              <a:rPr lang="en-CA" sz="1600" b="1" dirty="0">
                <a:solidFill>
                  <a:srgbClr val="63A35C"/>
                </a:solidFill>
                <a:latin typeface="DM Sans" pitchFamily="2" charset="77"/>
              </a:rPr>
              <a:t>(</a:t>
            </a:r>
            <a:r>
              <a:rPr lang="en-CA" sz="1600" b="1" dirty="0">
                <a:solidFill>
                  <a:srgbClr val="183691"/>
                </a:solidFill>
                <a:latin typeface="DM Sans" pitchFamily="2" charset="77"/>
              </a:rPr>
              <a:t>"fixtures/</a:t>
            </a:r>
            <a:r>
              <a:rPr lang="en-CA" sz="1600" b="1" dirty="0" err="1">
                <a:solidFill>
                  <a:srgbClr val="183691"/>
                </a:solidFill>
                <a:latin typeface="DM Sans" pitchFamily="2" charset="77"/>
              </a:rPr>
              <a:t>checkin.json</a:t>
            </a:r>
            <a:r>
              <a:rPr lang="en-CA" sz="1600" b="1" dirty="0">
                <a:solidFill>
                  <a:srgbClr val="183691"/>
                </a:solidFill>
                <a:latin typeface="DM Sans" pitchFamily="2" charset="77"/>
              </a:rPr>
              <a:t>"</a:t>
            </a:r>
            <a:r>
              <a:rPr lang="en-CA" sz="1600" b="1" dirty="0">
                <a:solidFill>
                  <a:srgbClr val="63A35C"/>
                </a:solidFill>
                <a:latin typeface="DM Sans" pitchFamily="2" charset="77"/>
              </a:rPr>
              <a:t>, </a:t>
            </a:r>
            <a:r>
              <a:rPr lang="en-CA" sz="1600" b="1" dirty="0">
                <a:solidFill>
                  <a:srgbClr val="0086B3"/>
                </a:solidFill>
                <a:latin typeface="DM Sans" pitchFamily="2" charset="77"/>
              </a:rPr>
              <a:t>spark</a:t>
            </a:r>
            <a:r>
              <a:rPr lang="en-CA" sz="1600" b="1" dirty="0">
                <a:solidFill>
                  <a:srgbClr val="63A35C"/>
                </a:solidFill>
                <a:latin typeface="DM Sans" pitchFamily="2" charset="77"/>
              </a:rPr>
              <a:t>)</a:t>
            </a:r>
            <a:br>
              <a:rPr lang="en-CA" sz="1600" b="1" dirty="0">
                <a:solidFill>
                  <a:srgbClr val="63A35C"/>
                </a:solidFill>
                <a:latin typeface="DM Sans" pitchFamily="2" charset="77"/>
              </a:rPr>
            </a:br>
            <a:r>
              <a:rPr lang="en-CA" sz="1600" b="1" dirty="0">
                <a:solidFill>
                  <a:srgbClr val="63A35C"/>
                </a:solidFill>
                <a:latin typeface="DM Sans" pitchFamily="2" charset="77"/>
              </a:rPr>
              <a:t>    </a:t>
            </a:r>
            <a:r>
              <a:rPr lang="en-CA" sz="1600" b="1" dirty="0" err="1">
                <a:latin typeface="DM Sans" pitchFamily="2" charset="77"/>
              </a:rPr>
              <a:t>mobile_reviews_df</a:t>
            </a:r>
            <a:r>
              <a:rPr lang="en-CA" sz="1600" b="1" dirty="0">
                <a:latin typeface="DM Sans" pitchFamily="2" charset="77"/>
              </a:rPr>
              <a:t> </a:t>
            </a:r>
            <a:r>
              <a:rPr lang="en-CA" sz="1600" b="1" dirty="0">
                <a:solidFill>
                  <a:srgbClr val="A71D5D"/>
                </a:solidFill>
                <a:latin typeface="DM Sans" pitchFamily="2" charset="77"/>
              </a:rPr>
              <a:t>= </a:t>
            </a:r>
            <a:r>
              <a:rPr lang="en-CA" sz="1600" b="1" dirty="0" err="1">
                <a:solidFill>
                  <a:srgbClr val="0086B3"/>
                </a:solidFill>
                <a:latin typeface="DM Sans" pitchFamily="2" charset="77"/>
              </a:rPr>
              <a:t>create_df_from_json</a:t>
            </a:r>
            <a:r>
              <a:rPr lang="en-CA" sz="1600" b="1" dirty="0">
                <a:solidFill>
                  <a:srgbClr val="63A35C"/>
                </a:solidFill>
                <a:latin typeface="DM Sans" pitchFamily="2" charset="77"/>
              </a:rPr>
              <a:t>(</a:t>
            </a:r>
            <a:r>
              <a:rPr lang="en-CA" sz="1600" b="1" dirty="0">
                <a:solidFill>
                  <a:srgbClr val="183691"/>
                </a:solidFill>
                <a:latin typeface="DM Sans" pitchFamily="2" charset="77"/>
              </a:rPr>
              <a:t>"fixtures/</a:t>
            </a:r>
            <a:r>
              <a:rPr lang="en-CA" sz="1600" b="1" dirty="0" err="1">
                <a:solidFill>
                  <a:srgbClr val="183691"/>
                </a:solidFill>
                <a:latin typeface="DM Sans" pitchFamily="2" charset="77"/>
              </a:rPr>
              <a:t>mobile_reviews.json</a:t>
            </a:r>
            <a:r>
              <a:rPr lang="en-CA" sz="1600" b="1" dirty="0">
                <a:solidFill>
                  <a:srgbClr val="183691"/>
                </a:solidFill>
                <a:latin typeface="DM Sans" pitchFamily="2" charset="77"/>
              </a:rPr>
              <a:t>"</a:t>
            </a:r>
            <a:r>
              <a:rPr lang="en-CA" sz="1600" b="1" dirty="0">
                <a:solidFill>
                  <a:srgbClr val="63A35C"/>
                </a:solidFill>
                <a:latin typeface="DM Sans" pitchFamily="2" charset="77"/>
              </a:rPr>
              <a:t>, </a:t>
            </a:r>
            <a:r>
              <a:rPr lang="en-CA" sz="1600" b="1" dirty="0">
                <a:solidFill>
                  <a:srgbClr val="0086B3"/>
                </a:solidFill>
                <a:latin typeface="DM Sans" pitchFamily="2" charset="77"/>
              </a:rPr>
              <a:t>spark</a:t>
            </a:r>
            <a:r>
              <a:rPr lang="en-CA" sz="1600" b="1" dirty="0">
                <a:solidFill>
                  <a:srgbClr val="63A35C"/>
                </a:solidFill>
                <a:latin typeface="DM Sans" pitchFamily="2" charset="77"/>
              </a:rPr>
              <a:t>)</a:t>
            </a:r>
          </a:p>
          <a:p>
            <a:pPr lvl="0"/>
            <a:r>
              <a:rPr lang="en-CA" sz="1600" b="1" dirty="0">
                <a:solidFill>
                  <a:srgbClr val="63A35C"/>
                </a:solidFill>
                <a:latin typeface="DM Sans" pitchFamily="2" charset="77"/>
              </a:rPr>
              <a:t>    </a:t>
            </a:r>
            <a:r>
              <a:rPr lang="en-CA" sz="1600" b="1" dirty="0" err="1">
                <a:solidFill>
                  <a:schemeClr val="tx1"/>
                </a:solidFill>
                <a:latin typeface="DM Sans" pitchFamily="2" charset="77"/>
              </a:rPr>
              <a:t>run_</a:t>
            </a:r>
            <a:r>
              <a:rPr lang="en-CA" sz="1600" b="1" dirty="0" err="1">
                <a:latin typeface="DM Sans" pitchFamily="2" charset="77"/>
              </a:rPr>
              <a:t>date</a:t>
            </a:r>
            <a:r>
              <a:rPr lang="en-CA" sz="1600" b="1" dirty="0">
                <a:latin typeface="DM Sans" pitchFamily="2" charset="77"/>
              </a:rPr>
              <a:t> </a:t>
            </a:r>
            <a:r>
              <a:rPr lang="en-CA" sz="1600" b="1" dirty="0">
                <a:solidFill>
                  <a:srgbClr val="A71D5D"/>
                </a:solidFill>
                <a:latin typeface="DM Sans" pitchFamily="2" charset="77"/>
              </a:rPr>
              <a:t>= </a:t>
            </a:r>
            <a:r>
              <a:rPr lang="en-CA" sz="1600" b="1" dirty="0">
                <a:solidFill>
                  <a:srgbClr val="0086B3"/>
                </a:solidFill>
                <a:latin typeface="DM Sans" pitchFamily="2" charset="77"/>
              </a:rPr>
              <a:t>datetime</a:t>
            </a:r>
            <a:r>
              <a:rPr lang="en-CA" sz="1600" b="1" dirty="0">
                <a:solidFill>
                  <a:srgbClr val="63A35C"/>
                </a:solidFill>
                <a:latin typeface="DM Sans" pitchFamily="2" charset="77"/>
              </a:rPr>
              <a:t>(</a:t>
            </a:r>
            <a:r>
              <a:rPr lang="en-CA" sz="1600" b="1" dirty="0">
                <a:solidFill>
                  <a:srgbClr val="0086B3"/>
                </a:solidFill>
                <a:latin typeface="DM Sans" pitchFamily="2" charset="77"/>
              </a:rPr>
              <a:t>2022</a:t>
            </a:r>
            <a:r>
              <a:rPr lang="en-CA" sz="1600" b="1" dirty="0">
                <a:solidFill>
                  <a:srgbClr val="63A35C"/>
                </a:solidFill>
                <a:latin typeface="DM Sans" pitchFamily="2" charset="77"/>
              </a:rPr>
              <a:t>, </a:t>
            </a:r>
            <a:r>
              <a:rPr lang="en-CA" sz="1600" b="1" dirty="0">
                <a:solidFill>
                  <a:srgbClr val="0086B3"/>
                </a:solidFill>
                <a:latin typeface="DM Sans" pitchFamily="2" charset="77"/>
              </a:rPr>
              <a:t>4</a:t>
            </a:r>
            <a:r>
              <a:rPr lang="en-CA" sz="1600" b="1" dirty="0">
                <a:solidFill>
                  <a:srgbClr val="63A35C"/>
                </a:solidFill>
                <a:latin typeface="DM Sans" pitchFamily="2" charset="77"/>
              </a:rPr>
              <a:t>, </a:t>
            </a:r>
            <a:r>
              <a:rPr lang="en-CA" sz="1600" b="1" dirty="0">
                <a:solidFill>
                  <a:srgbClr val="0086B3"/>
                </a:solidFill>
                <a:latin typeface="DM Sans" pitchFamily="2" charset="77"/>
              </a:rPr>
              <a:t>14</a:t>
            </a:r>
            <a:r>
              <a:rPr lang="en-CA" sz="1600" b="1" dirty="0">
                <a:solidFill>
                  <a:srgbClr val="63A35C"/>
                </a:solidFill>
                <a:latin typeface="DM Sans" pitchFamily="2" charset="77"/>
              </a:rPr>
              <a:t>)</a:t>
            </a:r>
            <a:endParaRPr lang="en-US" sz="2000" b="1" dirty="0">
              <a:latin typeface="DM Sans" pitchFamily="2" charset="77"/>
            </a:endParaRPr>
          </a:p>
        </p:txBody>
      </p:sp>
      <p:sp>
        <p:nvSpPr>
          <p:cNvPr id="2" name="Rectangle 1">
            <a:extLst>
              <a:ext uri="{FF2B5EF4-FFF2-40B4-BE49-F238E27FC236}">
                <a16:creationId xmlns:a16="http://schemas.microsoft.com/office/drawing/2014/main" id="{7A534D55-65D2-F603-542A-5CADDA28A791}"/>
              </a:ext>
            </a:extLst>
          </p:cNvPr>
          <p:cNvSpPr/>
          <p:nvPr/>
        </p:nvSpPr>
        <p:spPr>
          <a:xfrm>
            <a:off x="929843" y="2729694"/>
            <a:ext cx="6973186" cy="415498"/>
          </a:xfrm>
          <a:prstGeom prst="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349932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176</a:t>
            </a:fld>
            <a:endParaRPr/>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Top</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assert">
            <a:extLst>
              <a:ext uri="{FF2B5EF4-FFF2-40B4-BE49-F238E27FC236}">
                <a16:creationId xmlns:a16="http://schemas.microsoft.com/office/drawing/2014/main" id="{46C515E2-ECEE-9B8A-2E01-002CE6936A93}"/>
              </a:ext>
            </a:extLst>
          </p:cNvPr>
          <p:cNvSpPr/>
          <p:nvPr/>
        </p:nvSpPr>
        <p:spPr>
          <a:xfrm>
            <a:off x="929843" y="3925429"/>
            <a:ext cx="9815341" cy="338554"/>
          </a:xfrm>
          <a:prstGeom prst="rect">
            <a:avLst/>
          </a:prstGeom>
          <a:ln w="38100">
            <a:noFill/>
          </a:ln>
        </p:spPr>
        <p:txBody>
          <a:bodyPr wrap="square">
            <a:spAutoFit/>
          </a:bodyPr>
          <a:lstStyle/>
          <a:p>
            <a:r>
              <a:rPr lang="en-CA" sz="1600" b="1" dirty="0" err="1">
                <a:solidFill>
                  <a:srgbClr val="0086B3"/>
                </a:solidFill>
              </a:rPr>
              <a:t>assert_inglewood_pizza_has_one_review</a:t>
            </a:r>
            <a:r>
              <a:rPr lang="en-CA" sz="1600" b="1" dirty="0">
                <a:solidFill>
                  <a:srgbClr val="63A35C"/>
                </a:solidFill>
              </a:rPr>
              <a:t>(</a:t>
            </a:r>
            <a:r>
              <a:rPr lang="en-CA" sz="1600" b="1" dirty="0" err="1">
                <a:solidFill>
                  <a:schemeClr val="tx1"/>
                </a:solidFill>
              </a:rPr>
              <a:t>reviews_</a:t>
            </a:r>
            <a:r>
              <a:rPr lang="en-CA" sz="1600" b="1" dirty="0" err="1"/>
              <a:t>df</a:t>
            </a:r>
            <a:r>
              <a:rPr lang="en-CA" sz="1600" b="1" dirty="0">
                <a:solidFill>
                  <a:srgbClr val="63A35C"/>
                </a:solidFill>
              </a:rPr>
              <a:t>)</a:t>
            </a:r>
          </a:p>
        </p:txBody>
      </p:sp>
      <p:sp>
        <p:nvSpPr>
          <p:cNvPr id="11" name="!!act">
            <a:extLst>
              <a:ext uri="{FF2B5EF4-FFF2-40B4-BE49-F238E27FC236}">
                <a16:creationId xmlns:a16="http://schemas.microsoft.com/office/drawing/2014/main" id="{ECF3E3C1-826D-07D1-5568-0D90137DBFD5}"/>
              </a:ext>
            </a:extLst>
          </p:cNvPr>
          <p:cNvSpPr txBox="1"/>
          <p:nvPr/>
        </p:nvSpPr>
        <p:spPr>
          <a:xfrm>
            <a:off x="700258" y="2763982"/>
            <a:ext cx="10876698" cy="830997"/>
          </a:xfrm>
          <a:prstGeom prst="rect">
            <a:avLst/>
          </a:prstGeom>
          <a:noFill/>
          <a:ln w="38100">
            <a:noFill/>
          </a:ln>
        </p:spPr>
        <p:txBody>
          <a:bodyPr wrap="square" rtlCol="0">
            <a:spAutoFit/>
          </a:bodyPr>
          <a:lstStyle/>
          <a:p>
            <a:r>
              <a:rPr lang="en-CA" sz="1600" b="1" dirty="0">
                <a:solidFill>
                  <a:srgbClr val="A71D5D"/>
                </a:solidFill>
              </a:rPr>
              <a:t>    </a:t>
            </a:r>
            <a:r>
              <a:rPr lang="en-CA" sz="1600" b="1" dirty="0" err="1"/>
              <a:t>checkin_df</a:t>
            </a:r>
            <a:r>
              <a:rPr lang="en-CA" sz="1600" b="1" dirty="0"/>
              <a:t> </a:t>
            </a:r>
            <a:r>
              <a:rPr lang="en-CA" sz="1600" b="1" dirty="0">
                <a:solidFill>
                  <a:srgbClr val="A71D5D"/>
                </a:solidFill>
              </a:rPr>
              <a:t>= </a:t>
            </a:r>
            <a:r>
              <a:rPr lang="en-CA" sz="1600" b="1" dirty="0" err="1">
                <a:solidFill>
                  <a:srgbClr val="0086B3"/>
                </a:solidFill>
              </a:rPr>
              <a:t>create_checkin_df_with_one_date_per_row</a:t>
            </a:r>
            <a:r>
              <a:rPr lang="en-CA" sz="1600" b="1" dirty="0">
                <a:solidFill>
                  <a:srgbClr val="63A35C"/>
                </a:solidFill>
              </a:rPr>
              <a:t>(</a:t>
            </a:r>
            <a:r>
              <a:rPr lang="en-CA" sz="1600" b="1" dirty="0" err="1">
                <a:solidFill>
                  <a:schemeClr val="tx1"/>
                </a:solidFill>
              </a:rPr>
              <a:t>checkin_df</a:t>
            </a:r>
            <a:r>
              <a:rPr lang="en-CA" sz="1600" b="1" dirty="0">
                <a:solidFill>
                  <a:srgbClr val="63A35C"/>
                </a:solidFill>
              </a:rPr>
              <a:t>)</a:t>
            </a:r>
            <a:br>
              <a:rPr lang="en-CA" sz="1600" b="1" dirty="0">
                <a:solidFill>
                  <a:srgbClr val="63A35C"/>
                </a:solidFill>
              </a:rPr>
            </a:br>
            <a:br>
              <a:rPr lang="en-CA" sz="1600" b="1" dirty="0">
                <a:solidFill>
                  <a:srgbClr val="63A35C"/>
                </a:solidFill>
              </a:rPr>
            </a:br>
            <a:r>
              <a:rPr lang="en-CA" sz="1600" b="1" dirty="0">
                <a:solidFill>
                  <a:srgbClr val="63A35C"/>
                </a:solidFill>
              </a:rPr>
              <a:t>    </a:t>
            </a:r>
            <a:r>
              <a:rPr lang="en-CA" sz="1600" b="1" dirty="0" err="1"/>
              <a:t>reviews_df</a:t>
            </a:r>
            <a:r>
              <a:rPr lang="en-CA" sz="1600" b="1" dirty="0"/>
              <a:t> </a:t>
            </a:r>
            <a:r>
              <a:rPr lang="en-CA" sz="1600" b="1" dirty="0">
                <a:solidFill>
                  <a:srgbClr val="A71D5D"/>
                </a:solidFill>
              </a:rPr>
              <a:t>= </a:t>
            </a:r>
            <a:r>
              <a:rPr lang="en-CA" sz="1600" b="1" dirty="0" err="1">
                <a:solidFill>
                  <a:srgbClr val="0086B3"/>
                </a:solidFill>
              </a:rPr>
              <a:t>count_reviews</a:t>
            </a:r>
            <a:r>
              <a:rPr lang="en-CA" sz="1600" b="1" dirty="0">
                <a:solidFill>
                  <a:srgbClr val="63A35C"/>
                </a:solidFill>
              </a:rPr>
              <a:t>(</a:t>
            </a:r>
            <a:r>
              <a:rPr lang="en-CA" sz="1600" b="1" dirty="0" err="1">
                <a:solidFill>
                  <a:schemeClr val="tx1"/>
                </a:solidFill>
              </a:rPr>
              <a:t>checkin_df</a:t>
            </a:r>
            <a:r>
              <a:rPr lang="en-CA" sz="1600" b="1" dirty="0">
                <a:solidFill>
                  <a:schemeClr val="tx1"/>
                </a:solidFill>
              </a:rPr>
              <a:t>, </a:t>
            </a:r>
            <a:r>
              <a:rPr lang="en-CA" sz="1600" b="1" dirty="0" err="1">
                <a:solidFill>
                  <a:schemeClr val="tx1"/>
                </a:solidFill>
              </a:rPr>
              <a:t>mobile_reviews_df</a:t>
            </a:r>
            <a:r>
              <a:rPr lang="en-CA" sz="1600" b="1" dirty="0">
                <a:solidFill>
                  <a:schemeClr val="tx1"/>
                </a:solidFill>
              </a:rPr>
              <a:t>, </a:t>
            </a:r>
            <a:r>
              <a:rPr lang="en-CA" sz="1600" b="1" dirty="0" err="1">
                <a:solidFill>
                  <a:schemeClr val="tx1"/>
                </a:solidFill>
              </a:rPr>
              <a:t>browser_reviews_df</a:t>
            </a:r>
            <a:r>
              <a:rPr lang="en-CA" sz="1600" b="1" dirty="0">
                <a:solidFill>
                  <a:schemeClr val="tx1"/>
                </a:solidFill>
              </a:rPr>
              <a:t>, </a:t>
            </a:r>
            <a:r>
              <a:rPr lang="en-CA" sz="1600" b="1" dirty="0" err="1">
                <a:solidFill>
                  <a:schemeClr val="tx1"/>
                </a:solidFill>
              </a:rPr>
              <a:t>run_date</a:t>
            </a:r>
            <a:r>
              <a:rPr lang="en-CA" sz="1600" b="1" dirty="0">
                <a:solidFill>
                  <a:srgbClr val="63A35C"/>
                </a:solidFill>
              </a:rPr>
              <a:t>)</a:t>
            </a:r>
            <a:endParaRPr lang="en-US" b="1" dirty="0"/>
          </a:p>
        </p:txBody>
      </p:sp>
      <p:sp>
        <p:nvSpPr>
          <p:cNvPr id="13" name="!!arrange">
            <a:extLst>
              <a:ext uri="{FF2B5EF4-FFF2-40B4-BE49-F238E27FC236}">
                <a16:creationId xmlns:a16="http://schemas.microsoft.com/office/drawing/2014/main" id="{CC5A389B-493C-F6B5-E50E-910E35908C55}"/>
              </a:ext>
            </a:extLst>
          </p:cNvPr>
          <p:cNvSpPr txBox="1"/>
          <p:nvPr/>
        </p:nvSpPr>
        <p:spPr>
          <a:xfrm>
            <a:off x="749245" y="1088674"/>
            <a:ext cx="10690335" cy="1569660"/>
          </a:xfrm>
          <a:prstGeom prst="rect">
            <a:avLst/>
          </a:prstGeom>
          <a:noFill/>
          <a:ln w="38100">
            <a:noFill/>
          </a:ln>
        </p:spPr>
        <p:txBody>
          <a:bodyPr wrap="square" rtlCol="0">
            <a:spAutoFit/>
          </a:bodyPr>
          <a:lstStyle/>
          <a:p>
            <a:pPr lvl="0"/>
            <a:r>
              <a:rPr lang="en-CA" sz="1600" b="1" dirty="0">
                <a:solidFill>
                  <a:srgbClr val="A71D5D"/>
                </a:solidFill>
                <a:latin typeface="DM Sans" pitchFamily="2" charset="77"/>
              </a:rPr>
              <a:t>def </a:t>
            </a:r>
            <a:r>
              <a:rPr lang="en-CA" sz="1600" b="1" dirty="0" err="1">
                <a:solidFill>
                  <a:srgbClr val="795DA3"/>
                </a:solidFill>
                <a:latin typeface="DM Sans" pitchFamily="2" charset="77"/>
              </a:rPr>
              <a:t>test_only_counts_mobile_reviews_done_separately_from_checkins</a:t>
            </a:r>
            <a:endParaRPr lang="en-CA" sz="1600" b="1" dirty="0">
              <a:solidFill>
                <a:srgbClr val="795DA3"/>
              </a:solidFill>
              <a:latin typeface="DM Sans" pitchFamily="2" charset="77"/>
            </a:endParaRPr>
          </a:p>
          <a:p>
            <a:pPr lvl="0"/>
            <a:r>
              <a:rPr lang="en-CA" sz="1600" b="1" dirty="0">
                <a:solidFill>
                  <a:srgbClr val="63A35C"/>
                </a:solidFill>
                <a:latin typeface="DM Sans" pitchFamily="2" charset="77"/>
              </a:rPr>
              <a:t>(</a:t>
            </a:r>
            <a:r>
              <a:rPr lang="en-CA" sz="1600" b="1" dirty="0">
                <a:solidFill>
                  <a:srgbClr val="0086B3"/>
                </a:solidFill>
                <a:latin typeface="DM Sans" pitchFamily="2" charset="77"/>
              </a:rPr>
              <a:t>spark</a:t>
            </a:r>
            <a:r>
              <a:rPr lang="en-CA" sz="1600" b="1" dirty="0">
                <a:solidFill>
                  <a:srgbClr val="A71D5D"/>
                </a:solidFill>
                <a:latin typeface="DM Sans" pitchFamily="2" charset="77"/>
              </a:rPr>
              <a:t>: </a:t>
            </a:r>
            <a:r>
              <a:rPr lang="en-CA" sz="1600" b="1" dirty="0" err="1">
                <a:solidFill>
                  <a:srgbClr val="795DA3"/>
                </a:solidFill>
                <a:latin typeface="DM Sans" pitchFamily="2" charset="77"/>
              </a:rPr>
              <a:t>SparkSession</a:t>
            </a:r>
            <a:r>
              <a:rPr lang="en-CA" sz="1600" b="1" dirty="0">
                <a:solidFill>
                  <a:srgbClr val="63A35C"/>
                </a:solidFill>
                <a:latin typeface="DM Sans" pitchFamily="2" charset="77"/>
              </a:rPr>
              <a:t>) </a:t>
            </a:r>
            <a:r>
              <a:rPr lang="en-CA" sz="1600" b="1" dirty="0">
                <a:latin typeface="DM Sans" pitchFamily="2" charset="77"/>
              </a:rPr>
              <a:t>-&gt; </a:t>
            </a:r>
            <a:r>
              <a:rPr lang="en-CA" sz="1600" b="1" dirty="0">
                <a:solidFill>
                  <a:srgbClr val="A71D5D"/>
                </a:solidFill>
                <a:latin typeface="DM Sans" pitchFamily="2" charset="77"/>
              </a:rPr>
              <a:t>None:</a:t>
            </a:r>
            <a:br>
              <a:rPr lang="en-CA" sz="1600" b="1" dirty="0">
                <a:solidFill>
                  <a:srgbClr val="A71D5D"/>
                </a:solidFill>
                <a:latin typeface="DM Sans" pitchFamily="2" charset="77"/>
              </a:rPr>
            </a:br>
            <a:r>
              <a:rPr lang="en-CA" sz="1600" b="1" dirty="0">
                <a:solidFill>
                  <a:srgbClr val="A71D5D"/>
                </a:solidFill>
                <a:latin typeface="DM Sans" pitchFamily="2" charset="77"/>
              </a:rPr>
              <a:t>    </a:t>
            </a:r>
            <a:r>
              <a:rPr lang="en-CA" sz="1600" b="1" dirty="0" err="1">
                <a:latin typeface="DM Sans" pitchFamily="2" charset="77"/>
              </a:rPr>
              <a:t>browser_reviews_df</a:t>
            </a:r>
            <a:r>
              <a:rPr lang="en-CA" sz="1600" b="1" dirty="0">
                <a:latin typeface="DM Sans" pitchFamily="2" charset="77"/>
              </a:rPr>
              <a:t> </a:t>
            </a:r>
            <a:r>
              <a:rPr lang="en-CA" sz="1600" b="1" dirty="0">
                <a:solidFill>
                  <a:srgbClr val="A71D5D"/>
                </a:solidFill>
                <a:latin typeface="DM Sans" pitchFamily="2" charset="77"/>
              </a:rPr>
              <a:t>= </a:t>
            </a:r>
            <a:r>
              <a:rPr lang="en-CA" sz="1600" b="1" dirty="0" err="1">
                <a:solidFill>
                  <a:srgbClr val="0086B3"/>
                </a:solidFill>
                <a:latin typeface="DM Sans" pitchFamily="2" charset="77"/>
              </a:rPr>
              <a:t>create_df_from_json</a:t>
            </a:r>
            <a:r>
              <a:rPr lang="en-CA" sz="1600" b="1" dirty="0">
                <a:solidFill>
                  <a:srgbClr val="63A35C"/>
                </a:solidFill>
                <a:latin typeface="DM Sans" pitchFamily="2" charset="77"/>
              </a:rPr>
              <a:t>(</a:t>
            </a:r>
            <a:r>
              <a:rPr lang="en-CA" sz="1600" b="1" dirty="0">
                <a:solidFill>
                  <a:srgbClr val="183691"/>
                </a:solidFill>
                <a:latin typeface="DM Sans" pitchFamily="2" charset="77"/>
              </a:rPr>
              <a:t>"fixtures/</a:t>
            </a:r>
            <a:r>
              <a:rPr lang="en-CA" sz="1600" b="1" dirty="0" err="1">
                <a:solidFill>
                  <a:srgbClr val="183691"/>
                </a:solidFill>
                <a:latin typeface="DM Sans" pitchFamily="2" charset="77"/>
              </a:rPr>
              <a:t>browser_reviews.json</a:t>
            </a:r>
            <a:r>
              <a:rPr lang="en-CA" sz="1600" b="1" dirty="0">
                <a:solidFill>
                  <a:srgbClr val="183691"/>
                </a:solidFill>
                <a:latin typeface="DM Sans" pitchFamily="2" charset="77"/>
              </a:rPr>
              <a:t>"</a:t>
            </a:r>
            <a:r>
              <a:rPr lang="en-CA" sz="1600" b="1" dirty="0">
                <a:solidFill>
                  <a:srgbClr val="63A35C"/>
                </a:solidFill>
                <a:latin typeface="DM Sans" pitchFamily="2" charset="77"/>
              </a:rPr>
              <a:t>, </a:t>
            </a:r>
            <a:r>
              <a:rPr lang="en-CA" sz="1600" b="1" dirty="0">
                <a:solidFill>
                  <a:srgbClr val="0086B3"/>
                </a:solidFill>
                <a:latin typeface="DM Sans" pitchFamily="2" charset="77"/>
              </a:rPr>
              <a:t>spark</a:t>
            </a:r>
            <a:r>
              <a:rPr lang="en-CA" sz="1600" b="1" dirty="0">
                <a:solidFill>
                  <a:srgbClr val="63A35C"/>
                </a:solidFill>
                <a:latin typeface="DM Sans" pitchFamily="2" charset="77"/>
              </a:rPr>
              <a:t>)</a:t>
            </a:r>
            <a:br>
              <a:rPr lang="en-CA" sz="1600" b="1" dirty="0">
                <a:solidFill>
                  <a:srgbClr val="63A35C"/>
                </a:solidFill>
                <a:latin typeface="DM Sans" pitchFamily="2" charset="77"/>
              </a:rPr>
            </a:br>
            <a:r>
              <a:rPr lang="en-CA" sz="1600" b="1" dirty="0">
                <a:solidFill>
                  <a:srgbClr val="63A35C"/>
                </a:solidFill>
                <a:latin typeface="DM Sans" pitchFamily="2" charset="77"/>
              </a:rPr>
              <a:t>    </a:t>
            </a:r>
            <a:r>
              <a:rPr lang="en-CA" sz="1600" b="1" dirty="0" err="1">
                <a:latin typeface="DM Sans" pitchFamily="2" charset="77"/>
              </a:rPr>
              <a:t>checkin_df</a:t>
            </a:r>
            <a:r>
              <a:rPr lang="en-CA" sz="1600" b="1" dirty="0">
                <a:latin typeface="DM Sans" pitchFamily="2" charset="77"/>
              </a:rPr>
              <a:t> </a:t>
            </a:r>
            <a:r>
              <a:rPr lang="en-CA" sz="1600" b="1" dirty="0">
                <a:solidFill>
                  <a:srgbClr val="A71D5D"/>
                </a:solidFill>
                <a:latin typeface="DM Sans" pitchFamily="2" charset="77"/>
              </a:rPr>
              <a:t>= </a:t>
            </a:r>
            <a:r>
              <a:rPr lang="en-CA" sz="1600" b="1" dirty="0" err="1">
                <a:solidFill>
                  <a:srgbClr val="0086B3"/>
                </a:solidFill>
                <a:latin typeface="DM Sans" pitchFamily="2" charset="77"/>
              </a:rPr>
              <a:t>create_df_from_json</a:t>
            </a:r>
            <a:r>
              <a:rPr lang="en-CA" sz="1600" b="1" dirty="0">
                <a:solidFill>
                  <a:srgbClr val="63A35C"/>
                </a:solidFill>
                <a:latin typeface="DM Sans" pitchFamily="2" charset="77"/>
              </a:rPr>
              <a:t>(</a:t>
            </a:r>
            <a:r>
              <a:rPr lang="en-CA" sz="1600" b="1" dirty="0">
                <a:solidFill>
                  <a:srgbClr val="183691"/>
                </a:solidFill>
                <a:latin typeface="DM Sans" pitchFamily="2" charset="77"/>
              </a:rPr>
              <a:t>"fixtures/</a:t>
            </a:r>
            <a:r>
              <a:rPr lang="en-CA" sz="1600" b="1" dirty="0" err="1">
                <a:solidFill>
                  <a:srgbClr val="183691"/>
                </a:solidFill>
                <a:latin typeface="DM Sans" pitchFamily="2" charset="77"/>
              </a:rPr>
              <a:t>checkin.json</a:t>
            </a:r>
            <a:r>
              <a:rPr lang="en-CA" sz="1600" b="1" dirty="0">
                <a:solidFill>
                  <a:srgbClr val="183691"/>
                </a:solidFill>
                <a:latin typeface="DM Sans" pitchFamily="2" charset="77"/>
              </a:rPr>
              <a:t>"</a:t>
            </a:r>
            <a:r>
              <a:rPr lang="en-CA" sz="1600" b="1" dirty="0">
                <a:solidFill>
                  <a:srgbClr val="63A35C"/>
                </a:solidFill>
                <a:latin typeface="DM Sans" pitchFamily="2" charset="77"/>
              </a:rPr>
              <a:t>, </a:t>
            </a:r>
            <a:r>
              <a:rPr lang="en-CA" sz="1600" b="1" dirty="0">
                <a:solidFill>
                  <a:srgbClr val="0086B3"/>
                </a:solidFill>
                <a:latin typeface="DM Sans" pitchFamily="2" charset="77"/>
              </a:rPr>
              <a:t>spark</a:t>
            </a:r>
            <a:r>
              <a:rPr lang="en-CA" sz="1600" b="1" dirty="0">
                <a:solidFill>
                  <a:srgbClr val="63A35C"/>
                </a:solidFill>
                <a:latin typeface="DM Sans" pitchFamily="2" charset="77"/>
              </a:rPr>
              <a:t>)</a:t>
            </a:r>
            <a:br>
              <a:rPr lang="en-CA" sz="1600" b="1" dirty="0">
                <a:solidFill>
                  <a:srgbClr val="63A35C"/>
                </a:solidFill>
                <a:latin typeface="DM Sans" pitchFamily="2" charset="77"/>
              </a:rPr>
            </a:br>
            <a:r>
              <a:rPr lang="en-CA" sz="1600" b="1" dirty="0">
                <a:solidFill>
                  <a:srgbClr val="63A35C"/>
                </a:solidFill>
                <a:latin typeface="DM Sans" pitchFamily="2" charset="77"/>
              </a:rPr>
              <a:t>    </a:t>
            </a:r>
            <a:r>
              <a:rPr lang="en-CA" sz="1600" b="1" dirty="0" err="1">
                <a:latin typeface="DM Sans" pitchFamily="2" charset="77"/>
              </a:rPr>
              <a:t>mobile_reviews_df</a:t>
            </a:r>
            <a:r>
              <a:rPr lang="en-CA" sz="1600" b="1" dirty="0">
                <a:latin typeface="DM Sans" pitchFamily="2" charset="77"/>
              </a:rPr>
              <a:t> </a:t>
            </a:r>
            <a:r>
              <a:rPr lang="en-CA" sz="1600" b="1" dirty="0">
                <a:solidFill>
                  <a:srgbClr val="A71D5D"/>
                </a:solidFill>
                <a:latin typeface="DM Sans" pitchFamily="2" charset="77"/>
              </a:rPr>
              <a:t>= </a:t>
            </a:r>
            <a:r>
              <a:rPr lang="en-CA" sz="1600" b="1" dirty="0" err="1">
                <a:solidFill>
                  <a:srgbClr val="0086B3"/>
                </a:solidFill>
                <a:latin typeface="DM Sans" pitchFamily="2" charset="77"/>
              </a:rPr>
              <a:t>create_df_from_json</a:t>
            </a:r>
            <a:r>
              <a:rPr lang="en-CA" sz="1600" b="1" dirty="0">
                <a:solidFill>
                  <a:srgbClr val="63A35C"/>
                </a:solidFill>
                <a:latin typeface="DM Sans" pitchFamily="2" charset="77"/>
              </a:rPr>
              <a:t>(</a:t>
            </a:r>
            <a:r>
              <a:rPr lang="en-CA" sz="1600" b="1" dirty="0">
                <a:solidFill>
                  <a:srgbClr val="183691"/>
                </a:solidFill>
                <a:latin typeface="DM Sans" pitchFamily="2" charset="77"/>
              </a:rPr>
              <a:t>"fixtures/</a:t>
            </a:r>
            <a:r>
              <a:rPr lang="en-CA" sz="1600" b="1" dirty="0" err="1">
                <a:solidFill>
                  <a:srgbClr val="183691"/>
                </a:solidFill>
                <a:latin typeface="DM Sans" pitchFamily="2" charset="77"/>
              </a:rPr>
              <a:t>mobile_reviews.json</a:t>
            </a:r>
            <a:r>
              <a:rPr lang="en-CA" sz="1600" b="1" dirty="0">
                <a:solidFill>
                  <a:srgbClr val="183691"/>
                </a:solidFill>
                <a:latin typeface="DM Sans" pitchFamily="2" charset="77"/>
              </a:rPr>
              <a:t>"</a:t>
            </a:r>
            <a:r>
              <a:rPr lang="en-CA" sz="1600" b="1" dirty="0">
                <a:solidFill>
                  <a:srgbClr val="63A35C"/>
                </a:solidFill>
                <a:latin typeface="DM Sans" pitchFamily="2" charset="77"/>
              </a:rPr>
              <a:t>, </a:t>
            </a:r>
            <a:r>
              <a:rPr lang="en-CA" sz="1600" b="1" dirty="0">
                <a:solidFill>
                  <a:srgbClr val="0086B3"/>
                </a:solidFill>
                <a:latin typeface="DM Sans" pitchFamily="2" charset="77"/>
              </a:rPr>
              <a:t>spark</a:t>
            </a:r>
            <a:r>
              <a:rPr lang="en-CA" sz="1600" b="1" dirty="0">
                <a:solidFill>
                  <a:srgbClr val="63A35C"/>
                </a:solidFill>
                <a:latin typeface="DM Sans" pitchFamily="2" charset="77"/>
              </a:rPr>
              <a:t>)</a:t>
            </a:r>
          </a:p>
          <a:p>
            <a:pPr lvl="0"/>
            <a:r>
              <a:rPr lang="en-CA" sz="1600" b="1" dirty="0">
                <a:solidFill>
                  <a:srgbClr val="63A35C"/>
                </a:solidFill>
                <a:latin typeface="DM Sans" pitchFamily="2" charset="77"/>
              </a:rPr>
              <a:t>    </a:t>
            </a:r>
            <a:r>
              <a:rPr lang="en-CA" sz="1600" b="1" dirty="0" err="1">
                <a:solidFill>
                  <a:schemeClr val="tx1"/>
                </a:solidFill>
                <a:latin typeface="DM Sans" pitchFamily="2" charset="77"/>
              </a:rPr>
              <a:t>run_</a:t>
            </a:r>
            <a:r>
              <a:rPr lang="en-CA" sz="1600" b="1" dirty="0" err="1">
                <a:latin typeface="DM Sans" pitchFamily="2" charset="77"/>
              </a:rPr>
              <a:t>date</a:t>
            </a:r>
            <a:r>
              <a:rPr lang="en-CA" sz="1600" b="1" dirty="0">
                <a:latin typeface="DM Sans" pitchFamily="2" charset="77"/>
              </a:rPr>
              <a:t> </a:t>
            </a:r>
            <a:r>
              <a:rPr lang="en-CA" sz="1600" b="1" dirty="0">
                <a:solidFill>
                  <a:srgbClr val="A71D5D"/>
                </a:solidFill>
                <a:latin typeface="DM Sans" pitchFamily="2" charset="77"/>
              </a:rPr>
              <a:t>= </a:t>
            </a:r>
            <a:r>
              <a:rPr lang="en-CA" sz="1600" b="1" dirty="0">
                <a:solidFill>
                  <a:srgbClr val="0086B3"/>
                </a:solidFill>
                <a:latin typeface="DM Sans" pitchFamily="2" charset="77"/>
              </a:rPr>
              <a:t>datetime</a:t>
            </a:r>
            <a:r>
              <a:rPr lang="en-CA" sz="1600" b="1" dirty="0">
                <a:solidFill>
                  <a:srgbClr val="63A35C"/>
                </a:solidFill>
                <a:latin typeface="DM Sans" pitchFamily="2" charset="77"/>
              </a:rPr>
              <a:t>(</a:t>
            </a:r>
            <a:r>
              <a:rPr lang="en-CA" sz="1600" b="1" dirty="0">
                <a:solidFill>
                  <a:srgbClr val="0086B3"/>
                </a:solidFill>
                <a:latin typeface="DM Sans" pitchFamily="2" charset="77"/>
              </a:rPr>
              <a:t>2022</a:t>
            </a:r>
            <a:r>
              <a:rPr lang="en-CA" sz="1600" b="1" dirty="0">
                <a:solidFill>
                  <a:srgbClr val="63A35C"/>
                </a:solidFill>
                <a:latin typeface="DM Sans" pitchFamily="2" charset="77"/>
              </a:rPr>
              <a:t>, </a:t>
            </a:r>
            <a:r>
              <a:rPr lang="en-CA" sz="1600" b="1" dirty="0">
                <a:solidFill>
                  <a:srgbClr val="0086B3"/>
                </a:solidFill>
                <a:latin typeface="DM Sans" pitchFamily="2" charset="77"/>
              </a:rPr>
              <a:t>4</a:t>
            </a:r>
            <a:r>
              <a:rPr lang="en-CA" sz="1600" b="1" dirty="0">
                <a:solidFill>
                  <a:srgbClr val="63A35C"/>
                </a:solidFill>
                <a:latin typeface="DM Sans" pitchFamily="2" charset="77"/>
              </a:rPr>
              <a:t>, </a:t>
            </a:r>
            <a:r>
              <a:rPr lang="en-CA" sz="1600" b="1" dirty="0">
                <a:solidFill>
                  <a:srgbClr val="0086B3"/>
                </a:solidFill>
                <a:latin typeface="DM Sans" pitchFamily="2" charset="77"/>
              </a:rPr>
              <a:t>14</a:t>
            </a:r>
            <a:r>
              <a:rPr lang="en-CA" sz="1600" b="1" dirty="0">
                <a:solidFill>
                  <a:srgbClr val="63A35C"/>
                </a:solidFill>
                <a:latin typeface="DM Sans" pitchFamily="2" charset="77"/>
              </a:rPr>
              <a:t>)</a:t>
            </a:r>
            <a:endParaRPr lang="en-US" sz="2000" b="1" dirty="0">
              <a:latin typeface="DM Sans" pitchFamily="2" charset="77"/>
            </a:endParaRPr>
          </a:p>
        </p:txBody>
      </p:sp>
      <p:sp>
        <p:nvSpPr>
          <p:cNvPr id="2" name="Rectangle 1">
            <a:extLst>
              <a:ext uri="{FF2B5EF4-FFF2-40B4-BE49-F238E27FC236}">
                <a16:creationId xmlns:a16="http://schemas.microsoft.com/office/drawing/2014/main" id="{7A534D55-65D2-F603-542A-5CADDA28A791}"/>
              </a:ext>
            </a:extLst>
          </p:cNvPr>
          <p:cNvSpPr/>
          <p:nvPr/>
        </p:nvSpPr>
        <p:spPr>
          <a:xfrm>
            <a:off x="929843" y="2763982"/>
            <a:ext cx="6973186" cy="415498"/>
          </a:xfrm>
          <a:prstGeom prst="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683132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177</a:t>
            </a:fld>
            <a:endParaRPr/>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Top</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assert">
            <a:extLst>
              <a:ext uri="{FF2B5EF4-FFF2-40B4-BE49-F238E27FC236}">
                <a16:creationId xmlns:a16="http://schemas.microsoft.com/office/drawing/2014/main" id="{46C515E2-ECEE-9B8A-2E01-002CE6936A93}"/>
              </a:ext>
            </a:extLst>
          </p:cNvPr>
          <p:cNvSpPr/>
          <p:nvPr/>
        </p:nvSpPr>
        <p:spPr>
          <a:xfrm>
            <a:off x="929843" y="3925429"/>
            <a:ext cx="9815341" cy="338554"/>
          </a:xfrm>
          <a:prstGeom prst="rect">
            <a:avLst/>
          </a:prstGeom>
          <a:ln w="38100">
            <a:noFill/>
          </a:ln>
        </p:spPr>
        <p:txBody>
          <a:bodyPr wrap="square">
            <a:spAutoFit/>
          </a:bodyPr>
          <a:lstStyle/>
          <a:p>
            <a:r>
              <a:rPr lang="en-CA" sz="1600" b="1" dirty="0" err="1">
                <a:solidFill>
                  <a:srgbClr val="0086B3"/>
                </a:solidFill>
              </a:rPr>
              <a:t>assert_inglewood_pizza_has_one_review</a:t>
            </a:r>
            <a:r>
              <a:rPr lang="en-CA" sz="1600" b="1" dirty="0">
                <a:solidFill>
                  <a:srgbClr val="63A35C"/>
                </a:solidFill>
              </a:rPr>
              <a:t>(</a:t>
            </a:r>
            <a:r>
              <a:rPr lang="en-CA" sz="1600" b="1" dirty="0" err="1">
                <a:solidFill>
                  <a:schemeClr val="tx1"/>
                </a:solidFill>
              </a:rPr>
              <a:t>reviews_</a:t>
            </a:r>
            <a:r>
              <a:rPr lang="en-CA" sz="1600" b="1" dirty="0" err="1"/>
              <a:t>df</a:t>
            </a:r>
            <a:r>
              <a:rPr lang="en-CA" sz="1600" b="1" dirty="0">
                <a:solidFill>
                  <a:srgbClr val="63A35C"/>
                </a:solidFill>
              </a:rPr>
              <a:t>)</a:t>
            </a:r>
          </a:p>
        </p:txBody>
      </p:sp>
      <p:sp>
        <p:nvSpPr>
          <p:cNvPr id="11" name="!!act">
            <a:extLst>
              <a:ext uri="{FF2B5EF4-FFF2-40B4-BE49-F238E27FC236}">
                <a16:creationId xmlns:a16="http://schemas.microsoft.com/office/drawing/2014/main" id="{ECF3E3C1-826D-07D1-5568-0D90137DBFD5}"/>
              </a:ext>
            </a:extLst>
          </p:cNvPr>
          <p:cNvSpPr txBox="1"/>
          <p:nvPr/>
        </p:nvSpPr>
        <p:spPr>
          <a:xfrm>
            <a:off x="700258" y="2763982"/>
            <a:ext cx="10876698" cy="830997"/>
          </a:xfrm>
          <a:prstGeom prst="rect">
            <a:avLst/>
          </a:prstGeom>
          <a:noFill/>
          <a:ln w="38100">
            <a:noFill/>
          </a:ln>
        </p:spPr>
        <p:txBody>
          <a:bodyPr wrap="square" rtlCol="0">
            <a:spAutoFit/>
          </a:bodyPr>
          <a:lstStyle/>
          <a:p>
            <a:r>
              <a:rPr lang="en-CA" sz="1600" b="1" dirty="0">
                <a:solidFill>
                  <a:srgbClr val="A71D5D"/>
                </a:solidFill>
              </a:rPr>
              <a:t>    </a:t>
            </a:r>
            <a:r>
              <a:rPr lang="en-CA" sz="1600" b="1" dirty="0" err="1"/>
              <a:t>checkin_df</a:t>
            </a:r>
            <a:r>
              <a:rPr lang="en-CA" sz="1600" b="1" dirty="0"/>
              <a:t> </a:t>
            </a:r>
            <a:r>
              <a:rPr lang="en-CA" sz="1600" b="1" dirty="0">
                <a:solidFill>
                  <a:srgbClr val="A71D5D"/>
                </a:solidFill>
              </a:rPr>
              <a:t>= </a:t>
            </a:r>
            <a:r>
              <a:rPr lang="en-CA" sz="1600" b="1" dirty="0" err="1">
                <a:solidFill>
                  <a:srgbClr val="0086B3"/>
                </a:solidFill>
              </a:rPr>
              <a:t>create_checkin_df_with_one_date_per_row</a:t>
            </a:r>
            <a:r>
              <a:rPr lang="en-CA" sz="1600" b="1" dirty="0">
                <a:solidFill>
                  <a:srgbClr val="63A35C"/>
                </a:solidFill>
              </a:rPr>
              <a:t>(</a:t>
            </a:r>
            <a:r>
              <a:rPr lang="en-CA" sz="1600" b="1" dirty="0" err="1">
                <a:solidFill>
                  <a:schemeClr val="tx1"/>
                </a:solidFill>
              </a:rPr>
              <a:t>checkin_df</a:t>
            </a:r>
            <a:r>
              <a:rPr lang="en-CA" sz="1600" b="1" dirty="0">
                <a:solidFill>
                  <a:srgbClr val="63A35C"/>
                </a:solidFill>
              </a:rPr>
              <a:t>)</a:t>
            </a:r>
            <a:br>
              <a:rPr lang="en-CA" sz="1600" b="1" dirty="0">
                <a:solidFill>
                  <a:srgbClr val="63A35C"/>
                </a:solidFill>
              </a:rPr>
            </a:br>
            <a:br>
              <a:rPr lang="en-CA" sz="1600" b="1" dirty="0">
                <a:solidFill>
                  <a:srgbClr val="63A35C"/>
                </a:solidFill>
              </a:rPr>
            </a:br>
            <a:r>
              <a:rPr lang="en-CA" sz="1600" b="1" dirty="0">
                <a:solidFill>
                  <a:srgbClr val="63A35C"/>
                </a:solidFill>
              </a:rPr>
              <a:t>    </a:t>
            </a:r>
            <a:r>
              <a:rPr lang="en-CA" sz="1600" b="1" dirty="0" err="1"/>
              <a:t>reviews_df</a:t>
            </a:r>
            <a:r>
              <a:rPr lang="en-CA" sz="1600" b="1" dirty="0"/>
              <a:t> </a:t>
            </a:r>
            <a:r>
              <a:rPr lang="en-CA" sz="1600" b="1" dirty="0">
                <a:solidFill>
                  <a:srgbClr val="A71D5D"/>
                </a:solidFill>
              </a:rPr>
              <a:t>= </a:t>
            </a:r>
            <a:r>
              <a:rPr lang="en-CA" sz="1600" b="1" dirty="0" err="1">
                <a:solidFill>
                  <a:srgbClr val="0086B3"/>
                </a:solidFill>
              </a:rPr>
              <a:t>count_reviews</a:t>
            </a:r>
            <a:r>
              <a:rPr lang="en-CA" sz="1600" b="1" dirty="0">
                <a:solidFill>
                  <a:srgbClr val="63A35C"/>
                </a:solidFill>
              </a:rPr>
              <a:t>(</a:t>
            </a:r>
            <a:r>
              <a:rPr lang="en-CA" sz="1600" b="1" dirty="0" err="1">
                <a:solidFill>
                  <a:schemeClr val="tx1"/>
                </a:solidFill>
              </a:rPr>
              <a:t>checkin_df</a:t>
            </a:r>
            <a:r>
              <a:rPr lang="en-CA" sz="1600" b="1" dirty="0">
                <a:solidFill>
                  <a:schemeClr val="tx1"/>
                </a:solidFill>
              </a:rPr>
              <a:t>, </a:t>
            </a:r>
            <a:r>
              <a:rPr lang="en-CA" sz="1600" b="1" dirty="0" err="1">
                <a:solidFill>
                  <a:schemeClr val="tx1"/>
                </a:solidFill>
              </a:rPr>
              <a:t>mobile_reviews_df</a:t>
            </a:r>
            <a:r>
              <a:rPr lang="en-CA" sz="1600" b="1" dirty="0">
                <a:solidFill>
                  <a:schemeClr val="tx1"/>
                </a:solidFill>
              </a:rPr>
              <a:t>, </a:t>
            </a:r>
            <a:r>
              <a:rPr lang="en-CA" sz="1600" b="1" dirty="0" err="1">
                <a:solidFill>
                  <a:schemeClr val="tx1"/>
                </a:solidFill>
              </a:rPr>
              <a:t>browser_reviews_df</a:t>
            </a:r>
            <a:r>
              <a:rPr lang="en-CA" sz="1600" b="1" dirty="0">
                <a:solidFill>
                  <a:schemeClr val="tx1"/>
                </a:solidFill>
              </a:rPr>
              <a:t>, </a:t>
            </a:r>
            <a:r>
              <a:rPr lang="en-CA" sz="1600" b="1" dirty="0" err="1">
                <a:solidFill>
                  <a:schemeClr val="tx1"/>
                </a:solidFill>
              </a:rPr>
              <a:t>run_date</a:t>
            </a:r>
            <a:r>
              <a:rPr lang="en-CA" sz="1600" b="1" dirty="0">
                <a:solidFill>
                  <a:srgbClr val="63A35C"/>
                </a:solidFill>
              </a:rPr>
              <a:t>)</a:t>
            </a:r>
            <a:endParaRPr lang="en-US" b="1" dirty="0"/>
          </a:p>
        </p:txBody>
      </p:sp>
      <p:sp>
        <p:nvSpPr>
          <p:cNvPr id="13" name="!!arrange">
            <a:extLst>
              <a:ext uri="{FF2B5EF4-FFF2-40B4-BE49-F238E27FC236}">
                <a16:creationId xmlns:a16="http://schemas.microsoft.com/office/drawing/2014/main" id="{CC5A389B-493C-F6B5-E50E-910E35908C55}"/>
              </a:ext>
            </a:extLst>
          </p:cNvPr>
          <p:cNvSpPr txBox="1"/>
          <p:nvPr/>
        </p:nvSpPr>
        <p:spPr>
          <a:xfrm>
            <a:off x="749245" y="1088674"/>
            <a:ext cx="10690335" cy="1569660"/>
          </a:xfrm>
          <a:prstGeom prst="rect">
            <a:avLst/>
          </a:prstGeom>
          <a:noFill/>
          <a:ln w="38100">
            <a:noFill/>
          </a:ln>
        </p:spPr>
        <p:txBody>
          <a:bodyPr wrap="square" rtlCol="0">
            <a:spAutoFit/>
          </a:bodyPr>
          <a:lstStyle/>
          <a:p>
            <a:pPr lvl="0"/>
            <a:r>
              <a:rPr lang="en-CA" sz="1600" b="1" dirty="0">
                <a:solidFill>
                  <a:srgbClr val="A71D5D"/>
                </a:solidFill>
                <a:latin typeface="DM Sans" pitchFamily="2" charset="77"/>
              </a:rPr>
              <a:t>def </a:t>
            </a:r>
            <a:r>
              <a:rPr lang="en-CA" sz="1600" b="1" dirty="0" err="1">
                <a:solidFill>
                  <a:srgbClr val="795DA3"/>
                </a:solidFill>
                <a:latin typeface="DM Sans" pitchFamily="2" charset="77"/>
              </a:rPr>
              <a:t>test_only_counts_mobile_reviews_done_separately_from_checkins</a:t>
            </a:r>
            <a:endParaRPr lang="en-CA" sz="1600" b="1" dirty="0">
              <a:solidFill>
                <a:srgbClr val="795DA3"/>
              </a:solidFill>
              <a:latin typeface="DM Sans" pitchFamily="2" charset="77"/>
            </a:endParaRPr>
          </a:p>
          <a:p>
            <a:pPr lvl="0"/>
            <a:r>
              <a:rPr lang="en-CA" sz="1600" b="1" dirty="0">
                <a:solidFill>
                  <a:srgbClr val="63A35C"/>
                </a:solidFill>
                <a:latin typeface="DM Sans" pitchFamily="2" charset="77"/>
              </a:rPr>
              <a:t>(</a:t>
            </a:r>
            <a:r>
              <a:rPr lang="en-CA" sz="1600" b="1" dirty="0">
                <a:solidFill>
                  <a:srgbClr val="0086B3"/>
                </a:solidFill>
                <a:latin typeface="DM Sans" pitchFamily="2" charset="77"/>
              </a:rPr>
              <a:t>spark</a:t>
            </a:r>
            <a:r>
              <a:rPr lang="en-CA" sz="1600" b="1" dirty="0">
                <a:solidFill>
                  <a:srgbClr val="A71D5D"/>
                </a:solidFill>
                <a:latin typeface="DM Sans" pitchFamily="2" charset="77"/>
              </a:rPr>
              <a:t>: </a:t>
            </a:r>
            <a:r>
              <a:rPr lang="en-CA" sz="1600" b="1" dirty="0" err="1">
                <a:solidFill>
                  <a:srgbClr val="795DA3"/>
                </a:solidFill>
                <a:latin typeface="DM Sans" pitchFamily="2" charset="77"/>
              </a:rPr>
              <a:t>SparkSession</a:t>
            </a:r>
            <a:r>
              <a:rPr lang="en-CA" sz="1600" b="1" dirty="0">
                <a:solidFill>
                  <a:srgbClr val="63A35C"/>
                </a:solidFill>
                <a:latin typeface="DM Sans" pitchFamily="2" charset="77"/>
              </a:rPr>
              <a:t>) </a:t>
            </a:r>
            <a:r>
              <a:rPr lang="en-CA" sz="1600" b="1" dirty="0">
                <a:latin typeface="DM Sans" pitchFamily="2" charset="77"/>
              </a:rPr>
              <a:t>-&gt; </a:t>
            </a:r>
            <a:r>
              <a:rPr lang="en-CA" sz="1600" b="1" dirty="0">
                <a:solidFill>
                  <a:srgbClr val="A71D5D"/>
                </a:solidFill>
                <a:latin typeface="DM Sans" pitchFamily="2" charset="77"/>
              </a:rPr>
              <a:t>None:</a:t>
            </a:r>
            <a:br>
              <a:rPr lang="en-CA" sz="1600" b="1" dirty="0">
                <a:solidFill>
                  <a:srgbClr val="A71D5D"/>
                </a:solidFill>
                <a:latin typeface="DM Sans" pitchFamily="2" charset="77"/>
              </a:rPr>
            </a:br>
            <a:r>
              <a:rPr lang="en-CA" sz="1600" b="1" dirty="0">
                <a:solidFill>
                  <a:srgbClr val="A71D5D"/>
                </a:solidFill>
                <a:latin typeface="DM Sans" pitchFamily="2" charset="77"/>
              </a:rPr>
              <a:t>    </a:t>
            </a:r>
            <a:r>
              <a:rPr lang="en-CA" sz="1600" b="1" dirty="0" err="1">
                <a:latin typeface="DM Sans" pitchFamily="2" charset="77"/>
              </a:rPr>
              <a:t>browser_reviews_df</a:t>
            </a:r>
            <a:r>
              <a:rPr lang="en-CA" sz="1600" b="1" dirty="0">
                <a:latin typeface="DM Sans" pitchFamily="2" charset="77"/>
              </a:rPr>
              <a:t> </a:t>
            </a:r>
            <a:r>
              <a:rPr lang="en-CA" sz="1600" b="1" dirty="0">
                <a:solidFill>
                  <a:srgbClr val="A71D5D"/>
                </a:solidFill>
                <a:latin typeface="DM Sans" pitchFamily="2" charset="77"/>
              </a:rPr>
              <a:t>= </a:t>
            </a:r>
            <a:r>
              <a:rPr lang="en-CA" sz="1600" b="1" dirty="0" err="1">
                <a:solidFill>
                  <a:srgbClr val="0086B3"/>
                </a:solidFill>
                <a:latin typeface="DM Sans" pitchFamily="2" charset="77"/>
              </a:rPr>
              <a:t>create_df_from_json</a:t>
            </a:r>
            <a:r>
              <a:rPr lang="en-CA" sz="1600" b="1" dirty="0">
                <a:solidFill>
                  <a:srgbClr val="63A35C"/>
                </a:solidFill>
                <a:latin typeface="DM Sans" pitchFamily="2" charset="77"/>
              </a:rPr>
              <a:t>(</a:t>
            </a:r>
            <a:r>
              <a:rPr lang="en-CA" sz="1600" b="1" dirty="0">
                <a:solidFill>
                  <a:srgbClr val="183691"/>
                </a:solidFill>
                <a:latin typeface="DM Sans" pitchFamily="2" charset="77"/>
              </a:rPr>
              <a:t>"fixtures/</a:t>
            </a:r>
            <a:r>
              <a:rPr lang="en-CA" sz="1600" b="1" dirty="0" err="1">
                <a:solidFill>
                  <a:srgbClr val="183691"/>
                </a:solidFill>
                <a:latin typeface="DM Sans" pitchFamily="2" charset="77"/>
              </a:rPr>
              <a:t>browser_reviews.json</a:t>
            </a:r>
            <a:r>
              <a:rPr lang="en-CA" sz="1600" b="1" dirty="0">
                <a:solidFill>
                  <a:srgbClr val="183691"/>
                </a:solidFill>
                <a:latin typeface="DM Sans" pitchFamily="2" charset="77"/>
              </a:rPr>
              <a:t>"</a:t>
            </a:r>
            <a:r>
              <a:rPr lang="en-CA" sz="1600" b="1" dirty="0">
                <a:solidFill>
                  <a:srgbClr val="63A35C"/>
                </a:solidFill>
                <a:latin typeface="DM Sans" pitchFamily="2" charset="77"/>
              </a:rPr>
              <a:t>, </a:t>
            </a:r>
            <a:r>
              <a:rPr lang="en-CA" sz="1600" b="1" dirty="0">
                <a:solidFill>
                  <a:srgbClr val="0086B3"/>
                </a:solidFill>
                <a:latin typeface="DM Sans" pitchFamily="2" charset="77"/>
              </a:rPr>
              <a:t>spark</a:t>
            </a:r>
            <a:r>
              <a:rPr lang="en-CA" sz="1600" b="1" dirty="0">
                <a:solidFill>
                  <a:srgbClr val="63A35C"/>
                </a:solidFill>
                <a:latin typeface="DM Sans" pitchFamily="2" charset="77"/>
              </a:rPr>
              <a:t>)</a:t>
            </a:r>
            <a:br>
              <a:rPr lang="en-CA" sz="1600" b="1" dirty="0">
                <a:solidFill>
                  <a:srgbClr val="63A35C"/>
                </a:solidFill>
                <a:latin typeface="DM Sans" pitchFamily="2" charset="77"/>
              </a:rPr>
            </a:br>
            <a:r>
              <a:rPr lang="en-CA" sz="1600" b="1" dirty="0">
                <a:solidFill>
                  <a:srgbClr val="63A35C"/>
                </a:solidFill>
                <a:latin typeface="DM Sans" pitchFamily="2" charset="77"/>
              </a:rPr>
              <a:t>    </a:t>
            </a:r>
            <a:endParaRPr lang="en-CA" sz="1600" b="1" dirty="0">
              <a:latin typeface="DM Sans" pitchFamily="2" charset="77"/>
            </a:endParaRPr>
          </a:p>
          <a:p>
            <a:pPr lvl="0"/>
            <a:r>
              <a:rPr lang="en-CA" sz="1600" b="1" dirty="0">
                <a:solidFill>
                  <a:srgbClr val="63A35C"/>
                </a:solidFill>
                <a:latin typeface="DM Sans" pitchFamily="2" charset="77"/>
              </a:rPr>
              <a:t>    </a:t>
            </a:r>
            <a:r>
              <a:rPr lang="en-CA" sz="1600" b="1" dirty="0" err="1">
                <a:latin typeface="DM Sans" pitchFamily="2" charset="77"/>
              </a:rPr>
              <a:t>mobile_reviews_df</a:t>
            </a:r>
            <a:r>
              <a:rPr lang="en-CA" sz="1600" b="1" dirty="0">
                <a:latin typeface="DM Sans" pitchFamily="2" charset="77"/>
              </a:rPr>
              <a:t> </a:t>
            </a:r>
            <a:r>
              <a:rPr lang="en-CA" sz="1600" b="1" dirty="0">
                <a:solidFill>
                  <a:srgbClr val="A71D5D"/>
                </a:solidFill>
                <a:latin typeface="DM Sans" pitchFamily="2" charset="77"/>
              </a:rPr>
              <a:t>= </a:t>
            </a:r>
            <a:r>
              <a:rPr lang="en-CA" sz="1600" b="1" dirty="0" err="1">
                <a:solidFill>
                  <a:srgbClr val="0086B3"/>
                </a:solidFill>
                <a:latin typeface="DM Sans" pitchFamily="2" charset="77"/>
              </a:rPr>
              <a:t>create_df_from_json</a:t>
            </a:r>
            <a:r>
              <a:rPr lang="en-CA" sz="1600" b="1" dirty="0">
                <a:solidFill>
                  <a:srgbClr val="63A35C"/>
                </a:solidFill>
                <a:latin typeface="DM Sans" pitchFamily="2" charset="77"/>
              </a:rPr>
              <a:t>(</a:t>
            </a:r>
            <a:r>
              <a:rPr lang="en-CA" sz="1600" b="1" dirty="0">
                <a:solidFill>
                  <a:srgbClr val="183691"/>
                </a:solidFill>
                <a:latin typeface="DM Sans" pitchFamily="2" charset="77"/>
              </a:rPr>
              <a:t>"fixtures/</a:t>
            </a:r>
            <a:r>
              <a:rPr lang="en-CA" sz="1600" b="1" dirty="0" err="1">
                <a:solidFill>
                  <a:srgbClr val="183691"/>
                </a:solidFill>
                <a:latin typeface="DM Sans" pitchFamily="2" charset="77"/>
              </a:rPr>
              <a:t>mobile_reviews.json</a:t>
            </a:r>
            <a:r>
              <a:rPr lang="en-CA" sz="1600" b="1" dirty="0">
                <a:solidFill>
                  <a:srgbClr val="183691"/>
                </a:solidFill>
                <a:latin typeface="DM Sans" pitchFamily="2" charset="77"/>
              </a:rPr>
              <a:t>"</a:t>
            </a:r>
            <a:r>
              <a:rPr lang="en-CA" sz="1600" b="1" dirty="0">
                <a:solidFill>
                  <a:srgbClr val="63A35C"/>
                </a:solidFill>
                <a:latin typeface="DM Sans" pitchFamily="2" charset="77"/>
              </a:rPr>
              <a:t>, </a:t>
            </a:r>
            <a:r>
              <a:rPr lang="en-CA" sz="1600" b="1" dirty="0">
                <a:solidFill>
                  <a:srgbClr val="0086B3"/>
                </a:solidFill>
                <a:latin typeface="DM Sans" pitchFamily="2" charset="77"/>
              </a:rPr>
              <a:t>spark</a:t>
            </a:r>
            <a:r>
              <a:rPr lang="en-CA" sz="1600" b="1" dirty="0">
                <a:solidFill>
                  <a:srgbClr val="63A35C"/>
                </a:solidFill>
                <a:latin typeface="DM Sans" pitchFamily="2" charset="77"/>
              </a:rPr>
              <a:t>)</a:t>
            </a:r>
          </a:p>
          <a:p>
            <a:pPr lvl="0"/>
            <a:r>
              <a:rPr lang="en-CA" sz="1600" b="1" dirty="0">
                <a:solidFill>
                  <a:srgbClr val="63A35C"/>
                </a:solidFill>
                <a:latin typeface="DM Sans" pitchFamily="2" charset="77"/>
              </a:rPr>
              <a:t>    </a:t>
            </a:r>
            <a:r>
              <a:rPr lang="en-CA" sz="1600" b="1" dirty="0" err="1">
                <a:solidFill>
                  <a:schemeClr val="tx1"/>
                </a:solidFill>
                <a:latin typeface="DM Sans" pitchFamily="2" charset="77"/>
              </a:rPr>
              <a:t>run_</a:t>
            </a:r>
            <a:r>
              <a:rPr lang="en-CA" sz="1600" b="1" dirty="0" err="1">
                <a:latin typeface="DM Sans" pitchFamily="2" charset="77"/>
              </a:rPr>
              <a:t>date</a:t>
            </a:r>
            <a:r>
              <a:rPr lang="en-CA" sz="1600" b="1" dirty="0">
                <a:latin typeface="DM Sans" pitchFamily="2" charset="77"/>
              </a:rPr>
              <a:t> </a:t>
            </a:r>
            <a:r>
              <a:rPr lang="en-CA" sz="1600" b="1" dirty="0">
                <a:solidFill>
                  <a:srgbClr val="A71D5D"/>
                </a:solidFill>
                <a:latin typeface="DM Sans" pitchFamily="2" charset="77"/>
              </a:rPr>
              <a:t>= </a:t>
            </a:r>
            <a:r>
              <a:rPr lang="en-CA" sz="1600" b="1" dirty="0">
                <a:solidFill>
                  <a:srgbClr val="0086B3"/>
                </a:solidFill>
                <a:latin typeface="DM Sans" pitchFamily="2" charset="77"/>
              </a:rPr>
              <a:t>datetime</a:t>
            </a:r>
            <a:r>
              <a:rPr lang="en-CA" sz="1600" b="1" dirty="0">
                <a:solidFill>
                  <a:srgbClr val="63A35C"/>
                </a:solidFill>
                <a:latin typeface="DM Sans" pitchFamily="2" charset="77"/>
              </a:rPr>
              <a:t>(</a:t>
            </a:r>
            <a:r>
              <a:rPr lang="en-CA" sz="1600" b="1" dirty="0">
                <a:solidFill>
                  <a:srgbClr val="0086B3"/>
                </a:solidFill>
                <a:latin typeface="DM Sans" pitchFamily="2" charset="77"/>
              </a:rPr>
              <a:t>2022</a:t>
            </a:r>
            <a:r>
              <a:rPr lang="en-CA" sz="1600" b="1" dirty="0">
                <a:solidFill>
                  <a:srgbClr val="63A35C"/>
                </a:solidFill>
                <a:latin typeface="DM Sans" pitchFamily="2" charset="77"/>
              </a:rPr>
              <a:t>, </a:t>
            </a:r>
            <a:r>
              <a:rPr lang="en-CA" sz="1600" b="1" dirty="0">
                <a:solidFill>
                  <a:srgbClr val="0086B3"/>
                </a:solidFill>
                <a:latin typeface="DM Sans" pitchFamily="2" charset="77"/>
              </a:rPr>
              <a:t>4</a:t>
            </a:r>
            <a:r>
              <a:rPr lang="en-CA" sz="1600" b="1" dirty="0">
                <a:solidFill>
                  <a:srgbClr val="63A35C"/>
                </a:solidFill>
                <a:latin typeface="DM Sans" pitchFamily="2" charset="77"/>
              </a:rPr>
              <a:t>, </a:t>
            </a:r>
            <a:r>
              <a:rPr lang="en-CA" sz="1600" b="1" dirty="0">
                <a:solidFill>
                  <a:srgbClr val="0086B3"/>
                </a:solidFill>
                <a:latin typeface="DM Sans" pitchFamily="2" charset="77"/>
              </a:rPr>
              <a:t>14</a:t>
            </a:r>
            <a:r>
              <a:rPr lang="en-CA" sz="1600" b="1" dirty="0">
                <a:solidFill>
                  <a:srgbClr val="63A35C"/>
                </a:solidFill>
                <a:latin typeface="DM Sans" pitchFamily="2" charset="77"/>
              </a:rPr>
              <a:t>)</a:t>
            </a:r>
            <a:endParaRPr lang="en-US" sz="2000" b="1" dirty="0">
              <a:latin typeface="DM Sans" pitchFamily="2" charset="77"/>
            </a:endParaRPr>
          </a:p>
        </p:txBody>
      </p:sp>
      <p:sp>
        <p:nvSpPr>
          <p:cNvPr id="9" name="Rectangle 8">
            <a:extLst>
              <a:ext uri="{FF2B5EF4-FFF2-40B4-BE49-F238E27FC236}">
                <a16:creationId xmlns:a16="http://schemas.microsoft.com/office/drawing/2014/main" id="{4521A5C3-C7FC-42A5-2BF3-A93F1C0E3464}"/>
              </a:ext>
            </a:extLst>
          </p:cNvPr>
          <p:cNvSpPr/>
          <p:nvPr/>
        </p:nvSpPr>
        <p:spPr>
          <a:xfrm>
            <a:off x="896206" y="1772263"/>
            <a:ext cx="6824304" cy="338554"/>
          </a:xfrm>
          <a:prstGeom prst="rect">
            <a:avLst/>
          </a:prstGeom>
        </p:spPr>
        <p:txBody>
          <a:bodyPr wrap="none">
            <a:spAutoFit/>
          </a:bodyPr>
          <a:lstStyle/>
          <a:p>
            <a:r>
              <a:rPr lang="en-CA" sz="1600" b="1" dirty="0">
                <a:solidFill>
                  <a:srgbClr val="A71D5D"/>
                </a:solidFill>
              </a:rPr>
              <a:t> </a:t>
            </a:r>
            <a:r>
              <a:rPr lang="en-CA" sz="1600" b="1" dirty="0" err="1">
                <a:latin typeface="DM Sans" pitchFamily="2" charset="77"/>
              </a:rPr>
              <a:t>checkin_df</a:t>
            </a:r>
            <a:r>
              <a:rPr lang="en-CA" sz="1600" b="1" dirty="0">
                <a:latin typeface="DM Sans" pitchFamily="2" charset="77"/>
              </a:rPr>
              <a:t> </a:t>
            </a:r>
            <a:r>
              <a:rPr lang="en-CA" sz="1600" b="1" dirty="0">
                <a:solidFill>
                  <a:srgbClr val="A71D5D"/>
                </a:solidFill>
                <a:latin typeface="DM Sans" pitchFamily="2" charset="77"/>
              </a:rPr>
              <a:t>= </a:t>
            </a:r>
            <a:r>
              <a:rPr lang="en-CA" sz="1600" b="1" dirty="0" err="1">
                <a:solidFill>
                  <a:srgbClr val="0086B3"/>
                </a:solidFill>
                <a:latin typeface="DM Sans" pitchFamily="2" charset="77"/>
              </a:rPr>
              <a:t>create_df_from_json</a:t>
            </a:r>
            <a:r>
              <a:rPr lang="en-CA" sz="1600" b="1" dirty="0">
                <a:solidFill>
                  <a:srgbClr val="63A35C"/>
                </a:solidFill>
                <a:latin typeface="DM Sans" pitchFamily="2" charset="77"/>
              </a:rPr>
              <a:t>(</a:t>
            </a:r>
            <a:r>
              <a:rPr lang="en-CA" sz="1600" b="1" dirty="0">
                <a:solidFill>
                  <a:srgbClr val="183691"/>
                </a:solidFill>
                <a:latin typeface="DM Sans" pitchFamily="2" charset="77"/>
              </a:rPr>
              <a:t>"fixtures/</a:t>
            </a:r>
            <a:r>
              <a:rPr lang="en-CA" sz="1600" b="1" dirty="0" err="1">
                <a:solidFill>
                  <a:srgbClr val="183691"/>
                </a:solidFill>
                <a:latin typeface="DM Sans" pitchFamily="2" charset="77"/>
              </a:rPr>
              <a:t>checkin.json</a:t>
            </a:r>
            <a:r>
              <a:rPr lang="en-CA" sz="1600" b="1" dirty="0">
                <a:solidFill>
                  <a:srgbClr val="183691"/>
                </a:solidFill>
                <a:latin typeface="DM Sans" pitchFamily="2" charset="77"/>
              </a:rPr>
              <a:t>"</a:t>
            </a:r>
            <a:r>
              <a:rPr lang="en-CA" sz="1600" b="1" dirty="0">
                <a:solidFill>
                  <a:srgbClr val="63A35C"/>
                </a:solidFill>
                <a:latin typeface="DM Sans" pitchFamily="2" charset="77"/>
              </a:rPr>
              <a:t>, </a:t>
            </a:r>
            <a:r>
              <a:rPr lang="en-CA" sz="1600" b="1" dirty="0">
                <a:solidFill>
                  <a:srgbClr val="0086B3"/>
                </a:solidFill>
                <a:latin typeface="DM Sans" pitchFamily="2" charset="77"/>
              </a:rPr>
              <a:t>spark</a:t>
            </a:r>
            <a:r>
              <a:rPr lang="en-CA" sz="1600" b="1" dirty="0">
                <a:solidFill>
                  <a:srgbClr val="63A35C"/>
                </a:solidFill>
                <a:latin typeface="DM Sans" pitchFamily="2" charset="77"/>
              </a:rPr>
              <a:t>)</a:t>
            </a:r>
            <a:endParaRPr lang="en-CA" sz="1600" b="1" dirty="0">
              <a:solidFill>
                <a:srgbClr val="A71D5D"/>
              </a:solidFill>
              <a:latin typeface="DM Sans" pitchFamily="2" charset="77"/>
            </a:endParaRPr>
          </a:p>
        </p:txBody>
      </p:sp>
    </p:spTree>
    <p:extLst>
      <p:ext uri="{BB962C8B-B14F-4D97-AF65-F5344CB8AC3E}">
        <p14:creationId xmlns:p14="http://schemas.microsoft.com/office/powerpoint/2010/main" val="318480881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advTm="0">
        <p159:morph option="byObject"/>
      </p:transition>
    </mc:Choice>
    <mc:Fallback>
      <p:transition spd="slow" advClick="0" advTm="0">
        <p:fade/>
      </p:transition>
    </mc:Fallback>
  </mc:AlternateContent>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178</a:t>
            </a:fld>
            <a:endParaRPr/>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Top</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assert">
            <a:extLst>
              <a:ext uri="{FF2B5EF4-FFF2-40B4-BE49-F238E27FC236}">
                <a16:creationId xmlns:a16="http://schemas.microsoft.com/office/drawing/2014/main" id="{46C515E2-ECEE-9B8A-2E01-002CE6936A93}"/>
              </a:ext>
            </a:extLst>
          </p:cNvPr>
          <p:cNvSpPr/>
          <p:nvPr/>
        </p:nvSpPr>
        <p:spPr>
          <a:xfrm>
            <a:off x="929843" y="4245193"/>
            <a:ext cx="9815341" cy="338554"/>
          </a:xfrm>
          <a:prstGeom prst="rect">
            <a:avLst/>
          </a:prstGeom>
          <a:ln w="38100">
            <a:noFill/>
          </a:ln>
        </p:spPr>
        <p:txBody>
          <a:bodyPr wrap="square">
            <a:spAutoFit/>
          </a:bodyPr>
          <a:lstStyle/>
          <a:p>
            <a:r>
              <a:rPr lang="en-CA" sz="1600" b="1" dirty="0" err="1">
                <a:solidFill>
                  <a:srgbClr val="0086B3"/>
                </a:solidFill>
              </a:rPr>
              <a:t>assert_inglewood_pizza_has_one_review</a:t>
            </a:r>
            <a:r>
              <a:rPr lang="en-CA" sz="1600" b="1" dirty="0">
                <a:solidFill>
                  <a:srgbClr val="63A35C"/>
                </a:solidFill>
              </a:rPr>
              <a:t>(</a:t>
            </a:r>
            <a:r>
              <a:rPr lang="en-CA" sz="1600" b="1" dirty="0" err="1">
                <a:solidFill>
                  <a:schemeClr val="tx1"/>
                </a:solidFill>
              </a:rPr>
              <a:t>reviews_</a:t>
            </a:r>
            <a:r>
              <a:rPr lang="en-CA" sz="1600" b="1" dirty="0" err="1"/>
              <a:t>df</a:t>
            </a:r>
            <a:r>
              <a:rPr lang="en-CA" sz="1600" b="1" dirty="0">
                <a:solidFill>
                  <a:srgbClr val="63A35C"/>
                </a:solidFill>
              </a:rPr>
              <a:t>)</a:t>
            </a:r>
          </a:p>
        </p:txBody>
      </p:sp>
      <p:sp>
        <p:nvSpPr>
          <p:cNvPr id="11" name="!!act">
            <a:extLst>
              <a:ext uri="{FF2B5EF4-FFF2-40B4-BE49-F238E27FC236}">
                <a16:creationId xmlns:a16="http://schemas.microsoft.com/office/drawing/2014/main" id="{ECF3E3C1-826D-07D1-5568-0D90137DBFD5}"/>
              </a:ext>
            </a:extLst>
          </p:cNvPr>
          <p:cNvSpPr txBox="1"/>
          <p:nvPr/>
        </p:nvSpPr>
        <p:spPr>
          <a:xfrm>
            <a:off x="732916" y="3224334"/>
            <a:ext cx="10876698" cy="830997"/>
          </a:xfrm>
          <a:prstGeom prst="rect">
            <a:avLst/>
          </a:prstGeom>
          <a:noFill/>
          <a:ln w="38100">
            <a:noFill/>
          </a:ln>
        </p:spPr>
        <p:txBody>
          <a:bodyPr wrap="square" rtlCol="0">
            <a:spAutoFit/>
          </a:bodyPr>
          <a:lstStyle/>
          <a:p>
            <a:r>
              <a:rPr lang="en-CA" sz="1600" b="1" dirty="0">
                <a:latin typeface="DM Sans" pitchFamily="2" charset="77"/>
              </a:rPr>
              <a:t>    </a:t>
            </a:r>
            <a:r>
              <a:rPr lang="en-CA" sz="1600" b="1" dirty="0" err="1">
                <a:latin typeface="DM Sans" pitchFamily="2" charset="77"/>
              </a:rPr>
              <a:t>checkin_df</a:t>
            </a:r>
            <a:r>
              <a:rPr lang="en-CA" sz="1600" b="1" dirty="0">
                <a:latin typeface="DM Sans" pitchFamily="2" charset="77"/>
              </a:rPr>
              <a:t> </a:t>
            </a:r>
            <a:r>
              <a:rPr lang="en-CA" sz="1600" b="1" dirty="0">
                <a:solidFill>
                  <a:srgbClr val="A71D5D"/>
                </a:solidFill>
                <a:latin typeface="DM Sans" pitchFamily="2" charset="77"/>
              </a:rPr>
              <a:t>= </a:t>
            </a:r>
            <a:r>
              <a:rPr lang="en-CA" sz="1600" b="1" dirty="0" err="1">
                <a:solidFill>
                  <a:srgbClr val="0086B3"/>
                </a:solidFill>
                <a:latin typeface="DM Sans" pitchFamily="2" charset="77"/>
              </a:rPr>
              <a:t>create_checkin_df_with_one_date_per_row</a:t>
            </a:r>
            <a:r>
              <a:rPr lang="en-CA" sz="1600" b="1" dirty="0">
                <a:solidFill>
                  <a:srgbClr val="63A35C"/>
                </a:solidFill>
                <a:latin typeface="DM Sans" pitchFamily="2" charset="77"/>
              </a:rPr>
              <a:t>(</a:t>
            </a:r>
            <a:r>
              <a:rPr lang="en-CA" sz="1600" b="1" dirty="0" err="1">
                <a:solidFill>
                  <a:schemeClr val="tx1"/>
                </a:solidFill>
                <a:latin typeface="DM Sans" pitchFamily="2" charset="77"/>
              </a:rPr>
              <a:t>checkin_df</a:t>
            </a:r>
            <a:r>
              <a:rPr lang="en-CA" sz="1600" b="1" dirty="0">
                <a:solidFill>
                  <a:srgbClr val="63A35C"/>
                </a:solidFill>
                <a:latin typeface="DM Sans" pitchFamily="2" charset="77"/>
              </a:rPr>
              <a:t>)</a:t>
            </a:r>
            <a:br>
              <a:rPr lang="en-CA" sz="1600" b="1" dirty="0">
                <a:solidFill>
                  <a:srgbClr val="63A35C"/>
                </a:solidFill>
                <a:latin typeface="DM Sans" pitchFamily="2" charset="77"/>
              </a:rPr>
            </a:br>
            <a:br>
              <a:rPr lang="en-CA" sz="1600" b="1" dirty="0">
                <a:solidFill>
                  <a:srgbClr val="63A35C"/>
                </a:solidFill>
                <a:latin typeface="DM Sans" pitchFamily="2" charset="77"/>
              </a:rPr>
            </a:br>
            <a:r>
              <a:rPr lang="en-CA" sz="1600" b="1" dirty="0">
                <a:solidFill>
                  <a:srgbClr val="63A35C"/>
                </a:solidFill>
                <a:latin typeface="DM Sans" pitchFamily="2" charset="77"/>
              </a:rPr>
              <a:t>    </a:t>
            </a:r>
            <a:r>
              <a:rPr lang="en-CA" sz="1600" b="1" dirty="0" err="1">
                <a:latin typeface="DM Sans" pitchFamily="2" charset="77"/>
              </a:rPr>
              <a:t>reviews_df</a:t>
            </a:r>
            <a:r>
              <a:rPr lang="en-CA" sz="1600" b="1" dirty="0">
                <a:latin typeface="DM Sans" pitchFamily="2" charset="77"/>
              </a:rPr>
              <a:t> </a:t>
            </a:r>
            <a:r>
              <a:rPr lang="en-CA" sz="1600" b="1" dirty="0">
                <a:solidFill>
                  <a:srgbClr val="A71D5D"/>
                </a:solidFill>
                <a:latin typeface="DM Sans" pitchFamily="2" charset="77"/>
              </a:rPr>
              <a:t>= </a:t>
            </a:r>
            <a:r>
              <a:rPr lang="en-CA" sz="1600" b="1" dirty="0" err="1">
                <a:solidFill>
                  <a:srgbClr val="0086B3"/>
                </a:solidFill>
                <a:latin typeface="DM Sans" pitchFamily="2" charset="77"/>
              </a:rPr>
              <a:t>count_reviews</a:t>
            </a:r>
            <a:r>
              <a:rPr lang="en-CA" sz="1600" b="1" dirty="0">
                <a:solidFill>
                  <a:srgbClr val="63A35C"/>
                </a:solidFill>
                <a:latin typeface="DM Sans" pitchFamily="2" charset="77"/>
              </a:rPr>
              <a:t>(</a:t>
            </a:r>
            <a:r>
              <a:rPr lang="en-CA" sz="1600" b="1" dirty="0" err="1">
                <a:solidFill>
                  <a:schemeClr val="tx1"/>
                </a:solidFill>
                <a:latin typeface="DM Sans" pitchFamily="2" charset="77"/>
              </a:rPr>
              <a:t>checkin_df</a:t>
            </a:r>
            <a:r>
              <a:rPr lang="en-CA" sz="1600" b="1" dirty="0">
                <a:solidFill>
                  <a:schemeClr val="tx1"/>
                </a:solidFill>
                <a:latin typeface="DM Sans" pitchFamily="2" charset="77"/>
              </a:rPr>
              <a:t>, </a:t>
            </a:r>
            <a:r>
              <a:rPr lang="en-CA" sz="1600" b="1" dirty="0" err="1">
                <a:solidFill>
                  <a:schemeClr val="tx1"/>
                </a:solidFill>
                <a:latin typeface="DM Sans" pitchFamily="2" charset="77"/>
              </a:rPr>
              <a:t>mobile_reviews_df</a:t>
            </a:r>
            <a:r>
              <a:rPr lang="en-CA" sz="1600" b="1" dirty="0">
                <a:solidFill>
                  <a:schemeClr val="tx1"/>
                </a:solidFill>
                <a:latin typeface="DM Sans" pitchFamily="2" charset="77"/>
              </a:rPr>
              <a:t>, </a:t>
            </a:r>
            <a:r>
              <a:rPr lang="en-CA" sz="1600" b="1" dirty="0" err="1">
                <a:solidFill>
                  <a:schemeClr val="tx1"/>
                </a:solidFill>
                <a:latin typeface="DM Sans" pitchFamily="2" charset="77"/>
              </a:rPr>
              <a:t>browser_reviews_df</a:t>
            </a:r>
            <a:r>
              <a:rPr lang="en-CA" sz="1600" b="1" dirty="0">
                <a:solidFill>
                  <a:schemeClr val="tx1"/>
                </a:solidFill>
                <a:latin typeface="DM Sans" pitchFamily="2" charset="77"/>
              </a:rPr>
              <a:t>, </a:t>
            </a:r>
            <a:r>
              <a:rPr lang="en-CA" sz="1600" b="1" dirty="0" err="1">
                <a:solidFill>
                  <a:schemeClr val="tx1"/>
                </a:solidFill>
                <a:latin typeface="DM Sans" pitchFamily="2" charset="77"/>
              </a:rPr>
              <a:t>run_date</a:t>
            </a:r>
            <a:r>
              <a:rPr lang="en-CA" sz="1600" b="1" dirty="0">
                <a:solidFill>
                  <a:srgbClr val="63A35C"/>
                </a:solidFill>
                <a:latin typeface="DM Sans" pitchFamily="2" charset="77"/>
              </a:rPr>
              <a:t>)</a:t>
            </a:r>
            <a:endParaRPr lang="en-US" b="1" dirty="0">
              <a:latin typeface="DM Sans" pitchFamily="2" charset="77"/>
            </a:endParaRPr>
          </a:p>
        </p:txBody>
      </p:sp>
      <p:sp>
        <p:nvSpPr>
          <p:cNvPr id="13" name="!!arrange">
            <a:extLst>
              <a:ext uri="{FF2B5EF4-FFF2-40B4-BE49-F238E27FC236}">
                <a16:creationId xmlns:a16="http://schemas.microsoft.com/office/drawing/2014/main" id="{CC5A389B-493C-F6B5-E50E-910E35908C55}"/>
              </a:ext>
            </a:extLst>
          </p:cNvPr>
          <p:cNvSpPr txBox="1"/>
          <p:nvPr/>
        </p:nvSpPr>
        <p:spPr>
          <a:xfrm>
            <a:off x="749245" y="1088674"/>
            <a:ext cx="10690335" cy="1569660"/>
          </a:xfrm>
          <a:prstGeom prst="rect">
            <a:avLst/>
          </a:prstGeom>
          <a:noFill/>
          <a:ln w="38100">
            <a:noFill/>
          </a:ln>
        </p:spPr>
        <p:txBody>
          <a:bodyPr wrap="square" rtlCol="0">
            <a:spAutoFit/>
          </a:bodyPr>
          <a:lstStyle/>
          <a:p>
            <a:pPr lvl="0"/>
            <a:r>
              <a:rPr lang="en-CA" sz="1600" b="1" dirty="0">
                <a:solidFill>
                  <a:srgbClr val="A71D5D"/>
                </a:solidFill>
                <a:latin typeface="DM Sans" pitchFamily="2" charset="77"/>
              </a:rPr>
              <a:t>def </a:t>
            </a:r>
            <a:r>
              <a:rPr lang="en-CA" sz="1600" b="1" dirty="0" err="1">
                <a:solidFill>
                  <a:srgbClr val="795DA3"/>
                </a:solidFill>
                <a:latin typeface="DM Sans" pitchFamily="2" charset="77"/>
              </a:rPr>
              <a:t>test_only_counts_mobile_reviews_done_separately_from_checkins</a:t>
            </a:r>
            <a:endParaRPr lang="en-CA" sz="1600" b="1" dirty="0">
              <a:solidFill>
                <a:srgbClr val="795DA3"/>
              </a:solidFill>
              <a:latin typeface="DM Sans" pitchFamily="2" charset="77"/>
            </a:endParaRPr>
          </a:p>
          <a:p>
            <a:pPr lvl="0"/>
            <a:r>
              <a:rPr lang="en-CA" sz="1600" b="1" dirty="0">
                <a:solidFill>
                  <a:srgbClr val="63A35C"/>
                </a:solidFill>
                <a:latin typeface="DM Sans" pitchFamily="2" charset="77"/>
              </a:rPr>
              <a:t>(</a:t>
            </a:r>
            <a:r>
              <a:rPr lang="en-CA" sz="1600" b="1" dirty="0">
                <a:solidFill>
                  <a:srgbClr val="0086B3"/>
                </a:solidFill>
                <a:latin typeface="DM Sans" pitchFamily="2" charset="77"/>
              </a:rPr>
              <a:t>spark</a:t>
            </a:r>
            <a:r>
              <a:rPr lang="en-CA" sz="1600" b="1" dirty="0">
                <a:solidFill>
                  <a:srgbClr val="A71D5D"/>
                </a:solidFill>
                <a:latin typeface="DM Sans" pitchFamily="2" charset="77"/>
              </a:rPr>
              <a:t>: </a:t>
            </a:r>
            <a:r>
              <a:rPr lang="en-CA" sz="1600" b="1" dirty="0" err="1">
                <a:solidFill>
                  <a:srgbClr val="795DA3"/>
                </a:solidFill>
                <a:latin typeface="DM Sans" pitchFamily="2" charset="77"/>
              </a:rPr>
              <a:t>SparkSession</a:t>
            </a:r>
            <a:r>
              <a:rPr lang="en-CA" sz="1600" b="1" dirty="0">
                <a:solidFill>
                  <a:srgbClr val="63A35C"/>
                </a:solidFill>
                <a:latin typeface="DM Sans" pitchFamily="2" charset="77"/>
              </a:rPr>
              <a:t>) </a:t>
            </a:r>
            <a:r>
              <a:rPr lang="en-CA" sz="1600" b="1" dirty="0">
                <a:latin typeface="DM Sans" pitchFamily="2" charset="77"/>
              </a:rPr>
              <a:t>-&gt; </a:t>
            </a:r>
            <a:r>
              <a:rPr lang="en-CA" sz="1600" b="1" dirty="0">
                <a:solidFill>
                  <a:srgbClr val="A71D5D"/>
                </a:solidFill>
                <a:latin typeface="DM Sans" pitchFamily="2" charset="77"/>
              </a:rPr>
              <a:t>None:</a:t>
            </a:r>
            <a:br>
              <a:rPr lang="en-CA" sz="1600" b="1" dirty="0">
                <a:solidFill>
                  <a:srgbClr val="A71D5D"/>
                </a:solidFill>
                <a:latin typeface="DM Sans" pitchFamily="2" charset="77"/>
              </a:rPr>
            </a:br>
            <a:r>
              <a:rPr lang="en-CA" sz="1600" b="1" dirty="0">
                <a:solidFill>
                  <a:srgbClr val="A71D5D"/>
                </a:solidFill>
                <a:latin typeface="DM Sans" pitchFamily="2" charset="77"/>
              </a:rPr>
              <a:t>    </a:t>
            </a:r>
            <a:r>
              <a:rPr lang="en-CA" sz="1600" b="1" dirty="0" err="1">
                <a:latin typeface="DM Sans" pitchFamily="2" charset="77"/>
              </a:rPr>
              <a:t>browser_reviews_df</a:t>
            </a:r>
            <a:r>
              <a:rPr lang="en-CA" sz="1600" b="1" dirty="0">
                <a:latin typeface="DM Sans" pitchFamily="2" charset="77"/>
              </a:rPr>
              <a:t> </a:t>
            </a:r>
            <a:r>
              <a:rPr lang="en-CA" sz="1600" b="1" dirty="0">
                <a:solidFill>
                  <a:srgbClr val="A71D5D"/>
                </a:solidFill>
                <a:latin typeface="DM Sans" pitchFamily="2" charset="77"/>
              </a:rPr>
              <a:t>= </a:t>
            </a:r>
            <a:r>
              <a:rPr lang="en-CA" sz="1600" b="1" dirty="0" err="1">
                <a:solidFill>
                  <a:srgbClr val="0086B3"/>
                </a:solidFill>
                <a:latin typeface="DM Sans" pitchFamily="2" charset="77"/>
              </a:rPr>
              <a:t>create_df_from_json</a:t>
            </a:r>
            <a:r>
              <a:rPr lang="en-CA" sz="1600" b="1" dirty="0">
                <a:solidFill>
                  <a:srgbClr val="63A35C"/>
                </a:solidFill>
                <a:latin typeface="DM Sans" pitchFamily="2" charset="77"/>
              </a:rPr>
              <a:t>(</a:t>
            </a:r>
            <a:r>
              <a:rPr lang="en-CA" sz="1600" b="1" dirty="0">
                <a:solidFill>
                  <a:srgbClr val="183691"/>
                </a:solidFill>
                <a:latin typeface="DM Sans" pitchFamily="2" charset="77"/>
              </a:rPr>
              <a:t>"fixtures/</a:t>
            </a:r>
            <a:r>
              <a:rPr lang="en-CA" sz="1600" b="1" dirty="0" err="1">
                <a:solidFill>
                  <a:srgbClr val="183691"/>
                </a:solidFill>
                <a:latin typeface="DM Sans" pitchFamily="2" charset="77"/>
              </a:rPr>
              <a:t>browser_reviews.json</a:t>
            </a:r>
            <a:r>
              <a:rPr lang="en-CA" sz="1600" b="1" dirty="0">
                <a:solidFill>
                  <a:srgbClr val="183691"/>
                </a:solidFill>
                <a:latin typeface="DM Sans" pitchFamily="2" charset="77"/>
              </a:rPr>
              <a:t>"</a:t>
            </a:r>
            <a:r>
              <a:rPr lang="en-CA" sz="1600" b="1" dirty="0">
                <a:solidFill>
                  <a:srgbClr val="63A35C"/>
                </a:solidFill>
                <a:latin typeface="DM Sans" pitchFamily="2" charset="77"/>
              </a:rPr>
              <a:t>, </a:t>
            </a:r>
            <a:r>
              <a:rPr lang="en-CA" sz="1600" b="1" dirty="0">
                <a:solidFill>
                  <a:srgbClr val="0086B3"/>
                </a:solidFill>
                <a:latin typeface="DM Sans" pitchFamily="2" charset="77"/>
              </a:rPr>
              <a:t>spark</a:t>
            </a:r>
            <a:r>
              <a:rPr lang="en-CA" sz="1600" b="1" dirty="0">
                <a:solidFill>
                  <a:srgbClr val="63A35C"/>
                </a:solidFill>
                <a:latin typeface="DM Sans" pitchFamily="2" charset="77"/>
              </a:rPr>
              <a:t>)</a:t>
            </a:r>
            <a:br>
              <a:rPr lang="en-CA" sz="1600" b="1" dirty="0">
                <a:solidFill>
                  <a:srgbClr val="63A35C"/>
                </a:solidFill>
                <a:latin typeface="DM Sans" pitchFamily="2" charset="77"/>
              </a:rPr>
            </a:br>
            <a:br>
              <a:rPr lang="en-CA" sz="1600" b="1" dirty="0">
                <a:solidFill>
                  <a:srgbClr val="63A35C"/>
                </a:solidFill>
                <a:latin typeface="DM Sans" pitchFamily="2" charset="77"/>
              </a:rPr>
            </a:br>
            <a:r>
              <a:rPr lang="en-CA" sz="1600" b="1" dirty="0">
                <a:solidFill>
                  <a:srgbClr val="63A35C"/>
                </a:solidFill>
                <a:latin typeface="DM Sans" pitchFamily="2" charset="77"/>
              </a:rPr>
              <a:t>    </a:t>
            </a:r>
            <a:r>
              <a:rPr lang="en-CA" sz="1600" b="1" dirty="0" err="1">
                <a:latin typeface="DM Sans" pitchFamily="2" charset="77"/>
              </a:rPr>
              <a:t>mobile_reviews_df</a:t>
            </a:r>
            <a:r>
              <a:rPr lang="en-CA" sz="1600" b="1" dirty="0">
                <a:latin typeface="DM Sans" pitchFamily="2" charset="77"/>
              </a:rPr>
              <a:t> </a:t>
            </a:r>
            <a:r>
              <a:rPr lang="en-CA" sz="1600" b="1" dirty="0">
                <a:solidFill>
                  <a:srgbClr val="A71D5D"/>
                </a:solidFill>
                <a:latin typeface="DM Sans" pitchFamily="2" charset="77"/>
              </a:rPr>
              <a:t>= </a:t>
            </a:r>
            <a:r>
              <a:rPr lang="en-CA" sz="1600" b="1" dirty="0" err="1">
                <a:solidFill>
                  <a:srgbClr val="0086B3"/>
                </a:solidFill>
                <a:latin typeface="DM Sans" pitchFamily="2" charset="77"/>
              </a:rPr>
              <a:t>create_df_from_json</a:t>
            </a:r>
            <a:r>
              <a:rPr lang="en-CA" sz="1600" b="1" dirty="0">
                <a:solidFill>
                  <a:srgbClr val="63A35C"/>
                </a:solidFill>
                <a:latin typeface="DM Sans" pitchFamily="2" charset="77"/>
              </a:rPr>
              <a:t>(</a:t>
            </a:r>
            <a:r>
              <a:rPr lang="en-CA" sz="1600" b="1" dirty="0">
                <a:solidFill>
                  <a:srgbClr val="183691"/>
                </a:solidFill>
                <a:latin typeface="DM Sans" pitchFamily="2" charset="77"/>
              </a:rPr>
              <a:t>"fixtures/</a:t>
            </a:r>
            <a:r>
              <a:rPr lang="en-CA" sz="1600" b="1" dirty="0" err="1">
                <a:solidFill>
                  <a:srgbClr val="183691"/>
                </a:solidFill>
                <a:latin typeface="DM Sans" pitchFamily="2" charset="77"/>
              </a:rPr>
              <a:t>mobile_reviews.json</a:t>
            </a:r>
            <a:r>
              <a:rPr lang="en-CA" sz="1600" b="1" dirty="0">
                <a:solidFill>
                  <a:srgbClr val="183691"/>
                </a:solidFill>
                <a:latin typeface="DM Sans" pitchFamily="2" charset="77"/>
              </a:rPr>
              <a:t>"</a:t>
            </a:r>
            <a:r>
              <a:rPr lang="en-CA" sz="1600" b="1" dirty="0">
                <a:solidFill>
                  <a:srgbClr val="63A35C"/>
                </a:solidFill>
                <a:latin typeface="DM Sans" pitchFamily="2" charset="77"/>
              </a:rPr>
              <a:t>, </a:t>
            </a:r>
            <a:r>
              <a:rPr lang="en-CA" sz="1600" b="1" dirty="0">
                <a:solidFill>
                  <a:srgbClr val="0086B3"/>
                </a:solidFill>
                <a:latin typeface="DM Sans" pitchFamily="2" charset="77"/>
              </a:rPr>
              <a:t>spark</a:t>
            </a:r>
            <a:r>
              <a:rPr lang="en-CA" sz="1600" b="1" dirty="0">
                <a:solidFill>
                  <a:srgbClr val="63A35C"/>
                </a:solidFill>
                <a:latin typeface="DM Sans" pitchFamily="2" charset="77"/>
              </a:rPr>
              <a:t>)</a:t>
            </a:r>
          </a:p>
          <a:p>
            <a:pPr lvl="0"/>
            <a:r>
              <a:rPr lang="en-CA" sz="1600" b="1" dirty="0">
                <a:solidFill>
                  <a:srgbClr val="63A35C"/>
                </a:solidFill>
                <a:latin typeface="DM Sans" pitchFamily="2" charset="77"/>
              </a:rPr>
              <a:t>    </a:t>
            </a:r>
            <a:r>
              <a:rPr lang="en-CA" sz="1600" b="1" dirty="0" err="1">
                <a:solidFill>
                  <a:schemeClr val="tx1"/>
                </a:solidFill>
                <a:latin typeface="DM Sans" pitchFamily="2" charset="77"/>
              </a:rPr>
              <a:t>run_</a:t>
            </a:r>
            <a:r>
              <a:rPr lang="en-CA" sz="1600" b="1" dirty="0" err="1">
                <a:latin typeface="DM Sans" pitchFamily="2" charset="77"/>
              </a:rPr>
              <a:t>date</a:t>
            </a:r>
            <a:r>
              <a:rPr lang="en-CA" sz="1600" b="1" dirty="0">
                <a:latin typeface="DM Sans" pitchFamily="2" charset="77"/>
              </a:rPr>
              <a:t> </a:t>
            </a:r>
            <a:r>
              <a:rPr lang="en-CA" sz="1600" b="1" dirty="0">
                <a:solidFill>
                  <a:srgbClr val="A71D5D"/>
                </a:solidFill>
                <a:latin typeface="DM Sans" pitchFamily="2" charset="77"/>
              </a:rPr>
              <a:t>= </a:t>
            </a:r>
            <a:r>
              <a:rPr lang="en-CA" sz="1600" b="1" dirty="0">
                <a:solidFill>
                  <a:srgbClr val="0086B3"/>
                </a:solidFill>
                <a:latin typeface="DM Sans" pitchFamily="2" charset="77"/>
              </a:rPr>
              <a:t>datetime</a:t>
            </a:r>
            <a:r>
              <a:rPr lang="en-CA" sz="1600" b="1" dirty="0">
                <a:solidFill>
                  <a:srgbClr val="63A35C"/>
                </a:solidFill>
                <a:latin typeface="DM Sans" pitchFamily="2" charset="77"/>
              </a:rPr>
              <a:t>(</a:t>
            </a:r>
            <a:r>
              <a:rPr lang="en-CA" sz="1600" b="1" dirty="0">
                <a:solidFill>
                  <a:srgbClr val="0086B3"/>
                </a:solidFill>
                <a:latin typeface="DM Sans" pitchFamily="2" charset="77"/>
              </a:rPr>
              <a:t>2022</a:t>
            </a:r>
            <a:r>
              <a:rPr lang="en-CA" sz="1600" b="1" dirty="0">
                <a:solidFill>
                  <a:srgbClr val="63A35C"/>
                </a:solidFill>
                <a:latin typeface="DM Sans" pitchFamily="2" charset="77"/>
              </a:rPr>
              <a:t>, </a:t>
            </a:r>
            <a:r>
              <a:rPr lang="en-CA" sz="1600" b="1" dirty="0">
                <a:solidFill>
                  <a:srgbClr val="0086B3"/>
                </a:solidFill>
                <a:latin typeface="DM Sans" pitchFamily="2" charset="77"/>
              </a:rPr>
              <a:t>4</a:t>
            </a:r>
            <a:r>
              <a:rPr lang="en-CA" sz="1600" b="1" dirty="0">
                <a:solidFill>
                  <a:srgbClr val="63A35C"/>
                </a:solidFill>
                <a:latin typeface="DM Sans" pitchFamily="2" charset="77"/>
              </a:rPr>
              <a:t>, </a:t>
            </a:r>
            <a:r>
              <a:rPr lang="en-CA" sz="1600" b="1" dirty="0">
                <a:solidFill>
                  <a:srgbClr val="0086B3"/>
                </a:solidFill>
                <a:latin typeface="DM Sans" pitchFamily="2" charset="77"/>
              </a:rPr>
              <a:t>14</a:t>
            </a:r>
            <a:r>
              <a:rPr lang="en-CA" sz="1600" b="1" dirty="0">
                <a:solidFill>
                  <a:srgbClr val="63A35C"/>
                </a:solidFill>
                <a:latin typeface="DM Sans" pitchFamily="2" charset="77"/>
              </a:rPr>
              <a:t>)</a:t>
            </a:r>
            <a:endParaRPr lang="en-US" sz="2000" b="1" dirty="0">
              <a:latin typeface="DM Sans" pitchFamily="2" charset="77"/>
            </a:endParaRPr>
          </a:p>
        </p:txBody>
      </p:sp>
      <p:sp>
        <p:nvSpPr>
          <p:cNvPr id="3" name="Rectangle 2">
            <a:extLst>
              <a:ext uri="{FF2B5EF4-FFF2-40B4-BE49-F238E27FC236}">
                <a16:creationId xmlns:a16="http://schemas.microsoft.com/office/drawing/2014/main" id="{7F4837B8-7705-0037-CFFE-B0AA31FF5857}"/>
              </a:ext>
            </a:extLst>
          </p:cNvPr>
          <p:cNvSpPr/>
          <p:nvPr/>
        </p:nvSpPr>
        <p:spPr>
          <a:xfrm>
            <a:off x="862097" y="2911383"/>
            <a:ext cx="6824304" cy="338554"/>
          </a:xfrm>
          <a:prstGeom prst="rect">
            <a:avLst/>
          </a:prstGeom>
        </p:spPr>
        <p:txBody>
          <a:bodyPr wrap="none">
            <a:spAutoFit/>
          </a:bodyPr>
          <a:lstStyle/>
          <a:p>
            <a:r>
              <a:rPr lang="en-CA" sz="1600" b="1" dirty="0">
                <a:solidFill>
                  <a:srgbClr val="A71D5D"/>
                </a:solidFill>
              </a:rPr>
              <a:t> </a:t>
            </a:r>
            <a:r>
              <a:rPr lang="en-CA" sz="1600" b="1" dirty="0" err="1">
                <a:latin typeface="DM Sans" pitchFamily="2" charset="77"/>
              </a:rPr>
              <a:t>checkin_df</a:t>
            </a:r>
            <a:r>
              <a:rPr lang="en-CA" sz="1600" b="1" dirty="0">
                <a:latin typeface="DM Sans" pitchFamily="2" charset="77"/>
              </a:rPr>
              <a:t> </a:t>
            </a:r>
            <a:r>
              <a:rPr lang="en-CA" sz="1600" b="1" dirty="0">
                <a:solidFill>
                  <a:srgbClr val="A71D5D"/>
                </a:solidFill>
                <a:latin typeface="DM Sans" pitchFamily="2" charset="77"/>
              </a:rPr>
              <a:t>= </a:t>
            </a:r>
            <a:r>
              <a:rPr lang="en-CA" sz="1600" b="1" dirty="0" err="1">
                <a:solidFill>
                  <a:srgbClr val="0086B3"/>
                </a:solidFill>
                <a:latin typeface="DM Sans" pitchFamily="2" charset="77"/>
              </a:rPr>
              <a:t>create_df_from_json</a:t>
            </a:r>
            <a:r>
              <a:rPr lang="en-CA" sz="1600" b="1" dirty="0">
                <a:solidFill>
                  <a:srgbClr val="63A35C"/>
                </a:solidFill>
                <a:latin typeface="DM Sans" pitchFamily="2" charset="77"/>
              </a:rPr>
              <a:t>(</a:t>
            </a:r>
            <a:r>
              <a:rPr lang="en-CA" sz="1600" b="1" dirty="0">
                <a:solidFill>
                  <a:srgbClr val="183691"/>
                </a:solidFill>
                <a:latin typeface="DM Sans" pitchFamily="2" charset="77"/>
              </a:rPr>
              <a:t>"fixtures/</a:t>
            </a:r>
            <a:r>
              <a:rPr lang="en-CA" sz="1600" b="1" dirty="0" err="1">
                <a:solidFill>
                  <a:srgbClr val="183691"/>
                </a:solidFill>
                <a:latin typeface="DM Sans" pitchFamily="2" charset="77"/>
              </a:rPr>
              <a:t>checkin.json</a:t>
            </a:r>
            <a:r>
              <a:rPr lang="en-CA" sz="1600" b="1" dirty="0">
                <a:solidFill>
                  <a:srgbClr val="183691"/>
                </a:solidFill>
                <a:latin typeface="DM Sans" pitchFamily="2" charset="77"/>
              </a:rPr>
              <a:t>"</a:t>
            </a:r>
            <a:r>
              <a:rPr lang="en-CA" sz="1600" b="1" dirty="0">
                <a:solidFill>
                  <a:srgbClr val="63A35C"/>
                </a:solidFill>
                <a:latin typeface="DM Sans" pitchFamily="2" charset="77"/>
              </a:rPr>
              <a:t>, </a:t>
            </a:r>
            <a:r>
              <a:rPr lang="en-CA" sz="1600" b="1" dirty="0">
                <a:solidFill>
                  <a:srgbClr val="0086B3"/>
                </a:solidFill>
                <a:latin typeface="DM Sans" pitchFamily="2" charset="77"/>
              </a:rPr>
              <a:t>spark</a:t>
            </a:r>
            <a:r>
              <a:rPr lang="en-CA" sz="1600" b="1" dirty="0">
                <a:solidFill>
                  <a:srgbClr val="63A35C"/>
                </a:solidFill>
                <a:latin typeface="DM Sans" pitchFamily="2" charset="77"/>
              </a:rPr>
              <a:t>)</a:t>
            </a:r>
            <a:endParaRPr lang="en-CA" sz="1600" b="1" dirty="0">
              <a:solidFill>
                <a:srgbClr val="A71D5D"/>
              </a:solidFill>
              <a:latin typeface="DM Sans" pitchFamily="2" charset="77"/>
            </a:endParaRPr>
          </a:p>
        </p:txBody>
      </p:sp>
    </p:spTree>
    <p:extLst>
      <p:ext uri="{BB962C8B-B14F-4D97-AF65-F5344CB8AC3E}">
        <p14:creationId xmlns:p14="http://schemas.microsoft.com/office/powerpoint/2010/main" val="31642430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179</a:t>
            </a:fld>
            <a:endParaRPr/>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Top</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assert">
            <a:extLst>
              <a:ext uri="{FF2B5EF4-FFF2-40B4-BE49-F238E27FC236}">
                <a16:creationId xmlns:a16="http://schemas.microsoft.com/office/drawing/2014/main" id="{46C515E2-ECEE-9B8A-2E01-002CE6936A93}"/>
              </a:ext>
            </a:extLst>
          </p:cNvPr>
          <p:cNvSpPr/>
          <p:nvPr/>
        </p:nvSpPr>
        <p:spPr>
          <a:xfrm>
            <a:off x="929843" y="4718718"/>
            <a:ext cx="9815341" cy="338554"/>
          </a:xfrm>
          <a:prstGeom prst="rect">
            <a:avLst/>
          </a:prstGeom>
          <a:ln w="38100">
            <a:noFill/>
          </a:ln>
        </p:spPr>
        <p:txBody>
          <a:bodyPr wrap="square">
            <a:spAutoFit/>
          </a:bodyPr>
          <a:lstStyle/>
          <a:p>
            <a:r>
              <a:rPr lang="en-CA" sz="1600" b="1" dirty="0" err="1">
                <a:solidFill>
                  <a:srgbClr val="0086B3"/>
                </a:solidFill>
              </a:rPr>
              <a:t>assert_inglewood_pizza_has_one_review</a:t>
            </a:r>
            <a:r>
              <a:rPr lang="en-CA" sz="1600" b="1" dirty="0">
                <a:solidFill>
                  <a:srgbClr val="63A35C"/>
                </a:solidFill>
              </a:rPr>
              <a:t>(</a:t>
            </a:r>
            <a:r>
              <a:rPr lang="en-CA" sz="1600" b="1" dirty="0" err="1">
                <a:solidFill>
                  <a:schemeClr val="tx1"/>
                </a:solidFill>
              </a:rPr>
              <a:t>reviews_</a:t>
            </a:r>
            <a:r>
              <a:rPr lang="en-CA" sz="1600" b="1" dirty="0" err="1"/>
              <a:t>df</a:t>
            </a:r>
            <a:r>
              <a:rPr lang="en-CA" sz="1600" b="1" dirty="0">
                <a:solidFill>
                  <a:srgbClr val="63A35C"/>
                </a:solidFill>
              </a:rPr>
              <a:t>)</a:t>
            </a:r>
          </a:p>
        </p:txBody>
      </p:sp>
      <p:sp>
        <p:nvSpPr>
          <p:cNvPr id="13" name="!!arrange">
            <a:extLst>
              <a:ext uri="{FF2B5EF4-FFF2-40B4-BE49-F238E27FC236}">
                <a16:creationId xmlns:a16="http://schemas.microsoft.com/office/drawing/2014/main" id="{CC5A389B-493C-F6B5-E50E-910E35908C55}"/>
              </a:ext>
            </a:extLst>
          </p:cNvPr>
          <p:cNvSpPr txBox="1"/>
          <p:nvPr/>
        </p:nvSpPr>
        <p:spPr>
          <a:xfrm>
            <a:off x="749245" y="1088674"/>
            <a:ext cx="10690335" cy="1323439"/>
          </a:xfrm>
          <a:prstGeom prst="rect">
            <a:avLst/>
          </a:prstGeom>
          <a:noFill/>
          <a:ln w="38100">
            <a:noFill/>
          </a:ln>
        </p:spPr>
        <p:txBody>
          <a:bodyPr wrap="square" rtlCol="0">
            <a:spAutoFit/>
          </a:bodyPr>
          <a:lstStyle/>
          <a:p>
            <a:pPr lvl="0"/>
            <a:r>
              <a:rPr lang="en-CA" sz="1600" b="1" dirty="0">
                <a:solidFill>
                  <a:srgbClr val="A71D5D"/>
                </a:solidFill>
                <a:latin typeface="DM Sans" pitchFamily="2" charset="77"/>
              </a:rPr>
              <a:t>def </a:t>
            </a:r>
            <a:r>
              <a:rPr lang="en-CA" sz="1600" b="1" dirty="0" err="1">
                <a:solidFill>
                  <a:srgbClr val="795DA3"/>
                </a:solidFill>
                <a:latin typeface="DM Sans" pitchFamily="2" charset="77"/>
              </a:rPr>
              <a:t>test_only_counts_mobile_reviews_done_separately_from_checkins</a:t>
            </a:r>
            <a:endParaRPr lang="en-CA" sz="1600" b="1" dirty="0">
              <a:solidFill>
                <a:srgbClr val="795DA3"/>
              </a:solidFill>
              <a:latin typeface="DM Sans" pitchFamily="2" charset="77"/>
            </a:endParaRPr>
          </a:p>
          <a:p>
            <a:pPr lvl="0"/>
            <a:r>
              <a:rPr lang="en-CA" sz="1600" b="1" dirty="0">
                <a:solidFill>
                  <a:srgbClr val="63A35C"/>
                </a:solidFill>
                <a:latin typeface="DM Sans" pitchFamily="2" charset="77"/>
              </a:rPr>
              <a:t>(</a:t>
            </a:r>
            <a:r>
              <a:rPr lang="en-CA" sz="1600" b="1" dirty="0">
                <a:solidFill>
                  <a:srgbClr val="0086B3"/>
                </a:solidFill>
                <a:latin typeface="DM Sans" pitchFamily="2" charset="77"/>
              </a:rPr>
              <a:t>spark</a:t>
            </a:r>
            <a:r>
              <a:rPr lang="en-CA" sz="1600" b="1" dirty="0">
                <a:solidFill>
                  <a:srgbClr val="A71D5D"/>
                </a:solidFill>
                <a:latin typeface="DM Sans" pitchFamily="2" charset="77"/>
              </a:rPr>
              <a:t>: </a:t>
            </a:r>
            <a:r>
              <a:rPr lang="en-CA" sz="1600" b="1" dirty="0" err="1">
                <a:solidFill>
                  <a:srgbClr val="795DA3"/>
                </a:solidFill>
                <a:latin typeface="DM Sans" pitchFamily="2" charset="77"/>
              </a:rPr>
              <a:t>SparkSession</a:t>
            </a:r>
            <a:r>
              <a:rPr lang="en-CA" sz="1600" b="1" dirty="0">
                <a:solidFill>
                  <a:srgbClr val="63A35C"/>
                </a:solidFill>
                <a:latin typeface="DM Sans" pitchFamily="2" charset="77"/>
              </a:rPr>
              <a:t>) </a:t>
            </a:r>
            <a:r>
              <a:rPr lang="en-CA" sz="1600" b="1" dirty="0">
                <a:latin typeface="DM Sans" pitchFamily="2" charset="77"/>
              </a:rPr>
              <a:t>-&gt; </a:t>
            </a:r>
            <a:r>
              <a:rPr lang="en-CA" sz="1600" b="1" dirty="0">
                <a:solidFill>
                  <a:srgbClr val="A71D5D"/>
                </a:solidFill>
                <a:latin typeface="DM Sans" pitchFamily="2" charset="77"/>
              </a:rPr>
              <a:t>None:</a:t>
            </a:r>
            <a:br>
              <a:rPr lang="en-CA" sz="1600" b="1" dirty="0">
                <a:solidFill>
                  <a:srgbClr val="A71D5D"/>
                </a:solidFill>
                <a:latin typeface="DM Sans" pitchFamily="2" charset="77"/>
              </a:rPr>
            </a:br>
            <a:r>
              <a:rPr lang="en-CA" sz="1600" b="1" dirty="0">
                <a:solidFill>
                  <a:srgbClr val="A71D5D"/>
                </a:solidFill>
                <a:latin typeface="DM Sans" pitchFamily="2" charset="77"/>
              </a:rPr>
              <a:t>    </a:t>
            </a:r>
            <a:r>
              <a:rPr lang="en-CA" sz="1600" b="1" dirty="0" err="1">
                <a:latin typeface="DM Sans" pitchFamily="2" charset="77"/>
              </a:rPr>
              <a:t>browser_reviews_df</a:t>
            </a:r>
            <a:r>
              <a:rPr lang="en-CA" sz="1600" b="1" dirty="0">
                <a:latin typeface="DM Sans" pitchFamily="2" charset="77"/>
              </a:rPr>
              <a:t> </a:t>
            </a:r>
            <a:r>
              <a:rPr lang="en-CA" sz="1600" b="1" dirty="0">
                <a:solidFill>
                  <a:srgbClr val="A71D5D"/>
                </a:solidFill>
                <a:latin typeface="DM Sans" pitchFamily="2" charset="77"/>
              </a:rPr>
              <a:t>= </a:t>
            </a:r>
            <a:r>
              <a:rPr lang="en-CA" sz="1600" b="1" dirty="0" err="1">
                <a:solidFill>
                  <a:srgbClr val="0086B3"/>
                </a:solidFill>
                <a:latin typeface="DM Sans" pitchFamily="2" charset="77"/>
              </a:rPr>
              <a:t>create_df_from_json</a:t>
            </a:r>
            <a:r>
              <a:rPr lang="en-CA" sz="1600" b="1" dirty="0">
                <a:solidFill>
                  <a:srgbClr val="63A35C"/>
                </a:solidFill>
                <a:latin typeface="DM Sans" pitchFamily="2" charset="77"/>
              </a:rPr>
              <a:t>(</a:t>
            </a:r>
            <a:r>
              <a:rPr lang="en-CA" sz="1600" b="1" dirty="0">
                <a:solidFill>
                  <a:srgbClr val="183691"/>
                </a:solidFill>
                <a:latin typeface="DM Sans" pitchFamily="2" charset="77"/>
              </a:rPr>
              <a:t>"fixtures/</a:t>
            </a:r>
            <a:r>
              <a:rPr lang="en-CA" sz="1600" b="1" dirty="0" err="1">
                <a:solidFill>
                  <a:srgbClr val="183691"/>
                </a:solidFill>
                <a:latin typeface="DM Sans" pitchFamily="2" charset="77"/>
              </a:rPr>
              <a:t>browser_reviews.json</a:t>
            </a:r>
            <a:r>
              <a:rPr lang="en-CA" sz="1600" b="1" dirty="0">
                <a:solidFill>
                  <a:srgbClr val="183691"/>
                </a:solidFill>
                <a:latin typeface="DM Sans" pitchFamily="2" charset="77"/>
              </a:rPr>
              <a:t>"</a:t>
            </a:r>
            <a:r>
              <a:rPr lang="en-CA" sz="1600" b="1" dirty="0">
                <a:solidFill>
                  <a:srgbClr val="63A35C"/>
                </a:solidFill>
                <a:latin typeface="DM Sans" pitchFamily="2" charset="77"/>
              </a:rPr>
              <a:t>, </a:t>
            </a:r>
            <a:r>
              <a:rPr lang="en-CA" sz="1600" b="1" dirty="0">
                <a:solidFill>
                  <a:srgbClr val="0086B3"/>
                </a:solidFill>
                <a:latin typeface="DM Sans" pitchFamily="2" charset="77"/>
              </a:rPr>
              <a:t>spark</a:t>
            </a:r>
            <a:r>
              <a:rPr lang="en-CA" sz="1600" b="1" dirty="0">
                <a:solidFill>
                  <a:srgbClr val="63A35C"/>
                </a:solidFill>
                <a:latin typeface="DM Sans" pitchFamily="2" charset="77"/>
              </a:rPr>
              <a:t>)</a:t>
            </a:r>
            <a:br>
              <a:rPr lang="en-CA" sz="1600" b="1" dirty="0">
                <a:solidFill>
                  <a:srgbClr val="63A35C"/>
                </a:solidFill>
                <a:latin typeface="DM Sans" pitchFamily="2" charset="77"/>
              </a:rPr>
            </a:br>
            <a:r>
              <a:rPr lang="en-CA" sz="1600" b="1" dirty="0">
                <a:solidFill>
                  <a:srgbClr val="63A35C"/>
                </a:solidFill>
                <a:latin typeface="DM Sans" pitchFamily="2" charset="77"/>
              </a:rPr>
              <a:t>    </a:t>
            </a:r>
            <a:r>
              <a:rPr lang="en-CA" sz="1600" b="1" dirty="0" err="1">
                <a:latin typeface="DM Sans" pitchFamily="2" charset="77"/>
              </a:rPr>
              <a:t>mobile_reviews_df</a:t>
            </a:r>
            <a:r>
              <a:rPr lang="en-CA" sz="1600" b="1" dirty="0">
                <a:latin typeface="DM Sans" pitchFamily="2" charset="77"/>
              </a:rPr>
              <a:t> </a:t>
            </a:r>
            <a:r>
              <a:rPr lang="en-CA" sz="1600" b="1" dirty="0">
                <a:solidFill>
                  <a:srgbClr val="A71D5D"/>
                </a:solidFill>
                <a:latin typeface="DM Sans" pitchFamily="2" charset="77"/>
              </a:rPr>
              <a:t>= </a:t>
            </a:r>
            <a:r>
              <a:rPr lang="en-CA" sz="1600" b="1" dirty="0" err="1">
                <a:solidFill>
                  <a:srgbClr val="0086B3"/>
                </a:solidFill>
                <a:latin typeface="DM Sans" pitchFamily="2" charset="77"/>
              </a:rPr>
              <a:t>create_df_from_json</a:t>
            </a:r>
            <a:r>
              <a:rPr lang="en-CA" sz="1600" b="1" dirty="0">
                <a:solidFill>
                  <a:srgbClr val="63A35C"/>
                </a:solidFill>
                <a:latin typeface="DM Sans" pitchFamily="2" charset="77"/>
              </a:rPr>
              <a:t>(</a:t>
            </a:r>
            <a:r>
              <a:rPr lang="en-CA" sz="1600" b="1" dirty="0">
                <a:solidFill>
                  <a:srgbClr val="183691"/>
                </a:solidFill>
                <a:latin typeface="DM Sans" pitchFamily="2" charset="77"/>
              </a:rPr>
              <a:t>"fixtures/</a:t>
            </a:r>
            <a:r>
              <a:rPr lang="en-CA" sz="1600" b="1" dirty="0" err="1">
                <a:solidFill>
                  <a:srgbClr val="183691"/>
                </a:solidFill>
                <a:latin typeface="DM Sans" pitchFamily="2" charset="77"/>
              </a:rPr>
              <a:t>mobile_reviews.json</a:t>
            </a:r>
            <a:r>
              <a:rPr lang="en-CA" sz="1600" b="1" dirty="0">
                <a:solidFill>
                  <a:srgbClr val="183691"/>
                </a:solidFill>
                <a:latin typeface="DM Sans" pitchFamily="2" charset="77"/>
              </a:rPr>
              <a:t>"</a:t>
            </a:r>
            <a:r>
              <a:rPr lang="en-CA" sz="1600" b="1" dirty="0">
                <a:solidFill>
                  <a:srgbClr val="63A35C"/>
                </a:solidFill>
                <a:latin typeface="DM Sans" pitchFamily="2" charset="77"/>
              </a:rPr>
              <a:t>, </a:t>
            </a:r>
            <a:r>
              <a:rPr lang="en-CA" sz="1600" b="1" dirty="0">
                <a:solidFill>
                  <a:srgbClr val="0086B3"/>
                </a:solidFill>
                <a:latin typeface="DM Sans" pitchFamily="2" charset="77"/>
              </a:rPr>
              <a:t>spark</a:t>
            </a:r>
            <a:r>
              <a:rPr lang="en-CA" sz="1600" b="1" dirty="0">
                <a:solidFill>
                  <a:srgbClr val="63A35C"/>
                </a:solidFill>
                <a:latin typeface="DM Sans" pitchFamily="2" charset="77"/>
              </a:rPr>
              <a:t>)</a:t>
            </a:r>
          </a:p>
          <a:p>
            <a:pPr lvl="0"/>
            <a:r>
              <a:rPr lang="en-CA" sz="1600" b="1" dirty="0">
                <a:solidFill>
                  <a:srgbClr val="63A35C"/>
                </a:solidFill>
                <a:latin typeface="DM Sans" pitchFamily="2" charset="77"/>
              </a:rPr>
              <a:t>    </a:t>
            </a:r>
            <a:r>
              <a:rPr lang="en-CA" sz="1600" b="1" dirty="0" err="1">
                <a:solidFill>
                  <a:schemeClr val="tx1"/>
                </a:solidFill>
                <a:latin typeface="DM Sans" pitchFamily="2" charset="77"/>
              </a:rPr>
              <a:t>run_</a:t>
            </a:r>
            <a:r>
              <a:rPr lang="en-CA" sz="1600" b="1" dirty="0" err="1">
                <a:latin typeface="DM Sans" pitchFamily="2" charset="77"/>
              </a:rPr>
              <a:t>date</a:t>
            </a:r>
            <a:r>
              <a:rPr lang="en-CA" sz="1600" b="1" dirty="0">
                <a:latin typeface="DM Sans" pitchFamily="2" charset="77"/>
              </a:rPr>
              <a:t> </a:t>
            </a:r>
            <a:r>
              <a:rPr lang="en-CA" sz="1600" b="1" dirty="0">
                <a:solidFill>
                  <a:srgbClr val="A71D5D"/>
                </a:solidFill>
                <a:latin typeface="DM Sans" pitchFamily="2" charset="77"/>
              </a:rPr>
              <a:t>= </a:t>
            </a:r>
            <a:r>
              <a:rPr lang="en-CA" sz="1600" b="1" dirty="0">
                <a:solidFill>
                  <a:srgbClr val="0086B3"/>
                </a:solidFill>
                <a:latin typeface="DM Sans" pitchFamily="2" charset="77"/>
              </a:rPr>
              <a:t>datetime</a:t>
            </a:r>
            <a:r>
              <a:rPr lang="en-CA" sz="1600" b="1" dirty="0">
                <a:solidFill>
                  <a:srgbClr val="63A35C"/>
                </a:solidFill>
                <a:latin typeface="DM Sans" pitchFamily="2" charset="77"/>
              </a:rPr>
              <a:t>(</a:t>
            </a:r>
            <a:r>
              <a:rPr lang="en-CA" sz="1600" b="1" dirty="0">
                <a:solidFill>
                  <a:srgbClr val="0086B3"/>
                </a:solidFill>
                <a:latin typeface="DM Sans" pitchFamily="2" charset="77"/>
              </a:rPr>
              <a:t>2022</a:t>
            </a:r>
            <a:r>
              <a:rPr lang="en-CA" sz="1600" b="1" dirty="0">
                <a:solidFill>
                  <a:srgbClr val="63A35C"/>
                </a:solidFill>
                <a:latin typeface="DM Sans" pitchFamily="2" charset="77"/>
              </a:rPr>
              <a:t>, </a:t>
            </a:r>
            <a:r>
              <a:rPr lang="en-CA" sz="1600" b="1" dirty="0">
                <a:solidFill>
                  <a:srgbClr val="0086B3"/>
                </a:solidFill>
                <a:latin typeface="DM Sans" pitchFamily="2" charset="77"/>
              </a:rPr>
              <a:t>4</a:t>
            </a:r>
            <a:r>
              <a:rPr lang="en-CA" sz="1600" b="1" dirty="0">
                <a:solidFill>
                  <a:srgbClr val="63A35C"/>
                </a:solidFill>
                <a:latin typeface="DM Sans" pitchFamily="2" charset="77"/>
              </a:rPr>
              <a:t>, </a:t>
            </a:r>
            <a:r>
              <a:rPr lang="en-CA" sz="1600" b="1" dirty="0">
                <a:solidFill>
                  <a:srgbClr val="0086B3"/>
                </a:solidFill>
                <a:latin typeface="DM Sans" pitchFamily="2" charset="77"/>
              </a:rPr>
              <a:t>14</a:t>
            </a:r>
            <a:r>
              <a:rPr lang="en-CA" sz="1600" b="1" dirty="0">
                <a:solidFill>
                  <a:srgbClr val="63A35C"/>
                </a:solidFill>
                <a:latin typeface="DM Sans" pitchFamily="2" charset="77"/>
              </a:rPr>
              <a:t>)</a:t>
            </a:r>
            <a:endParaRPr lang="en-US" sz="2000" b="1" dirty="0">
              <a:latin typeface="DM Sans" pitchFamily="2" charset="77"/>
            </a:endParaRPr>
          </a:p>
        </p:txBody>
      </p:sp>
      <p:sp>
        <p:nvSpPr>
          <p:cNvPr id="8" name="!!act">
            <a:extLst>
              <a:ext uri="{FF2B5EF4-FFF2-40B4-BE49-F238E27FC236}">
                <a16:creationId xmlns:a16="http://schemas.microsoft.com/office/drawing/2014/main" id="{15D85B71-4C0D-B814-275C-F1C7B1937279}"/>
              </a:ext>
            </a:extLst>
          </p:cNvPr>
          <p:cNvSpPr txBox="1"/>
          <p:nvPr/>
        </p:nvSpPr>
        <p:spPr>
          <a:xfrm>
            <a:off x="749245" y="2926832"/>
            <a:ext cx="10876698" cy="1077218"/>
          </a:xfrm>
          <a:prstGeom prst="rect">
            <a:avLst/>
          </a:prstGeom>
          <a:noFill/>
          <a:ln w="38100">
            <a:noFill/>
          </a:ln>
        </p:spPr>
        <p:txBody>
          <a:bodyPr wrap="square" rtlCol="0">
            <a:spAutoFit/>
          </a:bodyPr>
          <a:lstStyle/>
          <a:p>
            <a:r>
              <a:rPr lang="en-CA" sz="1600" b="1" dirty="0">
                <a:latin typeface="DM Sans" pitchFamily="2" charset="77"/>
              </a:rPr>
              <a:t>    </a:t>
            </a:r>
            <a:r>
              <a:rPr lang="en-CA" sz="1600" b="1" dirty="0" err="1">
                <a:latin typeface="DM Sans" pitchFamily="2" charset="77"/>
              </a:rPr>
              <a:t>checkin_df</a:t>
            </a:r>
            <a:r>
              <a:rPr lang="en-CA" sz="1600" b="1" dirty="0">
                <a:latin typeface="DM Sans" pitchFamily="2" charset="77"/>
              </a:rPr>
              <a:t> </a:t>
            </a:r>
            <a:r>
              <a:rPr lang="en-CA" sz="1600" b="1" dirty="0">
                <a:solidFill>
                  <a:srgbClr val="A71D5D"/>
                </a:solidFill>
                <a:latin typeface="DM Sans" pitchFamily="2" charset="77"/>
              </a:rPr>
              <a:t>= </a:t>
            </a:r>
            <a:r>
              <a:rPr lang="en-CA" sz="1600" b="1" dirty="0" err="1">
                <a:solidFill>
                  <a:srgbClr val="0086B3"/>
                </a:solidFill>
                <a:latin typeface="DM Sans" pitchFamily="2" charset="77"/>
              </a:rPr>
              <a:t>create_df_from_json</a:t>
            </a:r>
            <a:r>
              <a:rPr lang="en-CA" sz="1600" b="1" dirty="0">
                <a:solidFill>
                  <a:srgbClr val="63A35C"/>
                </a:solidFill>
                <a:latin typeface="DM Sans" pitchFamily="2" charset="77"/>
              </a:rPr>
              <a:t>(</a:t>
            </a:r>
            <a:r>
              <a:rPr lang="en-CA" sz="1600" b="1" dirty="0">
                <a:solidFill>
                  <a:srgbClr val="183691"/>
                </a:solidFill>
                <a:latin typeface="DM Sans" pitchFamily="2" charset="77"/>
              </a:rPr>
              <a:t>"fixtures/</a:t>
            </a:r>
            <a:r>
              <a:rPr lang="en-CA" sz="1600" b="1" dirty="0" err="1">
                <a:solidFill>
                  <a:srgbClr val="183691"/>
                </a:solidFill>
                <a:latin typeface="DM Sans" pitchFamily="2" charset="77"/>
              </a:rPr>
              <a:t>checkin.json</a:t>
            </a:r>
            <a:r>
              <a:rPr lang="en-CA" sz="1600" b="1" dirty="0">
                <a:solidFill>
                  <a:srgbClr val="183691"/>
                </a:solidFill>
                <a:latin typeface="DM Sans" pitchFamily="2" charset="77"/>
              </a:rPr>
              <a:t>"</a:t>
            </a:r>
            <a:r>
              <a:rPr lang="en-CA" sz="1600" b="1" dirty="0">
                <a:solidFill>
                  <a:srgbClr val="63A35C"/>
                </a:solidFill>
                <a:latin typeface="DM Sans" pitchFamily="2" charset="77"/>
              </a:rPr>
              <a:t>, </a:t>
            </a:r>
            <a:r>
              <a:rPr lang="en-CA" sz="1600" b="1" dirty="0">
                <a:solidFill>
                  <a:srgbClr val="0086B3"/>
                </a:solidFill>
                <a:latin typeface="DM Sans" pitchFamily="2" charset="77"/>
              </a:rPr>
              <a:t>spark</a:t>
            </a:r>
            <a:r>
              <a:rPr lang="en-CA" sz="1600" b="1" dirty="0">
                <a:solidFill>
                  <a:srgbClr val="63A35C"/>
                </a:solidFill>
                <a:latin typeface="DM Sans" pitchFamily="2" charset="77"/>
              </a:rPr>
              <a:t>)</a:t>
            </a:r>
            <a:endParaRPr lang="en-CA" sz="1600" b="1" dirty="0">
              <a:latin typeface="DM Sans" pitchFamily="2" charset="77"/>
            </a:endParaRPr>
          </a:p>
          <a:p>
            <a:r>
              <a:rPr lang="en-CA" sz="1600" b="1" dirty="0">
                <a:latin typeface="DM Sans" pitchFamily="2" charset="77"/>
              </a:rPr>
              <a:t>    </a:t>
            </a:r>
            <a:r>
              <a:rPr lang="en-CA" sz="1600" b="1" dirty="0" err="1">
                <a:latin typeface="DM Sans" pitchFamily="2" charset="77"/>
              </a:rPr>
              <a:t>checkin_df</a:t>
            </a:r>
            <a:r>
              <a:rPr lang="en-CA" sz="1600" b="1" dirty="0">
                <a:latin typeface="DM Sans" pitchFamily="2" charset="77"/>
              </a:rPr>
              <a:t> </a:t>
            </a:r>
            <a:r>
              <a:rPr lang="en-CA" sz="1600" b="1" dirty="0">
                <a:solidFill>
                  <a:srgbClr val="A71D5D"/>
                </a:solidFill>
                <a:latin typeface="DM Sans" pitchFamily="2" charset="77"/>
              </a:rPr>
              <a:t>= </a:t>
            </a:r>
            <a:r>
              <a:rPr lang="en-CA" sz="1600" b="1" dirty="0" err="1">
                <a:solidFill>
                  <a:srgbClr val="0086B3"/>
                </a:solidFill>
                <a:latin typeface="DM Sans" pitchFamily="2" charset="77"/>
              </a:rPr>
              <a:t>create_checkin_df_with_one_date_per_row</a:t>
            </a:r>
            <a:r>
              <a:rPr lang="en-CA" sz="1600" b="1" dirty="0">
                <a:solidFill>
                  <a:srgbClr val="63A35C"/>
                </a:solidFill>
                <a:latin typeface="DM Sans" pitchFamily="2" charset="77"/>
              </a:rPr>
              <a:t>(</a:t>
            </a:r>
            <a:r>
              <a:rPr lang="en-CA" sz="1600" b="1" dirty="0" err="1">
                <a:solidFill>
                  <a:schemeClr val="tx1"/>
                </a:solidFill>
                <a:latin typeface="DM Sans" pitchFamily="2" charset="77"/>
              </a:rPr>
              <a:t>checkin_df</a:t>
            </a:r>
            <a:r>
              <a:rPr lang="en-CA" sz="1600" b="1" dirty="0">
                <a:solidFill>
                  <a:srgbClr val="63A35C"/>
                </a:solidFill>
                <a:latin typeface="DM Sans" pitchFamily="2" charset="77"/>
              </a:rPr>
              <a:t>)</a:t>
            </a:r>
            <a:br>
              <a:rPr lang="en-CA" sz="1600" b="1" dirty="0">
                <a:solidFill>
                  <a:srgbClr val="63A35C"/>
                </a:solidFill>
                <a:latin typeface="DM Sans" pitchFamily="2" charset="77"/>
              </a:rPr>
            </a:br>
            <a:br>
              <a:rPr lang="en-CA" sz="1600" b="1" dirty="0">
                <a:solidFill>
                  <a:srgbClr val="63A35C"/>
                </a:solidFill>
                <a:latin typeface="DM Sans" pitchFamily="2" charset="77"/>
              </a:rPr>
            </a:br>
            <a:r>
              <a:rPr lang="en-CA" sz="1600" b="1" dirty="0">
                <a:solidFill>
                  <a:srgbClr val="63A35C"/>
                </a:solidFill>
                <a:latin typeface="DM Sans" pitchFamily="2" charset="77"/>
              </a:rPr>
              <a:t>    </a:t>
            </a:r>
            <a:r>
              <a:rPr lang="en-CA" sz="1600" b="1" dirty="0" err="1">
                <a:latin typeface="DM Sans" pitchFamily="2" charset="77"/>
              </a:rPr>
              <a:t>reviews_df</a:t>
            </a:r>
            <a:r>
              <a:rPr lang="en-CA" sz="1600" b="1" dirty="0">
                <a:latin typeface="DM Sans" pitchFamily="2" charset="77"/>
              </a:rPr>
              <a:t> </a:t>
            </a:r>
            <a:r>
              <a:rPr lang="en-CA" sz="1600" b="1" dirty="0">
                <a:solidFill>
                  <a:srgbClr val="A71D5D"/>
                </a:solidFill>
                <a:latin typeface="DM Sans" pitchFamily="2" charset="77"/>
              </a:rPr>
              <a:t>= </a:t>
            </a:r>
            <a:r>
              <a:rPr lang="en-CA" sz="1600" b="1" dirty="0" err="1">
                <a:solidFill>
                  <a:srgbClr val="0086B3"/>
                </a:solidFill>
                <a:latin typeface="DM Sans" pitchFamily="2" charset="77"/>
              </a:rPr>
              <a:t>count_reviews</a:t>
            </a:r>
            <a:r>
              <a:rPr lang="en-CA" sz="1600" b="1" dirty="0">
                <a:solidFill>
                  <a:srgbClr val="63A35C"/>
                </a:solidFill>
                <a:latin typeface="DM Sans" pitchFamily="2" charset="77"/>
              </a:rPr>
              <a:t>(</a:t>
            </a:r>
            <a:r>
              <a:rPr lang="en-CA" sz="1600" b="1" dirty="0" err="1">
                <a:solidFill>
                  <a:schemeClr val="tx1"/>
                </a:solidFill>
                <a:latin typeface="DM Sans" pitchFamily="2" charset="77"/>
              </a:rPr>
              <a:t>checkin_df</a:t>
            </a:r>
            <a:r>
              <a:rPr lang="en-CA" sz="1600" b="1" dirty="0">
                <a:solidFill>
                  <a:schemeClr val="tx1"/>
                </a:solidFill>
                <a:latin typeface="DM Sans" pitchFamily="2" charset="77"/>
              </a:rPr>
              <a:t>, </a:t>
            </a:r>
            <a:r>
              <a:rPr lang="en-CA" sz="1600" b="1" dirty="0" err="1">
                <a:solidFill>
                  <a:schemeClr val="tx1"/>
                </a:solidFill>
                <a:latin typeface="DM Sans" pitchFamily="2" charset="77"/>
              </a:rPr>
              <a:t>mobile_reviews_df</a:t>
            </a:r>
            <a:r>
              <a:rPr lang="en-CA" sz="1600" b="1" dirty="0">
                <a:solidFill>
                  <a:schemeClr val="tx1"/>
                </a:solidFill>
                <a:latin typeface="DM Sans" pitchFamily="2" charset="77"/>
              </a:rPr>
              <a:t>, </a:t>
            </a:r>
            <a:r>
              <a:rPr lang="en-CA" sz="1600" b="1" dirty="0" err="1">
                <a:solidFill>
                  <a:schemeClr val="tx1"/>
                </a:solidFill>
                <a:latin typeface="DM Sans" pitchFamily="2" charset="77"/>
              </a:rPr>
              <a:t>browser_reviews_df</a:t>
            </a:r>
            <a:r>
              <a:rPr lang="en-CA" sz="1600" b="1" dirty="0">
                <a:solidFill>
                  <a:schemeClr val="tx1"/>
                </a:solidFill>
                <a:latin typeface="DM Sans" pitchFamily="2" charset="77"/>
              </a:rPr>
              <a:t>, </a:t>
            </a:r>
            <a:r>
              <a:rPr lang="en-CA" sz="1600" b="1" dirty="0" err="1">
                <a:solidFill>
                  <a:schemeClr val="tx1"/>
                </a:solidFill>
                <a:latin typeface="DM Sans" pitchFamily="2" charset="77"/>
              </a:rPr>
              <a:t>run_date</a:t>
            </a:r>
            <a:r>
              <a:rPr lang="en-CA" sz="1600" b="1" dirty="0">
                <a:solidFill>
                  <a:srgbClr val="63A35C"/>
                </a:solidFill>
                <a:latin typeface="DM Sans" pitchFamily="2" charset="77"/>
              </a:rPr>
              <a:t>)</a:t>
            </a:r>
            <a:endParaRPr lang="en-US" b="1" dirty="0">
              <a:latin typeface="DM Sans" pitchFamily="2" charset="77"/>
            </a:endParaRPr>
          </a:p>
        </p:txBody>
      </p:sp>
    </p:spTree>
    <p:extLst>
      <p:ext uri="{BB962C8B-B14F-4D97-AF65-F5344CB8AC3E}">
        <p14:creationId xmlns:p14="http://schemas.microsoft.com/office/powerpoint/2010/main" val="38974005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20"/>
        <p:cNvGrpSpPr/>
        <p:nvPr/>
      </p:nvGrpSpPr>
      <p:grpSpPr>
        <a:xfrm>
          <a:off x="0" y="0"/>
          <a:ext cx="0" cy="0"/>
          <a:chOff x="0" y="0"/>
          <a:chExt cx="0" cy="0"/>
        </a:xfrm>
      </p:grpSpPr>
      <p:sp>
        <p:nvSpPr>
          <p:cNvPr id="521" name="Google Shape;521;p64"/>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18</a:t>
            </a:fld>
            <a:endParaRPr/>
          </a:p>
        </p:txBody>
      </p:sp>
      <p:sp>
        <p:nvSpPr>
          <p:cNvPr id="522" name="Google Shape;522;p64"/>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The Problem</a:t>
            </a:r>
            <a:endParaRPr dirty="0"/>
          </a:p>
        </p:txBody>
      </p:sp>
      <p:sp>
        <p:nvSpPr>
          <p:cNvPr id="523" name="Google Shape;523;p64"/>
          <p:cNvSpPr txBox="1">
            <a:spLocks noGrp="1"/>
          </p:cNvSpPr>
          <p:nvPr>
            <p:ph type="subTitle" idx="1"/>
          </p:nvPr>
        </p:nvSpPr>
        <p:spPr>
          <a:xfrm>
            <a:off x="764809" y="1174702"/>
            <a:ext cx="10659300" cy="583500"/>
          </a:xfrm>
          <a:prstGeom prst="rect">
            <a:avLst/>
          </a:prstGeom>
        </p:spPr>
        <p:txBody>
          <a:bodyPr spcFirstLastPara="1" wrap="square" lIns="0" tIns="0" rIns="0" bIns="0" anchor="t" anchorCtr="0">
            <a:noAutofit/>
          </a:bodyPr>
          <a:lstStyle/>
          <a:p>
            <a:pPr marL="0" lvl="0" indent="0" algn="l" rtl="0">
              <a:spcBef>
                <a:spcPts val="1100"/>
              </a:spcBef>
              <a:spcAft>
                <a:spcPts val="0"/>
              </a:spcAft>
              <a:buNone/>
            </a:pPr>
            <a:r>
              <a:rPr lang="en" dirty="0"/>
              <a:t>The PANDEMIC_RECOVERY table</a:t>
            </a:r>
            <a:endParaRPr dirty="0"/>
          </a:p>
        </p:txBody>
      </p:sp>
      <p:graphicFrame>
        <p:nvGraphicFramePr>
          <p:cNvPr id="524" name="Google Shape;524;p64"/>
          <p:cNvGraphicFramePr/>
          <p:nvPr/>
        </p:nvGraphicFramePr>
        <p:xfrm>
          <a:off x="513288" y="2484213"/>
          <a:ext cx="11124550" cy="2639620"/>
        </p:xfrm>
        <a:graphic>
          <a:graphicData uri="http://schemas.openxmlformats.org/drawingml/2006/table">
            <a:tbl>
              <a:tblPr>
                <a:noFill/>
                <a:tableStyleId>{D7E440C0-9F9F-4B7A-B09E-0B7364B92A36}</a:tableStyleId>
              </a:tblPr>
              <a:tblGrid>
                <a:gridCol w="1748050">
                  <a:extLst>
                    <a:ext uri="{9D8B030D-6E8A-4147-A177-3AD203B41FA5}">
                      <a16:colId xmlns:a16="http://schemas.microsoft.com/office/drawing/2014/main" val="20000"/>
                    </a:ext>
                  </a:extLst>
                </a:gridCol>
                <a:gridCol w="1562750">
                  <a:extLst>
                    <a:ext uri="{9D8B030D-6E8A-4147-A177-3AD203B41FA5}">
                      <a16:colId xmlns:a16="http://schemas.microsoft.com/office/drawing/2014/main" val="20001"/>
                    </a:ext>
                  </a:extLst>
                </a:gridCol>
                <a:gridCol w="1562750">
                  <a:extLst>
                    <a:ext uri="{9D8B030D-6E8A-4147-A177-3AD203B41FA5}">
                      <a16:colId xmlns:a16="http://schemas.microsoft.com/office/drawing/2014/main" val="20002"/>
                    </a:ext>
                  </a:extLst>
                </a:gridCol>
                <a:gridCol w="1562750">
                  <a:extLst>
                    <a:ext uri="{9D8B030D-6E8A-4147-A177-3AD203B41FA5}">
                      <a16:colId xmlns:a16="http://schemas.microsoft.com/office/drawing/2014/main" val="20003"/>
                    </a:ext>
                  </a:extLst>
                </a:gridCol>
                <a:gridCol w="1562750">
                  <a:extLst>
                    <a:ext uri="{9D8B030D-6E8A-4147-A177-3AD203B41FA5}">
                      <a16:colId xmlns:a16="http://schemas.microsoft.com/office/drawing/2014/main" val="20004"/>
                    </a:ext>
                  </a:extLst>
                </a:gridCol>
                <a:gridCol w="1562750">
                  <a:extLst>
                    <a:ext uri="{9D8B030D-6E8A-4147-A177-3AD203B41FA5}">
                      <a16:colId xmlns:a16="http://schemas.microsoft.com/office/drawing/2014/main" val="20005"/>
                    </a:ext>
                  </a:extLst>
                </a:gridCol>
                <a:gridCol w="1562750">
                  <a:extLst>
                    <a:ext uri="{9D8B030D-6E8A-4147-A177-3AD203B41FA5}">
                      <a16:colId xmlns:a16="http://schemas.microsoft.com/office/drawing/2014/main" val="20006"/>
                    </a:ext>
                  </a:extLst>
                </a:gridCol>
              </a:tblGrid>
              <a:tr h="548600">
                <a:tc>
                  <a:txBody>
                    <a:bodyPr/>
                    <a:lstStyle/>
                    <a:p>
                      <a:pPr marL="0" lvl="0" indent="0" algn="l" rtl="0">
                        <a:spcBef>
                          <a:spcPts val="0"/>
                        </a:spcBef>
                        <a:spcAft>
                          <a:spcPts val="0"/>
                        </a:spcAft>
                        <a:buNone/>
                      </a:pPr>
                      <a:r>
                        <a:rPr lang="en" sz="1200" b="1">
                          <a:solidFill>
                            <a:schemeClr val="dk1"/>
                          </a:solidFill>
                        </a:rPr>
                        <a:t>business_id</a:t>
                      </a:r>
                      <a:endParaRPr sz="1200" b="1">
                        <a:solidFill>
                          <a:schemeClr val="dk1"/>
                        </a:solidFill>
                      </a:endParaRPr>
                    </a:p>
                  </a:txBody>
                  <a:tcPr marL="91425" marR="91425" marT="91425" marB="91425">
                    <a:solidFill>
                      <a:schemeClr val="accent5"/>
                    </a:solidFill>
                  </a:tcPr>
                </a:tc>
                <a:tc>
                  <a:txBody>
                    <a:bodyPr/>
                    <a:lstStyle/>
                    <a:p>
                      <a:pPr marL="0" lvl="0" indent="0" algn="l" rtl="0">
                        <a:spcBef>
                          <a:spcPts val="0"/>
                        </a:spcBef>
                        <a:spcAft>
                          <a:spcPts val="0"/>
                        </a:spcAft>
                        <a:buNone/>
                      </a:pPr>
                      <a:r>
                        <a:rPr lang="en" sz="1200" b="1">
                          <a:solidFill>
                            <a:schemeClr val="dk1"/>
                          </a:solidFill>
                        </a:rPr>
                        <a:t>business_name</a:t>
                      </a:r>
                      <a:endParaRPr sz="1200" b="1">
                        <a:solidFill>
                          <a:schemeClr val="dk1"/>
                        </a:solidFill>
                      </a:endParaRPr>
                    </a:p>
                  </a:txBody>
                  <a:tcPr marL="91425" marR="91425" marT="91425" marB="91425">
                    <a:lnR w="9525" cap="flat" cmpd="sng">
                      <a:solidFill>
                        <a:srgbClr val="9E9E9E"/>
                      </a:solidFill>
                      <a:prstDash val="solid"/>
                      <a:round/>
                      <a:headEnd type="none" w="sm" len="sm"/>
                      <a:tailEnd type="none" w="sm" len="sm"/>
                    </a:lnR>
                    <a:solidFill>
                      <a:schemeClr val="accent5"/>
                    </a:solidFill>
                  </a:tcPr>
                </a:tc>
                <a:tc>
                  <a:txBody>
                    <a:bodyPr/>
                    <a:lstStyle/>
                    <a:p>
                      <a:pPr marL="0" lvl="0" indent="0" algn="l" rtl="0">
                        <a:spcBef>
                          <a:spcPts val="0"/>
                        </a:spcBef>
                        <a:spcAft>
                          <a:spcPts val="0"/>
                        </a:spcAft>
                        <a:buNone/>
                      </a:pPr>
                      <a:r>
                        <a:rPr lang="en" sz="1200" b="1">
                          <a:solidFill>
                            <a:schemeClr val="dk1"/>
                          </a:solidFill>
                        </a:rPr>
                        <a:t>review_count</a:t>
                      </a:r>
                      <a:endParaRPr sz="1200" b="1">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5"/>
                    </a:solidFill>
                  </a:tcPr>
                </a:tc>
                <a:tc>
                  <a:txBody>
                    <a:bodyPr/>
                    <a:lstStyle/>
                    <a:p>
                      <a:pPr marL="0" lvl="0" indent="0" algn="l" rtl="0">
                        <a:spcBef>
                          <a:spcPts val="0"/>
                        </a:spcBef>
                        <a:spcAft>
                          <a:spcPts val="0"/>
                        </a:spcAft>
                        <a:buNone/>
                      </a:pPr>
                      <a:r>
                        <a:rPr lang="en" sz="1200" b="1">
                          <a:solidFill>
                            <a:schemeClr val="dk1"/>
                          </a:solidFill>
                        </a:rPr>
                        <a:t>checkin_count</a:t>
                      </a:r>
                      <a:endParaRPr sz="1200" b="1">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5"/>
                    </a:solidFill>
                  </a:tcPr>
                </a:tc>
                <a:tc>
                  <a:txBody>
                    <a:bodyPr/>
                    <a:lstStyle/>
                    <a:p>
                      <a:pPr marL="0" lvl="0" indent="0" algn="l" rtl="0">
                        <a:spcBef>
                          <a:spcPts val="0"/>
                        </a:spcBef>
                        <a:spcAft>
                          <a:spcPts val="0"/>
                        </a:spcAft>
                        <a:buNone/>
                      </a:pPr>
                      <a:r>
                        <a:rPr lang="en" sz="1200" b="1">
                          <a:solidFill>
                            <a:schemeClr val="dk1"/>
                          </a:solidFill>
                        </a:rPr>
                        <a:t>tip_count</a:t>
                      </a:r>
                      <a:endParaRPr sz="1200" b="1">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5"/>
                    </a:solidFill>
                  </a:tcPr>
                </a:tc>
                <a:tc>
                  <a:txBody>
                    <a:bodyPr/>
                    <a:lstStyle/>
                    <a:p>
                      <a:pPr marL="0" lvl="0" indent="0" algn="l" rtl="0">
                        <a:spcBef>
                          <a:spcPts val="0"/>
                        </a:spcBef>
                        <a:spcAft>
                          <a:spcPts val="0"/>
                        </a:spcAft>
                        <a:buNone/>
                      </a:pPr>
                      <a:r>
                        <a:rPr lang="en" sz="1200" b="1">
                          <a:solidFill>
                            <a:schemeClr val="dk1"/>
                          </a:solidFill>
                        </a:rPr>
                        <a:t>interaction_count</a:t>
                      </a:r>
                      <a:endParaRPr sz="1200" b="1">
                        <a:solidFill>
                          <a:schemeClr val="dk1"/>
                        </a:solidFill>
                      </a:endParaRPr>
                    </a:p>
                  </a:txBody>
                  <a:tcPr marL="91425" marR="91425" marT="91425" marB="91425">
                    <a:lnL w="9525" cap="flat" cmpd="sng">
                      <a:solidFill>
                        <a:srgbClr val="9E9E9E"/>
                      </a:solidFill>
                      <a:prstDash val="solid"/>
                      <a:round/>
                      <a:headEnd type="none" w="sm" len="sm"/>
                      <a:tailEnd type="none" w="sm" len="sm"/>
                    </a:lnL>
                    <a:solidFill>
                      <a:schemeClr val="accent5"/>
                    </a:solidFill>
                  </a:tcPr>
                </a:tc>
                <a:tc>
                  <a:txBody>
                    <a:bodyPr/>
                    <a:lstStyle/>
                    <a:p>
                      <a:pPr marL="0" lvl="0" indent="0" algn="l" rtl="0">
                        <a:spcBef>
                          <a:spcPts val="0"/>
                        </a:spcBef>
                        <a:spcAft>
                          <a:spcPts val="0"/>
                        </a:spcAft>
                        <a:buNone/>
                      </a:pPr>
                      <a:r>
                        <a:rPr lang="en" sz="1200" b="1">
                          <a:solidFill>
                            <a:schemeClr val="dk1"/>
                          </a:solidFill>
                        </a:rPr>
                        <a:t>date</a:t>
                      </a:r>
                      <a:endParaRPr sz="1200" b="1">
                        <a:solidFill>
                          <a:schemeClr val="dk1"/>
                        </a:solidFill>
                      </a:endParaRPr>
                    </a:p>
                  </a:txBody>
                  <a:tcPr marL="91425" marR="91425" marT="91425" marB="91425">
                    <a:solidFill>
                      <a:schemeClr val="accent5"/>
                    </a:solidFill>
                  </a:tcPr>
                </a:tc>
                <a:extLst>
                  <a:ext uri="{0D108BD9-81ED-4DB2-BD59-A6C34878D82A}">
                    <a16:rowId xmlns:a16="http://schemas.microsoft.com/office/drawing/2014/main" val="10000"/>
                  </a:ext>
                </a:extLst>
              </a:tr>
              <a:tr h="444975">
                <a:tc>
                  <a:txBody>
                    <a:bodyPr/>
                    <a:lstStyle/>
                    <a:p>
                      <a:pPr marL="0" lvl="0" indent="0" algn="l" rtl="0">
                        <a:lnSpc>
                          <a:spcPct val="115000"/>
                        </a:lnSpc>
                        <a:spcBef>
                          <a:spcPts val="0"/>
                        </a:spcBef>
                        <a:spcAft>
                          <a:spcPts val="0"/>
                        </a:spcAft>
                        <a:buNone/>
                      </a:pPr>
                      <a:r>
                        <a:rPr lang="en" sz="800">
                          <a:solidFill>
                            <a:schemeClr val="dk1"/>
                          </a:solidFill>
                        </a:rPr>
                        <a:t>bBDDEgkFA1Otx9Lfe7BZUQ</a:t>
                      </a:r>
                      <a:endParaRPr>
                        <a:solidFill>
                          <a:schemeClr val="dk1"/>
                        </a:solidFill>
                      </a:endParaRPr>
                    </a:p>
                  </a:txBody>
                  <a:tcPr marL="91425" marR="91425" marT="91425" marB="91425">
                    <a:solidFill>
                      <a:schemeClr val="lt1"/>
                    </a:solidFill>
                  </a:tcPr>
                </a:tc>
                <a:tc>
                  <a:txBody>
                    <a:bodyPr/>
                    <a:lstStyle/>
                    <a:p>
                      <a:pPr marL="0" lvl="0" indent="0" algn="l" rtl="0">
                        <a:lnSpc>
                          <a:spcPct val="115000"/>
                        </a:lnSpc>
                        <a:spcBef>
                          <a:spcPts val="0"/>
                        </a:spcBef>
                        <a:spcAft>
                          <a:spcPts val="0"/>
                        </a:spcAft>
                        <a:buNone/>
                      </a:pPr>
                      <a:r>
                        <a:rPr lang="en" sz="800">
                          <a:solidFill>
                            <a:schemeClr val="dk1"/>
                          </a:solidFill>
                        </a:rPr>
                        <a:t>Sonic Drive-In</a:t>
                      </a:r>
                      <a:endParaRPr sz="800">
                        <a:solidFill>
                          <a:schemeClr val="dk1"/>
                        </a:solidFill>
                      </a:endParaRPr>
                    </a:p>
                  </a:txBody>
                  <a:tcPr marL="91425" marR="91425" marT="91425" marB="91425">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800">
                          <a:solidFill>
                            <a:schemeClr val="dk1"/>
                          </a:solidFill>
                        </a:rPr>
                        <a:t>0</a:t>
                      </a:r>
                      <a:endParaRPr sz="800">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800">
                          <a:solidFill>
                            <a:schemeClr val="dk1"/>
                          </a:solidFill>
                        </a:rPr>
                        <a:t>1</a:t>
                      </a:r>
                      <a:endParaRPr sz="800">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800">
                          <a:solidFill>
                            <a:schemeClr val="dk1"/>
                          </a:solidFill>
                        </a:rPr>
                        <a:t>3</a:t>
                      </a:r>
                      <a:endParaRPr sz="800">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800">
                          <a:solidFill>
                            <a:schemeClr val="dk1"/>
                          </a:solidFill>
                        </a:rPr>
                        <a:t>4</a:t>
                      </a:r>
                      <a:endParaRPr sz="800">
                        <a:solidFill>
                          <a:schemeClr val="dk1"/>
                        </a:solidFill>
                      </a:endParaRPr>
                    </a:p>
                  </a:txBody>
                  <a:tcPr marL="91425" marR="91425" marT="91425" marB="91425">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800">
                          <a:solidFill>
                            <a:schemeClr val="dk1"/>
                          </a:solidFill>
                        </a:rPr>
                        <a:t>2022-06-28</a:t>
                      </a:r>
                      <a:endParaRPr sz="800">
                        <a:solidFill>
                          <a:schemeClr val="dk1"/>
                        </a:solidFill>
                      </a:endParaRPr>
                    </a:p>
                  </a:txBody>
                  <a:tcPr marL="91425" marR="91425" marT="91425" marB="91425">
                    <a:solidFill>
                      <a:schemeClr val="lt1"/>
                    </a:solidFill>
                  </a:tcPr>
                </a:tc>
                <a:extLst>
                  <a:ext uri="{0D108BD9-81ED-4DB2-BD59-A6C34878D82A}">
                    <a16:rowId xmlns:a16="http://schemas.microsoft.com/office/drawing/2014/main" val="10001"/>
                  </a:ext>
                </a:extLst>
              </a:tr>
              <a:tr h="304775">
                <a:tc>
                  <a:txBody>
                    <a:bodyPr/>
                    <a:lstStyle/>
                    <a:p>
                      <a:pPr marL="0" lvl="0" indent="0" algn="l" rtl="0">
                        <a:lnSpc>
                          <a:spcPct val="115000"/>
                        </a:lnSpc>
                        <a:spcBef>
                          <a:spcPts val="0"/>
                        </a:spcBef>
                        <a:spcAft>
                          <a:spcPts val="0"/>
                        </a:spcAft>
                        <a:buNone/>
                      </a:pPr>
                      <a:r>
                        <a:rPr lang="en" sz="800">
                          <a:solidFill>
                            <a:schemeClr val="dk1"/>
                          </a:solidFill>
                        </a:rPr>
                        <a:t>k0hlBqXX-Bt0vf1op7Jr1w</a:t>
                      </a:r>
                      <a:endParaRPr sz="800">
                        <a:solidFill>
                          <a:schemeClr val="dk1"/>
                        </a:solidFill>
                      </a:endParaRPr>
                    </a:p>
                  </a:txBody>
                  <a:tcPr marL="91425" marR="91425" marT="91425" marB="91425">
                    <a:solidFill>
                      <a:schemeClr val="lt1"/>
                    </a:solidFill>
                  </a:tcPr>
                </a:tc>
                <a:tc>
                  <a:txBody>
                    <a:bodyPr/>
                    <a:lstStyle/>
                    <a:p>
                      <a:pPr marL="0" lvl="0" indent="0" algn="l" rtl="0">
                        <a:lnSpc>
                          <a:spcPct val="115000"/>
                        </a:lnSpc>
                        <a:spcBef>
                          <a:spcPts val="0"/>
                        </a:spcBef>
                        <a:spcAft>
                          <a:spcPts val="0"/>
                        </a:spcAft>
                        <a:buNone/>
                      </a:pPr>
                      <a:r>
                        <a:rPr lang="en" sz="800">
                          <a:solidFill>
                            <a:schemeClr val="dk1"/>
                          </a:solidFill>
                        </a:rPr>
                        <a:t>Tsevi's Pub And Grill</a:t>
                      </a:r>
                      <a:endParaRPr sz="800">
                        <a:solidFill>
                          <a:schemeClr val="dk1"/>
                        </a:solidFill>
                      </a:endParaRPr>
                    </a:p>
                  </a:txBody>
                  <a:tcPr marL="91425" marR="91425" marT="91425" marB="91425">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800">
                          <a:solidFill>
                            <a:schemeClr val="dk1"/>
                          </a:solidFill>
                        </a:rPr>
                        <a:t>2</a:t>
                      </a:r>
                      <a:endParaRPr sz="800">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800">
                          <a:solidFill>
                            <a:schemeClr val="dk1"/>
                          </a:solidFill>
                        </a:rPr>
                        <a:t>0</a:t>
                      </a:r>
                      <a:endParaRPr sz="800">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800">
                          <a:solidFill>
                            <a:schemeClr val="dk1"/>
                          </a:solidFill>
                        </a:rPr>
                        <a:t>1</a:t>
                      </a:r>
                      <a:endParaRPr sz="800">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800">
                          <a:solidFill>
                            <a:schemeClr val="dk1"/>
                          </a:solidFill>
                        </a:rPr>
                        <a:t>3</a:t>
                      </a:r>
                      <a:endParaRPr sz="800">
                        <a:solidFill>
                          <a:schemeClr val="dk1"/>
                        </a:solidFill>
                      </a:endParaRPr>
                    </a:p>
                  </a:txBody>
                  <a:tcPr marL="91425" marR="91425" marT="91425" marB="91425">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800">
                          <a:solidFill>
                            <a:schemeClr val="dk1"/>
                          </a:solidFill>
                        </a:rPr>
                        <a:t>2022-06-28</a:t>
                      </a:r>
                      <a:endParaRPr sz="800">
                        <a:solidFill>
                          <a:schemeClr val="dk1"/>
                        </a:solidFill>
                      </a:endParaRPr>
                    </a:p>
                  </a:txBody>
                  <a:tcPr marL="91425" marR="91425" marT="91425" marB="91425">
                    <a:solidFill>
                      <a:schemeClr val="lt1"/>
                    </a:solidFill>
                  </a:tcPr>
                </a:tc>
                <a:extLst>
                  <a:ext uri="{0D108BD9-81ED-4DB2-BD59-A6C34878D82A}">
                    <a16:rowId xmlns:a16="http://schemas.microsoft.com/office/drawing/2014/main" val="10002"/>
                  </a:ext>
                </a:extLst>
              </a:tr>
              <a:tr h="444975">
                <a:tc>
                  <a:txBody>
                    <a:bodyPr/>
                    <a:lstStyle/>
                    <a:p>
                      <a:pPr marL="0" lvl="0" indent="0" algn="l" rtl="0">
                        <a:lnSpc>
                          <a:spcPct val="115000"/>
                        </a:lnSpc>
                        <a:spcBef>
                          <a:spcPts val="0"/>
                        </a:spcBef>
                        <a:spcAft>
                          <a:spcPts val="0"/>
                        </a:spcAft>
                        <a:buNone/>
                      </a:pPr>
                      <a:r>
                        <a:rPr lang="en" sz="800">
                          <a:solidFill>
                            <a:schemeClr val="dk1"/>
                          </a:solidFill>
                        </a:rPr>
                        <a:t>n_0UpQx1hsNbnPUSlodU8w</a:t>
                      </a:r>
                      <a:endParaRPr sz="800">
                        <a:solidFill>
                          <a:schemeClr val="dk1"/>
                        </a:solidFill>
                      </a:endParaRPr>
                    </a:p>
                  </a:txBody>
                  <a:tcPr marL="91425" marR="91425" marT="91425" marB="91425">
                    <a:solidFill>
                      <a:schemeClr val="lt1"/>
                    </a:solidFill>
                  </a:tcPr>
                </a:tc>
                <a:tc>
                  <a:txBody>
                    <a:bodyPr/>
                    <a:lstStyle/>
                    <a:p>
                      <a:pPr marL="0" lvl="0" indent="0" algn="l" rtl="0">
                        <a:lnSpc>
                          <a:spcPct val="115000"/>
                        </a:lnSpc>
                        <a:spcBef>
                          <a:spcPts val="0"/>
                        </a:spcBef>
                        <a:spcAft>
                          <a:spcPts val="0"/>
                        </a:spcAft>
                        <a:buNone/>
                      </a:pPr>
                      <a:r>
                        <a:rPr lang="en" sz="800">
                          <a:solidFill>
                            <a:schemeClr val="dk1"/>
                          </a:solidFill>
                        </a:rPr>
                        <a:t>Famous Footwear</a:t>
                      </a:r>
                      <a:endParaRPr sz="800">
                        <a:solidFill>
                          <a:schemeClr val="dk1"/>
                        </a:solidFill>
                      </a:endParaRPr>
                    </a:p>
                  </a:txBody>
                  <a:tcPr marL="91425" marR="91425" marT="91425" marB="91425">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800">
                          <a:solidFill>
                            <a:schemeClr val="dk1"/>
                          </a:solidFill>
                        </a:rPr>
                        <a:t>0</a:t>
                      </a:r>
                      <a:endParaRPr sz="800">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800">
                          <a:solidFill>
                            <a:schemeClr val="dk1"/>
                          </a:solidFill>
                        </a:rPr>
                        <a:t>0</a:t>
                      </a:r>
                      <a:endParaRPr sz="800">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800">
                          <a:solidFill>
                            <a:schemeClr val="dk1"/>
                          </a:solidFill>
                        </a:rPr>
                        <a:t>0</a:t>
                      </a:r>
                      <a:endParaRPr sz="800">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800">
                          <a:solidFill>
                            <a:schemeClr val="dk1"/>
                          </a:solidFill>
                        </a:rPr>
                        <a:t>0</a:t>
                      </a:r>
                      <a:endParaRPr sz="800">
                        <a:solidFill>
                          <a:schemeClr val="dk1"/>
                        </a:solidFill>
                      </a:endParaRPr>
                    </a:p>
                  </a:txBody>
                  <a:tcPr marL="91425" marR="91425" marT="91425" marB="91425">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800">
                          <a:solidFill>
                            <a:schemeClr val="dk1"/>
                          </a:solidFill>
                        </a:rPr>
                        <a:t>2022-06-28</a:t>
                      </a:r>
                      <a:endParaRPr sz="800">
                        <a:solidFill>
                          <a:schemeClr val="dk1"/>
                        </a:solidFill>
                      </a:endParaRPr>
                    </a:p>
                  </a:txBody>
                  <a:tcPr marL="91425" marR="91425" marT="91425" marB="91425">
                    <a:solidFill>
                      <a:schemeClr val="lt1"/>
                    </a:solidFill>
                  </a:tcPr>
                </a:tc>
                <a:extLst>
                  <a:ext uri="{0D108BD9-81ED-4DB2-BD59-A6C34878D82A}">
                    <a16:rowId xmlns:a16="http://schemas.microsoft.com/office/drawing/2014/main" val="10003"/>
                  </a:ext>
                </a:extLst>
              </a:tr>
              <a:tr h="444975">
                <a:tc>
                  <a:txBody>
                    <a:bodyPr/>
                    <a:lstStyle/>
                    <a:p>
                      <a:pPr marL="0" lvl="0" indent="0" algn="l" rtl="0">
                        <a:lnSpc>
                          <a:spcPct val="115000"/>
                        </a:lnSpc>
                        <a:spcBef>
                          <a:spcPts val="0"/>
                        </a:spcBef>
                        <a:spcAft>
                          <a:spcPts val="0"/>
                        </a:spcAft>
                        <a:buNone/>
                      </a:pPr>
                      <a:r>
                        <a:rPr lang="en" sz="800">
                          <a:solidFill>
                            <a:schemeClr val="dk1"/>
                          </a:solidFill>
                        </a:rPr>
                        <a:t>mWMc6_wTdE0EUBKIGXDVfA</a:t>
                      </a:r>
                      <a:endParaRPr sz="800">
                        <a:solidFill>
                          <a:schemeClr val="dk1"/>
                        </a:solidFill>
                      </a:endParaRPr>
                    </a:p>
                  </a:txBody>
                  <a:tcPr marL="91425" marR="91425" marT="91425" marB="91425">
                    <a:solidFill>
                      <a:schemeClr val="lt1"/>
                    </a:solidFill>
                  </a:tcPr>
                </a:tc>
                <a:tc>
                  <a:txBody>
                    <a:bodyPr/>
                    <a:lstStyle/>
                    <a:p>
                      <a:pPr marL="0" lvl="0" indent="0" algn="l" rtl="0">
                        <a:lnSpc>
                          <a:spcPct val="115000"/>
                        </a:lnSpc>
                        <a:spcBef>
                          <a:spcPts val="0"/>
                        </a:spcBef>
                        <a:spcAft>
                          <a:spcPts val="0"/>
                        </a:spcAft>
                        <a:buNone/>
                      </a:pPr>
                      <a:r>
                        <a:rPr lang="en" sz="800">
                          <a:solidFill>
                            <a:schemeClr val="dk1"/>
                          </a:solidFill>
                        </a:rPr>
                        <a:t>Perkiomen Valley Brewery</a:t>
                      </a:r>
                      <a:endParaRPr sz="800">
                        <a:solidFill>
                          <a:schemeClr val="dk1"/>
                        </a:solidFill>
                      </a:endParaRPr>
                    </a:p>
                  </a:txBody>
                  <a:tcPr marL="91425" marR="91425" marT="91425" marB="91425">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800">
                          <a:solidFill>
                            <a:schemeClr val="dk1"/>
                          </a:solidFill>
                        </a:rPr>
                        <a:t>1</a:t>
                      </a:r>
                      <a:endParaRPr sz="800">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800">
                          <a:solidFill>
                            <a:schemeClr val="dk1"/>
                          </a:solidFill>
                        </a:rPr>
                        <a:t>3</a:t>
                      </a:r>
                      <a:endParaRPr sz="800">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800">
                          <a:solidFill>
                            <a:schemeClr val="dk1"/>
                          </a:solidFill>
                        </a:rPr>
                        <a:t>1</a:t>
                      </a:r>
                      <a:endParaRPr sz="800">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800">
                          <a:solidFill>
                            <a:schemeClr val="dk1"/>
                          </a:solidFill>
                        </a:rPr>
                        <a:t>5</a:t>
                      </a:r>
                      <a:endParaRPr sz="800">
                        <a:solidFill>
                          <a:schemeClr val="dk1"/>
                        </a:solidFill>
                      </a:endParaRPr>
                    </a:p>
                  </a:txBody>
                  <a:tcPr marL="91425" marR="91425" marT="91425" marB="91425">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800">
                          <a:solidFill>
                            <a:schemeClr val="dk1"/>
                          </a:solidFill>
                        </a:rPr>
                        <a:t>2022-06-28</a:t>
                      </a:r>
                      <a:endParaRPr sz="800">
                        <a:solidFill>
                          <a:schemeClr val="dk1"/>
                        </a:solidFill>
                      </a:endParaRPr>
                    </a:p>
                  </a:txBody>
                  <a:tcPr marL="91425" marR="91425" marT="91425" marB="91425">
                    <a:solidFill>
                      <a:schemeClr val="lt1"/>
                    </a:solidFill>
                  </a:tcPr>
                </a:tc>
                <a:extLst>
                  <a:ext uri="{0D108BD9-81ED-4DB2-BD59-A6C34878D82A}">
                    <a16:rowId xmlns:a16="http://schemas.microsoft.com/office/drawing/2014/main" val="10004"/>
                  </a:ext>
                </a:extLst>
              </a:tr>
              <a:tr h="444975">
                <a:tc>
                  <a:txBody>
                    <a:bodyPr/>
                    <a:lstStyle/>
                    <a:p>
                      <a:pPr marL="0" lvl="0" indent="0" algn="l" rtl="0">
                        <a:lnSpc>
                          <a:spcPct val="115000"/>
                        </a:lnSpc>
                        <a:spcBef>
                          <a:spcPts val="0"/>
                        </a:spcBef>
                        <a:spcAft>
                          <a:spcPts val="0"/>
                        </a:spcAft>
                        <a:buNone/>
                      </a:pPr>
                      <a:r>
                        <a:rPr lang="en" sz="800">
                          <a:solidFill>
                            <a:schemeClr val="dk1"/>
                          </a:solidFill>
                        </a:rPr>
                        <a:t>MTSW4McQd7CbVtyjqoe9mw</a:t>
                      </a:r>
                      <a:endParaRPr sz="800">
                        <a:solidFill>
                          <a:schemeClr val="dk1"/>
                        </a:solidFill>
                      </a:endParaRPr>
                    </a:p>
                  </a:txBody>
                  <a:tcPr marL="91425" marR="91425" marT="91425" marB="91425">
                    <a:solidFill>
                      <a:schemeClr val="lt1"/>
                    </a:solidFill>
                  </a:tcPr>
                </a:tc>
                <a:tc>
                  <a:txBody>
                    <a:bodyPr/>
                    <a:lstStyle/>
                    <a:p>
                      <a:pPr marL="0" lvl="0" indent="0" algn="l" rtl="0">
                        <a:lnSpc>
                          <a:spcPct val="115000"/>
                        </a:lnSpc>
                        <a:spcBef>
                          <a:spcPts val="0"/>
                        </a:spcBef>
                        <a:spcAft>
                          <a:spcPts val="0"/>
                        </a:spcAft>
                        <a:buNone/>
                      </a:pPr>
                      <a:r>
                        <a:rPr lang="en" sz="800">
                          <a:solidFill>
                            <a:schemeClr val="dk1"/>
                          </a:solidFill>
                        </a:rPr>
                        <a:t>St Honore Pastries</a:t>
                      </a:r>
                      <a:endParaRPr sz="800">
                        <a:solidFill>
                          <a:schemeClr val="dk1"/>
                        </a:solidFill>
                      </a:endParaRPr>
                    </a:p>
                  </a:txBody>
                  <a:tcPr marL="91425" marR="91425" marT="91425" marB="91425">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800">
                          <a:solidFill>
                            <a:schemeClr val="dk1"/>
                          </a:solidFill>
                        </a:rPr>
                        <a:t>0</a:t>
                      </a:r>
                      <a:endParaRPr sz="800">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800">
                          <a:solidFill>
                            <a:schemeClr val="dk1"/>
                          </a:solidFill>
                        </a:rPr>
                        <a:t>0</a:t>
                      </a:r>
                      <a:endParaRPr sz="800">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800">
                          <a:solidFill>
                            <a:schemeClr val="dk1"/>
                          </a:solidFill>
                        </a:rPr>
                        <a:t>0</a:t>
                      </a:r>
                      <a:endParaRPr sz="800">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800">
                          <a:solidFill>
                            <a:schemeClr val="dk1"/>
                          </a:solidFill>
                        </a:rPr>
                        <a:t>0</a:t>
                      </a:r>
                      <a:endParaRPr sz="800">
                        <a:solidFill>
                          <a:schemeClr val="dk1"/>
                        </a:solidFill>
                      </a:endParaRPr>
                    </a:p>
                  </a:txBody>
                  <a:tcPr marL="91425" marR="91425" marT="91425" marB="91425">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800">
                          <a:solidFill>
                            <a:schemeClr val="dk1"/>
                          </a:solidFill>
                        </a:rPr>
                        <a:t>2022-06-28</a:t>
                      </a:r>
                      <a:endParaRPr sz="800">
                        <a:solidFill>
                          <a:schemeClr val="dk1"/>
                        </a:solidFill>
                      </a:endParaRPr>
                    </a:p>
                  </a:txBody>
                  <a:tcPr marL="91425" marR="91425" marT="91425" marB="91425">
                    <a:solidFill>
                      <a:schemeClr val="lt1"/>
                    </a:solidFill>
                  </a:tcPr>
                </a:tc>
                <a:extLst>
                  <a:ext uri="{0D108BD9-81ED-4DB2-BD59-A6C34878D82A}">
                    <a16:rowId xmlns:a16="http://schemas.microsoft.com/office/drawing/2014/main" val="10005"/>
                  </a:ext>
                </a:extLst>
              </a:tr>
            </a:tbl>
          </a:graphicData>
        </a:graphic>
      </p:graphicFrame>
      <p:sp>
        <p:nvSpPr>
          <p:cNvPr id="525" name="Google Shape;525;p64"/>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526" name="Google Shape;526;p64"/>
          <p:cNvSpPr/>
          <p:nvPr/>
        </p:nvSpPr>
        <p:spPr>
          <a:xfrm>
            <a:off x="339950" y="1866323"/>
            <a:ext cx="5046900" cy="4296901"/>
          </a:xfrm>
          <a:prstGeom prst="rect">
            <a:avLst/>
          </a:prstGeom>
          <a:solidFill>
            <a:srgbClr val="EDEEF1">
              <a:alpha val="83240"/>
            </a:srgb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64"/>
          <p:cNvSpPr/>
          <p:nvPr/>
        </p:nvSpPr>
        <p:spPr>
          <a:xfrm>
            <a:off x="6872750" y="1813800"/>
            <a:ext cx="5046900" cy="4296900"/>
          </a:xfrm>
          <a:prstGeom prst="rect">
            <a:avLst/>
          </a:prstGeom>
          <a:solidFill>
            <a:srgbClr val="EDEEF1">
              <a:alpha val="83240"/>
            </a:srgb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180</a:t>
            </a:fld>
            <a:endParaRPr/>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Simplify &amp; Cache</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assert">
            <a:extLst>
              <a:ext uri="{FF2B5EF4-FFF2-40B4-BE49-F238E27FC236}">
                <a16:creationId xmlns:a16="http://schemas.microsoft.com/office/drawing/2014/main" id="{46C515E2-ECEE-9B8A-2E01-002CE6936A93}"/>
              </a:ext>
            </a:extLst>
          </p:cNvPr>
          <p:cNvSpPr/>
          <p:nvPr/>
        </p:nvSpPr>
        <p:spPr>
          <a:xfrm>
            <a:off x="929843" y="4718718"/>
            <a:ext cx="9815341" cy="338554"/>
          </a:xfrm>
          <a:prstGeom prst="rect">
            <a:avLst/>
          </a:prstGeom>
          <a:ln w="38100">
            <a:noFill/>
          </a:ln>
        </p:spPr>
        <p:txBody>
          <a:bodyPr wrap="square">
            <a:spAutoFit/>
          </a:bodyPr>
          <a:lstStyle/>
          <a:p>
            <a:r>
              <a:rPr lang="en-CA" sz="1600" b="1" dirty="0" err="1">
                <a:solidFill>
                  <a:srgbClr val="0086B3"/>
                </a:solidFill>
              </a:rPr>
              <a:t>assert_inglewood_pizza_has_one_review</a:t>
            </a:r>
            <a:r>
              <a:rPr lang="en-CA" sz="1600" b="1" dirty="0">
                <a:solidFill>
                  <a:srgbClr val="63A35C"/>
                </a:solidFill>
              </a:rPr>
              <a:t>(</a:t>
            </a:r>
            <a:r>
              <a:rPr lang="en-CA" sz="1600" b="1" dirty="0" err="1">
                <a:solidFill>
                  <a:schemeClr val="tx1"/>
                </a:solidFill>
              </a:rPr>
              <a:t>reviews_</a:t>
            </a:r>
            <a:r>
              <a:rPr lang="en-CA" sz="1600" b="1" dirty="0" err="1"/>
              <a:t>df</a:t>
            </a:r>
            <a:r>
              <a:rPr lang="en-CA" sz="1600" b="1" dirty="0">
                <a:solidFill>
                  <a:srgbClr val="63A35C"/>
                </a:solidFill>
              </a:rPr>
              <a:t>)</a:t>
            </a:r>
          </a:p>
        </p:txBody>
      </p:sp>
      <p:sp>
        <p:nvSpPr>
          <p:cNvPr id="13" name="!!arrange">
            <a:extLst>
              <a:ext uri="{FF2B5EF4-FFF2-40B4-BE49-F238E27FC236}">
                <a16:creationId xmlns:a16="http://schemas.microsoft.com/office/drawing/2014/main" id="{CC5A389B-493C-F6B5-E50E-910E35908C55}"/>
              </a:ext>
            </a:extLst>
          </p:cNvPr>
          <p:cNvSpPr txBox="1"/>
          <p:nvPr/>
        </p:nvSpPr>
        <p:spPr>
          <a:xfrm>
            <a:off x="749245" y="1088674"/>
            <a:ext cx="10690335" cy="1323439"/>
          </a:xfrm>
          <a:prstGeom prst="rect">
            <a:avLst/>
          </a:prstGeom>
          <a:noFill/>
          <a:ln w="38100">
            <a:noFill/>
          </a:ln>
        </p:spPr>
        <p:txBody>
          <a:bodyPr wrap="square" rtlCol="0">
            <a:spAutoFit/>
          </a:bodyPr>
          <a:lstStyle/>
          <a:p>
            <a:pPr lvl="0"/>
            <a:r>
              <a:rPr lang="en-CA" sz="1600" b="1" dirty="0">
                <a:solidFill>
                  <a:srgbClr val="A71D5D"/>
                </a:solidFill>
                <a:latin typeface="DM Sans" pitchFamily="2" charset="77"/>
              </a:rPr>
              <a:t>def </a:t>
            </a:r>
            <a:r>
              <a:rPr lang="en-CA" sz="1600" b="1" dirty="0" err="1">
                <a:solidFill>
                  <a:srgbClr val="795DA3"/>
                </a:solidFill>
                <a:latin typeface="DM Sans" pitchFamily="2" charset="77"/>
              </a:rPr>
              <a:t>test_only_counts_mobile_reviews_done_separately_from_checkins</a:t>
            </a:r>
            <a:endParaRPr lang="en-CA" sz="1600" b="1" dirty="0">
              <a:solidFill>
                <a:srgbClr val="795DA3"/>
              </a:solidFill>
              <a:latin typeface="DM Sans" pitchFamily="2" charset="77"/>
            </a:endParaRPr>
          </a:p>
          <a:p>
            <a:pPr lvl="0"/>
            <a:r>
              <a:rPr lang="en-CA" sz="1600" b="1" dirty="0">
                <a:solidFill>
                  <a:srgbClr val="63A35C"/>
                </a:solidFill>
                <a:latin typeface="DM Sans" pitchFamily="2" charset="77"/>
              </a:rPr>
              <a:t>(</a:t>
            </a:r>
            <a:r>
              <a:rPr lang="en-CA" sz="1600" b="1" dirty="0">
                <a:solidFill>
                  <a:srgbClr val="0086B3"/>
                </a:solidFill>
                <a:latin typeface="DM Sans" pitchFamily="2" charset="77"/>
              </a:rPr>
              <a:t>spark</a:t>
            </a:r>
            <a:r>
              <a:rPr lang="en-CA" sz="1600" b="1" dirty="0">
                <a:solidFill>
                  <a:srgbClr val="A71D5D"/>
                </a:solidFill>
                <a:latin typeface="DM Sans" pitchFamily="2" charset="77"/>
              </a:rPr>
              <a:t>: </a:t>
            </a:r>
            <a:r>
              <a:rPr lang="en-CA" sz="1600" b="1" dirty="0" err="1">
                <a:solidFill>
                  <a:srgbClr val="795DA3"/>
                </a:solidFill>
                <a:latin typeface="DM Sans" pitchFamily="2" charset="77"/>
              </a:rPr>
              <a:t>SparkSession</a:t>
            </a:r>
            <a:r>
              <a:rPr lang="en-CA" sz="1600" b="1" dirty="0">
                <a:solidFill>
                  <a:srgbClr val="63A35C"/>
                </a:solidFill>
                <a:latin typeface="DM Sans" pitchFamily="2" charset="77"/>
              </a:rPr>
              <a:t>) </a:t>
            </a:r>
            <a:r>
              <a:rPr lang="en-CA" sz="1600" b="1" dirty="0">
                <a:latin typeface="DM Sans" pitchFamily="2" charset="77"/>
              </a:rPr>
              <a:t>-&gt; </a:t>
            </a:r>
            <a:r>
              <a:rPr lang="en-CA" sz="1600" b="1" dirty="0">
                <a:solidFill>
                  <a:srgbClr val="A71D5D"/>
                </a:solidFill>
                <a:latin typeface="DM Sans" pitchFamily="2" charset="77"/>
              </a:rPr>
              <a:t>None:</a:t>
            </a:r>
            <a:br>
              <a:rPr lang="en-CA" sz="1600" b="1" dirty="0">
                <a:solidFill>
                  <a:srgbClr val="A71D5D"/>
                </a:solidFill>
                <a:latin typeface="DM Sans" pitchFamily="2" charset="77"/>
              </a:rPr>
            </a:br>
            <a:r>
              <a:rPr lang="en-CA" sz="1600" b="1" dirty="0">
                <a:solidFill>
                  <a:srgbClr val="A71D5D"/>
                </a:solidFill>
                <a:latin typeface="DM Sans" pitchFamily="2" charset="77"/>
              </a:rPr>
              <a:t>    </a:t>
            </a:r>
            <a:r>
              <a:rPr lang="en-CA" sz="1600" b="1" dirty="0" err="1">
                <a:latin typeface="DM Sans" pitchFamily="2" charset="77"/>
              </a:rPr>
              <a:t>browser_reviews_df</a:t>
            </a:r>
            <a:r>
              <a:rPr lang="en-CA" sz="1600" b="1" dirty="0">
                <a:latin typeface="DM Sans" pitchFamily="2" charset="77"/>
              </a:rPr>
              <a:t> </a:t>
            </a:r>
            <a:r>
              <a:rPr lang="en-CA" sz="1600" b="1" dirty="0">
                <a:solidFill>
                  <a:srgbClr val="A71D5D"/>
                </a:solidFill>
                <a:latin typeface="DM Sans" pitchFamily="2" charset="77"/>
              </a:rPr>
              <a:t>= </a:t>
            </a:r>
            <a:r>
              <a:rPr lang="en-CA" sz="1600" b="1" dirty="0" err="1">
                <a:solidFill>
                  <a:srgbClr val="0086B3"/>
                </a:solidFill>
                <a:latin typeface="DM Sans" pitchFamily="2" charset="77"/>
              </a:rPr>
              <a:t>create_df_from_json</a:t>
            </a:r>
            <a:r>
              <a:rPr lang="en-CA" sz="1600" b="1" dirty="0">
                <a:solidFill>
                  <a:srgbClr val="63A35C"/>
                </a:solidFill>
                <a:latin typeface="DM Sans" pitchFamily="2" charset="77"/>
              </a:rPr>
              <a:t>(</a:t>
            </a:r>
            <a:r>
              <a:rPr lang="en-CA" sz="1600" b="1" dirty="0">
                <a:solidFill>
                  <a:srgbClr val="183691"/>
                </a:solidFill>
                <a:latin typeface="DM Sans" pitchFamily="2" charset="77"/>
              </a:rPr>
              <a:t>"fixtures/</a:t>
            </a:r>
            <a:r>
              <a:rPr lang="en-CA" sz="1600" b="1" dirty="0" err="1">
                <a:solidFill>
                  <a:srgbClr val="183691"/>
                </a:solidFill>
                <a:latin typeface="DM Sans" pitchFamily="2" charset="77"/>
              </a:rPr>
              <a:t>browser_reviews.json</a:t>
            </a:r>
            <a:r>
              <a:rPr lang="en-CA" sz="1600" b="1" dirty="0">
                <a:solidFill>
                  <a:srgbClr val="183691"/>
                </a:solidFill>
                <a:latin typeface="DM Sans" pitchFamily="2" charset="77"/>
              </a:rPr>
              <a:t>"</a:t>
            </a:r>
            <a:r>
              <a:rPr lang="en-CA" sz="1600" b="1" dirty="0">
                <a:solidFill>
                  <a:srgbClr val="63A35C"/>
                </a:solidFill>
                <a:latin typeface="DM Sans" pitchFamily="2" charset="77"/>
              </a:rPr>
              <a:t>, </a:t>
            </a:r>
            <a:r>
              <a:rPr lang="en-CA" sz="1600" b="1" dirty="0">
                <a:solidFill>
                  <a:srgbClr val="0086B3"/>
                </a:solidFill>
                <a:latin typeface="DM Sans" pitchFamily="2" charset="77"/>
              </a:rPr>
              <a:t>spark</a:t>
            </a:r>
            <a:r>
              <a:rPr lang="en-CA" sz="1600" b="1" dirty="0">
                <a:solidFill>
                  <a:srgbClr val="63A35C"/>
                </a:solidFill>
                <a:latin typeface="DM Sans" pitchFamily="2" charset="77"/>
              </a:rPr>
              <a:t>)</a:t>
            </a:r>
            <a:br>
              <a:rPr lang="en-CA" sz="1600" b="1" dirty="0">
                <a:solidFill>
                  <a:srgbClr val="63A35C"/>
                </a:solidFill>
                <a:latin typeface="DM Sans" pitchFamily="2" charset="77"/>
              </a:rPr>
            </a:br>
            <a:r>
              <a:rPr lang="en-CA" sz="1600" b="1" dirty="0">
                <a:solidFill>
                  <a:srgbClr val="63A35C"/>
                </a:solidFill>
                <a:latin typeface="DM Sans" pitchFamily="2" charset="77"/>
              </a:rPr>
              <a:t>    </a:t>
            </a:r>
            <a:r>
              <a:rPr lang="en-CA" sz="1600" b="1" dirty="0" err="1">
                <a:latin typeface="DM Sans" pitchFamily="2" charset="77"/>
              </a:rPr>
              <a:t>mobile_reviews_df</a:t>
            </a:r>
            <a:r>
              <a:rPr lang="en-CA" sz="1600" b="1" dirty="0">
                <a:latin typeface="DM Sans" pitchFamily="2" charset="77"/>
              </a:rPr>
              <a:t> </a:t>
            </a:r>
            <a:r>
              <a:rPr lang="en-CA" sz="1600" b="1" dirty="0">
                <a:solidFill>
                  <a:srgbClr val="A71D5D"/>
                </a:solidFill>
                <a:latin typeface="DM Sans" pitchFamily="2" charset="77"/>
              </a:rPr>
              <a:t>= </a:t>
            </a:r>
            <a:r>
              <a:rPr lang="en-CA" sz="1600" b="1" dirty="0" err="1">
                <a:solidFill>
                  <a:srgbClr val="0086B3"/>
                </a:solidFill>
                <a:latin typeface="DM Sans" pitchFamily="2" charset="77"/>
              </a:rPr>
              <a:t>create_df_from_json</a:t>
            </a:r>
            <a:r>
              <a:rPr lang="en-CA" sz="1600" b="1" dirty="0">
                <a:solidFill>
                  <a:srgbClr val="63A35C"/>
                </a:solidFill>
                <a:latin typeface="DM Sans" pitchFamily="2" charset="77"/>
              </a:rPr>
              <a:t>(</a:t>
            </a:r>
            <a:r>
              <a:rPr lang="en-CA" sz="1600" b="1" dirty="0">
                <a:solidFill>
                  <a:srgbClr val="183691"/>
                </a:solidFill>
                <a:latin typeface="DM Sans" pitchFamily="2" charset="77"/>
              </a:rPr>
              <a:t>"fixtures/</a:t>
            </a:r>
            <a:r>
              <a:rPr lang="en-CA" sz="1600" b="1" dirty="0" err="1">
                <a:solidFill>
                  <a:srgbClr val="183691"/>
                </a:solidFill>
                <a:latin typeface="DM Sans" pitchFamily="2" charset="77"/>
              </a:rPr>
              <a:t>mobile_reviews.json</a:t>
            </a:r>
            <a:r>
              <a:rPr lang="en-CA" sz="1600" b="1" dirty="0">
                <a:solidFill>
                  <a:srgbClr val="183691"/>
                </a:solidFill>
                <a:latin typeface="DM Sans" pitchFamily="2" charset="77"/>
              </a:rPr>
              <a:t>"</a:t>
            </a:r>
            <a:r>
              <a:rPr lang="en-CA" sz="1600" b="1" dirty="0">
                <a:solidFill>
                  <a:srgbClr val="63A35C"/>
                </a:solidFill>
                <a:latin typeface="DM Sans" pitchFamily="2" charset="77"/>
              </a:rPr>
              <a:t>, </a:t>
            </a:r>
            <a:r>
              <a:rPr lang="en-CA" sz="1600" b="1" dirty="0">
                <a:solidFill>
                  <a:srgbClr val="0086B3"/>
                </a:solidFill>
                <a:latin typeface="DM Sans" pitchFamily="2" charset="77"/>
              </a:rPr>
              <a:t>spark</a:t>
            </a:r>
            <a:r>
              <a:rPr lang="en-CA" sz="1600" b="1" dirty="0">
                <a:solidFill>
                  <a:srgbClr val="63A35C"/>
                </a:solidFill>
                <a:latin typeface="DM Sans" pitchFamily="2" charset="77"/>
              </a:rPr>
              <a:t>)</a:t>
            </a:r>
          </a:p>
          <a:p>
            <a:pPr lvl="0"/>
            <a:r>
              <a:rPr lang="en-CA" sz="1600" b="1" dirty="0">
                <a:solidFill>
                  <a:srgbClr val="63A35C"/>
                </a:solidFill>
                <a:latin typeface="DM Sans" pitchFamily="2" charset="77"/>
              </a:rPr>
              <a:t>    </a:t>
            </a:r>
            <a:r>
              <a:rPr lang="en-CA" sz="1600" b="1" dirty="0" err="1">
                <a:solidFill>
                  <a:schemeClr val="tx1"/>
                </a:solidFill>
                <a:latin typeface="DM Sans" pitchFamily="2" charset="77"/>
              </a:rPr>
              <a:t>run_</a:t>
            </a:r>
            <a:r>
              <a:rPr lang="en-CA" sz="1600" b="1" dirty="0" err="1">
                <a:latin typeface="DM Sans" pitchFamily="2" charset="77"/>
              </a:rPr>
              <a:t>date</a:t>
            </a:r>
            <a:r>
              <a:rPr lang="en-CA" sz="1600" b="1" dirty="0">
                <a:latin typeface="DM Sans" pitchFamily="2" charset="77"/>
              </a:rPr>
              <a:t> </a:t>
            </a:r>
            <a:r>
              <a:rPr lang="en-CA" sz="1600" b="1" dirty="0">
                <a:solidFill>
                  <a:srgbClr val="A71D5D"/>
                </a:solidFill>
                <a:latin typeface="DM Sans" pitchFamily="2" charset="77"/>
              </a:rPr>
              <a:t>= </a:t>
            </a:r>
            <a:r>
              <a:rPr lang="en-CA" sz="1600" b="1" dirty="0">
                <a:solidFill>
                  <a:srgbClr val="0086B3"/>
                </a:solidFill>
                <a:latin typeface="DM Sans" pitchFamily="2" charset="77"/>
              </a:rPr>
              <a:t>datetime</a:t>
            </a:r>
            <a:r>
              <a:rPr lang="en-CA" sz="1600" b="1" dirty="0">
                <a:solidFill>
                  <a:srgbClr val="63A35C"/>
                </a:solidFill>
                <a:latin typeface="DM Sans" pitchFamily="2" charset="77"/>
              </a:rPr>
              <a:t>(</a:t>
            </a:r>
            <a:r>
              <a:rPr lang="en-CA" sz="1600" b="1" dirty="0">
                <a:solidFill>
                  <a:srgbClr val="0086B3"/>
                </a:solidFill>
                <a:latin typeface="DM Sans" pitchFamily="2" charset="77"/>
              </a:rPr>
              <a:t>2022</a:t>
            </a:r>
            <a:r>
              <a:rPr lang="en-CA" sz="1600" b="1" dirty="0">
                <a:solidFill>
                  <a:srgbClr val="63A35C"/>
                </a:solidFill>
                <a:latin typeface="DM Sans" pitchFamily="2" charset="77"/>
              </a:rPr>
              <a:t>, </a:t>
            </a:r>
            <a:r>
              <a:rPr lang="en-CA" sz="1600" b="1" dirty="0">
                <a:solidFill>
                  <a:srgbClr val="0086B3"/>
                </a:solidFill>
                <a:latin typeface="DM Sans" pitchFamily="2" charset="77"/>
              </a:rPr>
              <a:t>4</a:t>
            </a:r>
            <a:r>
              <a:rPr lang="en-CA" sz="1600" b="1" dirty="0">
                <a:solidFill>
                  <a:srgbClr val="63A35C"/>
                </a:solidFill>
                <a:latin typeface="DM Sans" pitchFamily="2" charset="77"/>
              </a:rPr>
              <a:t>, </a:t>
            </a:r>
            <a:r>
              <a:rPr lang="en-CA" sz="1600" b="1" dirty="0">
                <a:solidFill>
                  <a:srgbClr val="0086B3"/>
                </a:solidFill>
                <a:latin typeface="DM Sans" pitchFamily="2" charset="77"/>
              </a:rPr>
              <a:t>14</a:t>
            </a:r>
            <a:r>
              <a:rPr lang="en-CA" sz="1600" b="1" dirty="0">
                <a:solidFill>
                  <a:srgbClr val="63A35C"/>
                </a:solidFill>
                <a:latin typeface="DM Sans" pitchFamily="2" charset="77"/>
              </a:rPr>
              <a:t>)</a:t>
            </a:r>
            <a:endParaRPr lang="en-US" sz="2000" b="1" dirty="0">
              <a:latin typeface="DM Sans" pitchFamily="2" charset="77"/>
            </a:endParaRPr>
          </a:p>
        </p:txBody>
      </p:sp>
      <p:sp>
        <p:nvSpPr>
          <p:cNvPr id="8" name="!!act">
            <a:extLst>
              <a:ext uri="{FF2B5EF4-FFF2-40B4-BE49-F238E27FC236}">
                <a16:creationId xmlns:a16="http://schemas.microsoft.com/office/drawing/2014/main" id="{15D85B71-4C0D-B814-275C-F1C7B1937279}"/>
              </a:ext>
            </a:extLst>
          </p:cNvPr>
          <p:cNvSpPr txBox="1"/>
          <p:nvPr/>
        </p:nvSpPr>
        <p:spPr>
          <a:xfrm>
            <a:off x="749245" y="2926832"/>
            <a:ext cx="10876698" cy="1077218"/>
          </a:xfrm>
          <a:prstGeom prst="rect">
            <a:avLst/>
          </a:prstGeom>
          <a:noFill/>
          <a:ln w="38100">
            <a:noFill/>
          </a:ln>
        </p:spPr>
        <p:txBody>
          <a:bodyPr wrap="square" rtlCol="0">
            <a:spAutoFit/>
          </a:bodyPr>
          <a:lstStyle/>
          <a:p>
            <a:r>
              <a:rPr lang="en-CA" sz="1600" b="1" dirty="0">
                <a:latin typeface="DM Sans" pitchFamily="2" charset="77"/>
              </a:rPr>
              <a:t>    </a:t>
            </a:r>
            <a:r>
              <a:rPr lang="en-CA" sz="1600" b="1" dirty="0" err="1">
                <a:latin typeface="DM Sans" pitchFamily="2" charset="77"/>
              </a:rPr>
              <a:t>checkin_df</a:t>
            </a:r>
            <a:r>
              <a:rPr lang="en-CA" sz="1600" b="1" dirty="0">
                <a:latin typeface="DM Sans" pitchFamily="2" charset="77"/>
              </a:rPr>
              <a:t> </a:t>
            </a:r>
            <a:r>
              <a:rPr lang="en-CA" sz="1600" b="1" dirty="0">
                <a:solidFill>
                  <a:srgbClr val="A71D5D"/>
                </a:solidFill>
                <a:latin typeface="DM Sans" pitchFamily="2" charset="77"/>
              </a:rPr>
              <a:t>= </a:t>
            </a:r>
            <a:r>
              <a:rPr lang="en-CA" sz="1600" b="1" dirty="0" err="1">
                <a:solidFill>
                  <a:srgbClr val="0086B3"/>
                </a:solidFill>
                <a:latin typeface="DM Sans" pitchFamily="2" charset="77"/>
              </a:rPr>
              <a:t>create_df_from_json</a:t>
            </a:r>
            <a:r>
              <a:rPr lang="en-CA" sz="1600" b="1" dirty="0">
                <a:solidFill>
                  <a:srgbClr val="63A35C"/>
                </a:solidFill>
                <a:latin typeface="DM Sans" pitchFamily="2" charset="77"/>
              </a:rPr>
              <a:t>(</a:t>
            </a:r>
            <a:r>
              <a:rPr lang="en-CA" sz="1600" b="1" dirty="0">
                <a:solidFill>
                  <a:srgbClr val="183691"/>
                </a:solidFill>
                <a:latin typeface="DM Sans" pitchFamily="2" charset="77"/>
              </a:rPr>
              <a:t>"fixtures/</a:t>
            </a:r>
            <a:r>
              <a:rPr lang="en-CA" sz="1600" b="1" dirty="0" err="1">
                <a:solidFill>
                  <a:srgbClr val="183691"/>
                </a:solidFill>
                <a:latin typeface="DM Sans" pitchFamily="2" charset="77"/>
              </a:rPr>
              <a:t>checkin.json</a:t>
            </a:r>
            <a:r>
              <a:rPr lang="en-CA" sz="1600" b="1" dirty="0">
                <a:solidFill>
                  <a:srgbClr val="183691"/>
                </a:solidFill>
                <a:latin typeface="DM Sans" pitchFamily="2" charset="77"/>
              </a:rPr>
              <a:t>"</a:t>
            </a:r>
            <a:r>
              <a:rPr lang="en-CA" sz="1600" b="1" dirty="0">
                <a:solidFill>
                  <a:srgbClr val="63A35C"/>
                </a:solidFill>
                <a:latin typeface="DM Sans" pitchFamily="2" charset="77"/>
              </a:rPr>
              <a:t>, </a:t>
            </a:r>
            <a:r>
              <a:rPr lang="en-CA" sz="1600" b="1" dirty="0">
                <a:solidFill>
                  <a:srgbClr val="0086B3"/>
                </a:solidFill>
                <a:latin typeface="DM Sans" pitchFamily="2" charset="77"/>
              </a:rPr>
              <a:t>spark</a:t>
            </a:r>
            <a:r>
              <a:rPr lang="en-CA" sz="1600" b="1" dirty="0">
                <a:solidFill>
                  <a:srgbClr val="63A35C"/>
                </a:solidFill>
                <a:latin typeface="DM Sans" pitchFamily="2" charset="77"/>
              </a:rPr>
              <a:t>)</a:t>
            </a:r>
            <a:endParaRPr lang="en-CA" sz="1600" b="1" dirty="0">
              <a:latin typeface="DM Sans" pitchFamily="2" charset="77"/>
            </a:endParaRPr>
          </a:p>
          <a:p>
            <a:r>
              <a:rPr lang="en-CA" sz="1600" b="1" dirty="0">
                <a:latin typeface="DM Sans" pitchFamily="2" charset="77"/>
              </a:rPr>
              <a:t>    </a:t>
            </a:r>
            <a:r>
              <a:rPr lang="en-CA" sz="1600" b="1" dirty="0" err="1">
                <a:latin typeface="DM Sans" pitchFamily="2" charset="77"/>
              </a:rPr>
              <a:t>checkin_df</a:t>
            </a:r>
            <a:r>
              <a:rPr lang="en-CA" sz="1600" b="1" dirty="0">
                <a:latin typeface="DM Sans" pitchFamily="2" charset="77"/>
              </a:rPr>
              <a:t> </a:t>
            </a:r>
            <a:r>
              <a:rPr lang="en-CA" sz="1600" b="1" dirty="0">
                <a:solidFill>
                  <a:srgbClr val="A71D5D"/>
                </a:solidFill>
                <a:latin typeface="DM Sans" pitchFamily="2" charset="77"/>
              </a:rPr>
              <a:t>= </a:t>
            </a:r>
            <a:r>
              <a:rPr lang="en-CA" sz="1600" b="1" dirty="0" err="1">
                <a:solidFill>
                  <a:srgbClr val="0086B3"/>
                </a:solidFill>
                <a:latin typeface="DM Sans" pitchFamily="2" charset="77"/>
              </a:rPr>
              <a:t>create_checkin_df_with_one_date_per_row</a:t>
            </a:r>
            <a:r>
              <a:rPr lang="en-CA" sz="1600" b="1" dirty="0">
                <a:solidFill>
                  <a:srgbClr val="63A35C"/>
                </a:solidFill>
                <a:latin typeface="DM Sans" pitchFamily="2" charset="77"/>
              </a:rPr>
              <a:t>(</a:t>
            </a:r>
            <a:r>
              <a:rPr lang="en-CA" sz="1600" b="1" dirty="0" err="1">
                <a:solidFill>
                  <a:schemeClr val="tx1"/>
                </a:solidFill>
                <a:latin typeface="DM Sans" pitchFamily="2" charset="77"/>
              </a:rPr>
              <a:t>checkin_df</a:t>
            </a:r>
            <a:r>
              <a:rPr lang="en-CA" sz="1600" b="1" dirty="0">
                <a:solidFill>
                  <a:srgbClr val="63A35C"/>
                </a:solidFill>
                <a:latin typeface="DM Sans" pitchFamily="2" charset="77"/>
              </a:rPr>
              <a:t>)</a:t>
            </a:r>
            <a:br>
              <a:rPr lang="en-CA" sz="1600" b="1" dirty="0">
                <a:solidFill>
                  <a:srgbClr val="63A35C"/>
                </a:solidFill>
                <a:latin typeface="DM Sans" pitchFamily="2" charset="77"/>
              </a:rPr>
            </a:br>
            <a:br>
              <a:rPr lang="en-CA" sz="1600" b="1" dirty="0">
                <a:solidFill>
                  <a:srgbClr val="63A35C"/>
                </a:solidFill>
                <a:latin typeface="DM Sans" pitchFamily="2" charset="77"/>
              </a:rPr>
            </a:br>
            <a:r>
              <a:rPr lang="en-CA" sz="1600" b="1" dirty="0">
                <a:solidFill>
                  <a:srgbClr val="63A35C"/>
                </a:solidFill>
                <a:latin typeface="DM Sans" pitchFamily="2" charset="77"/>
              </a:rPr>
              <a:t>    </a:t>
            </a:r>
            <a:r>
              <a:rPr lang="en-CA" sz="1600" b="1" dirty="0" err="1">
                <a:latin typeface="DM Sans" pitchFamily="2" charset="77"/>
              </a:rPr>
              <a:t>reviews_df</a:t>
            </a:r>
            <a:r>
              <a:rPr lang="en-CA" sz="1600" b="1" dirty="0">
                <a:latin typeface="DM Sans" pitchFamily="2" charset="77"/>
              </a:rPr>
              <a:t> </a:t>
            </a:r>
            <a:r>
              <a:rPr lang="en-CA" sz="1600" b="1" dirty="0">
                <a:solidFill>
                  <a:srgbClr val="A71D5D"/>
                </a:solidFill>
                <a:latin typeface="DM Sans" pitchFamily="2" charset="77"/>
              </a:rPr>
              <a:t>= </a:t>
            </a:r>
            <a:r>
              <a:rPr lang="en-CA" sz="1600" b="1" dirty="0" err="1">
                <a:solidFill>
                  <a:srgbClr val="0086B3"/>
                </a:solidFill>
                <a:latin typeface="DM Sans" pitchFamily="2" charset="77"/>
              </a:rPr>
              <a:t>count_reviews</a:t>
            </a:r>
            <a:r>
              <a:rPr lang="en-CA" sz="1600" b="1" dirty="0">
                <a:solidFill>
                  <a:srgbClr val="63A35C"/>
                </a:solidFill>
                <a:latin typeface="DM Sans" pitchFamily="2" charset="77"/>
              </a:rPr>
              <a:t>(</a:t>
            </a:r>
            <a:r>
              <a:rPr lang="en-CA" sz="1600" b="1" dirty="0" err="1">
                <a:solidFill>
                  <a:schemeClr val="tx1"/>
                </a:solidFill>
                <a:latin typeface="DM Sans" pitchFamily="2" charset="77"/>
              </a:rPr>
              <a:t>checkin_df</a:t>
            </a:r>
            <a:r>
              <a:rPr lang="en-CA" sz="1600" b="1" dirty="0">
                <a:solidFill>
                  <a:schemeClr val="tx1"/>
                </a:solidFill>
                <a:latin typeface="DM Sans" pitchFamily="2" charset="77"/>
              </a:rPr>
              <a:t>, </a:t>
            </a:r>
            <a:r>
              <a:rPr lang="en-CA" sz="1600" b="1" dirty="0" err="1">
                <a:solidFill>
                  <a:schemeClr val="tx1"/>
                </a:solidFill>
                <a:latin typeface="DM Sans" pitchFamily="2" charset="77"/>
              </a:rPr>
              <a:t>mobile_reviews_df</a:t>
            </a:r>
            <a:r>
              <a:rPr lang="en-CA" sz="1600" b="1" dirty="0">
                <a:solidFill>
                  <a:schemeClr val="tx1"/>
                </a:solidFill>
                <a:latin typeface="DM Sans" pitchFamily="2" charset="77"/>
              </a:rPr>
              <a:t>, </a:t>
            </a:r>
            <a:r>
              <a:rPr lang="en-CA" sz="1600" b="1" dirty="0" err="1">
                <a:solidFill>
                  <a:schemeClr val="tx1"/>
                </a:solidFill>
                <a:latin typeface="DM Sans" pitchFamily="2" charset="77"/>
              </a:rPr>
              <a:t>browser_reviews_df</a:t>
            </a:r>
            <a:r>
              <a:rPr lang="en-CA" sz="1600" b="1" dirty="0">
                <a:solidFill>
                  <a:schemeClr val="tx1"/>
                </a:solidFill>
                <a:latin typeface="DM Sans" pitchFamily="2" charset="77"/>
              </a:rPr>
              <a:t>, </a:t>
            </a:r>
            <a:r>
              <a:rPr lang="en-CA" sz="1600" b="1" dirty="0" err="1">
                <a:solidFill>
                  <a:schemeClr val="tx1"/>
                </a:solidFill>
                <a:latin typeface="DM Sans" pitchFamily="2" charset="77"/>
              </a:rPr>
              <a:t>run_date</a:t>
            </a:r>
            <a:r>
              <a:rPr lang="en-CA" sz="1600" b="1" dirty="0">
                <a:solidFill>
                  <a:srgbClr val="63A35C"/>
                </a:solidFill>
                <a:latin typeface="DM Sans" pitchFamily="2" charset="77"/>
              </a:rPr>
              <a:t>)</a:t>
            </a:r>
            <a:endParaRPr lang="en-US" b="1" dirty="0">
              <a:latin typeface="DM Sans" pitchFamily="2" charset="77"/>
            </a:endParaRPr>
          </a:p>
        </p:txBody>
      </p:sp>
    </p:spTree>
    <p:extLst>
      <p:ext uri="{BB962C8B-B14F-4D97-AF65-F5344CB8AC3E}">
        <p14:creationId xmlns:p14="http://schemas.microsoft.com/office/powerpoint/2010/main" val="1233763671"/>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181.xml><?xml version="1.0" encoding="utf-8"?>
<p:sld xmlns:a="http://schemas.openxmlformats.org/drawingml/2006/main" xmlns:r="http://schemas.openxmlformats.org/officeDocument/2006/relationships" xmlns:p="http://schemas.openxmlformats.org/presentationml/2006/main">
  <p:cSld>
    <p:bg>
      <p:bgPr>
        <a:solidFill>
          <a:srgbClr val="BFE7F0"/>
        </a:solidFill>
        <a:effectLst/>
      </p:bgPr>
    </p:bg>
    <p:spTree>
      <p:nvGrpSpPr>
        <p:cNvPr id="1" name="Shape 888"/>
        <p:cNvGrpSpPr/>
        <p:nvPr/>
      </p:nvGrpSpPr>
      <p:grpSpPr>
        <a:xfrm>
          <a:off x="0" y="0"/>
          <a:ext cx="0" cy="0"/>
          <a:chOff x="0" y="0"/>
          <a:chExt cx="0" cy="0"/>
        </a:xfrm>
      </p:grpSpPr>
      <p:sp>
        <p:nvSpPr>
          <p:cNvPr id="889" name="Google Shape;889;p8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181</a:t>
            </a:fld>
            <a:endParaRPr/>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 y="6368489"/>
            <a:ext cx="12188825" cy="489511"/>
          </a:xfrm>
          <a:prstGeom prst="rect">
            <a:avLst/>
          </a:prstGeom>
        </p:spPr>
      </p:pic>
      <p:pic>
        <p:nvPicPr>
          <p:cNvPr id="23" name="Picture 22">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0" y="-1"/>
            <a:ext cx="12188824" cy="391085"/>
          </a:xfrm>
          <a:prstGeom prst="rect">
            <a:avLst/>
          </a:prstGeom>
        </p:spPr>
      </p:pic>
      <p:pic>
        <p:nvPicPr>
          <p:cNvPr id="7" name="!!header">
            <a:extLst>
              <a:ext uri="{FF2B5EF4-FFF2-40B4-BE49-F238E27FC236}">
                <a16:creationId xmlns:a16="http://schemas.microsoft.com/office/drawing/2014/main" id="{FC4BCA02-CA1B-3D58-1CAD-151D2B63A54A}"/>
              </a:ext>
            </a:extLst>
          </p:cNvPr>
          <p:cNvPicPr>
            <a:picLocks noChangeAspect="1"/>
          </p:cNvPicPr>
          <p:nvPr/>
        </p:nvPicPr>
        <p:blipFill>
          <a:blip r:embed="rId4"/>
          <a:stretch>
            <a:fillRect/>
          </a:stretch>
        </p:blipFill>
        <p:spPr>
          <a:xfrm>
            <a:off x="1" y="-48986"/>
            <a:ext cx="12188824" cy="816430"/>
          </a:xfrm>
          <a:prstGeom prst="rect">
            <a:avLst/>
          </a:prstGeom>
        </p:spPr>
      </p:pic>
      <p:pic>
        <p:nvPicPr>
          <p:cNvPr id="18" name="!!header">
            <a:extLst>
              <a:ext uri="{FF2B5EF4-FFF2-40B4-BE49-F238E27FC236}">
                <a16:creationId xmlns:a16="http://schemas.microsoft.com/office/drawing/2014/main" id="{B1DC46D8-03F2-FB44-E17D-8352FFAB7F28}"/>
              </a:ext>
            </a:extLst>
          </p:cNvPr>
          <p:cNvPicPr>
            <a:picLocks noChangeAspect="1"/>
          </p:cNvPicPr>
          <p:nvPr/>
        </p:nvPicPr>
        <p:blipFill>
          <a:blip r:embed="rId4"/>
          <a:stretch>
            <a:fillRect/>
          </a:stretch>
        </p:blipFill>
        <p:spPr>
          <a:xfrm>
            <a:off x="1" y="-47851"/>
            <a:ext cx="12188824" cy="816430"/>
          </a:xfrm>
          <a:prstGeom prst="rect">
            <a:avLst/>
          </a:prstGeom>
        </p:spPr>
      </p:pic>
      <p:sp>
        <p:nvSpPr>
          <p:cNvPr id="24" name="Google Shape;890;p81">
            <a:extLst>
              <a:ext uri="{FF2B5EF4-FFF2-40B4-BE49-F238E27FC236}">
                <a16:creationId xmlns:a16="http://schemas.microsoft.com/office/drawing/2014/main" id="{5642D254-8237-CDFC-424D-2C81D18BAFFE}"/>
              </a:ext>
            </a:extLst>
          </p:cNvPr>
          <p:cNvSpPr txBox="1">
            <a:spLocks noGrp="1"/>
          </p:cNvSpPr>
          <p:nvPr>
            <p:ph type="title"/>
          </p:nvPr>
        </p:nvSpPr>
        <p:spPr>
          <a:xfrm>
            <a:off x="299274" y="67479"/>
            <a:ext cx="11408312"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sz="4800" dirty="0" err="1">
                <a:solidFill>
                  <a:schemeClr val="tx1"/>
                </a:solidFill>
              </a:rPr>
              <a:t>checkin.json</a:t>
            </a:r>
            <a:endParaRPr sz="4800" dirty="0">
              <a:solidFill>
                <a:schemeClr val="tx1"/>
              </a:solidFill>
            </a:endParaRPr>
          </a:p>
        </p:txBody>
      </p:sp>
      <p:grpSp>
        <p:nvGrpSpPr>
          <p:cNvPr id="12" name="Google Shape;783;p76">
            <a:extLst>
              <a:ext uri="{FF2B5EF4-FFF2-40B4-BE49-F238E27FC236}">
                <a16:creationId xmlns:a16="http://schemas.microsoft.com/office/drawing/2014/main" id="{1926878B-F1E2-310C-C0F5-B79598D7AB8F}"/>
              </a:ext>
            </a:extLst>
          </p:cNvPr>
          <p:cNvGrpSpPr/>
          <p:nvPr/>
        </p:nvGrpSpPr>
        <p:grpSpPr>
          <a:xfrm>
            <a:off x="10091712" y="5075866"/>
            <a:ext cx="625166" cy="614978"/>
            <a:chOff x="7813889" y="2330318"/>
            <a:chExt cx="517800" cy="517800"/>
          </a:xfrm>
          <a:solidFill>
            <a:srgbClr val="12CB5A"/>
          </a:solidFill>
        </p:grpSpPr>
        <p:sp>
          <p:nvSpPr>
            <p:cNvPr id="13" name="Google Shape;784;p76">
              <a:extLst>
                <a:ext uri="{FF2B5EF4-FFF2-40B4-BE49-F238E27FC236}">
                  <a16:creationId xmlns:a16="http://schemas.microsoft.com/office/drawing/2014/main" id="{CD3CC1C9-D2D8-7D76-E65A-6F30E0F05859}"/>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15" name="Google Shape;785;p76">
              <a:extLst>
                <a:ext uri="{FF2B5EF4-FFF2-40B4-BE49-F238E27FC236}">
                  <a16:creationId xmlns:a16="http://schemas.microsoft.com/office/drawing/2014/main" id="{A2D79F02-ABF2-3269-1AF0-9956C2036408}"/>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Sans"/>
                <a:ea typeface="DM Sans"/>
                <a:cs typeface="DM Sans"/>
                <a:sym typeface="DM Sans"/>
              </a:endParaRPr>
            </a:p>
          </p:txBody>
        </p:sp>
      </p:grpSp>
      <p:sp>
        <p:nvSpPr>
          <p:cNvPr id="2" name="Rectangle 1">
            <a:extLst>
              <a:ext uri="{FF2B5EF4-FFF2-40B4-BE49-F238E27FC236}">
                <a16:creationId xmlns:a16="http://schemas.microsoft.com/office/drawing/2014/main" id="{556CF4ED-6646-2C8B-1335-2A8CD3AEA286}"/>
              </a:ext>
            </a:extLst>
          </p:cNvPr>
          <p:cNvSpPr/>
          <p:nvPr/>
        </p:nvSpPr>
        <p:spPr>
          <a:xfrm>
            <a:off x="766855" y="767444"/>
            <a:ext cx="10655114" cy="56010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4" name="TextBox 3">
            <a:extLst>
              <a:ext uri="{FF2B5EF4-FFF2-40B4-BE49-F238E27FC236}">
                <a16:creationId xmlns:a16="http://schemas.microsoft.com/office/drawing/2014/main" id="{10277BAD-C80B-8628-AB6E-CCE7315D15F8}"/>
              </a:ext>
            </a:extLst>
          </p:cNvPr>
          <p:cNvSpPr txBox="1"/>
          <p:nvPr/>
        </p:nvSpPr>
        <p:spPr>
          <a:xfrm>
            <a:off x="772191" y="751117"/>
            <a:ext cx="52333073" cy="14865608"/>
          </a:xfrm>
          <a:prstGeom prst="rect">
            <a:avLst/>
          </a:prstGeom>
          <a:noFill/>
        </p:spPr>
        <p:txBody>
          <a:bodyPr wrap="square" rtlCol="0">
            <a:spAutoFit/>
          </a:bodyPr>
          <a:lstStyle/>
          <a:p>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user_id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"8g_iMtfSiwikVnbP2etR0A"</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"Pns2l4eNsfO8kk83dixA6A"</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"2020-03-13 21:10:56, 2020-06-02 22:18:06, 2020-07-24 22:42:27, 2020-10-24 21:36:13, 2020-12-09 21:23:33, 2022-04-14 17:34:57, 2022-04-14 21:02:03, 2022-04-14 21:16:54, 2022-04-14 21:08:08, 2022-04-14 15:15:42, 2022-04-14 16:23:50"</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user_id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"mh_-eMZ6K5RLWhZyISBhwA"</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"mpf3x-BjTdTEA3yCZrAYPw"</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"2010-09-13 21:43:09, 2011-05-04 23:08:15, 2011-07-18 22:30:31, 2012-09-07 20:28:50, 2013-03-27 15:57:36, 2013-08-13 00:31:34, 2013-08-13 00:31:48, 2013-09-23 17:39:38, 2013-11-18 06:34:08, 2014-04-12 23:04:47, 2022-04-14 00:31:02"</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user_id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"0dea283273fa4f40ac12ea210994d5f8"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"41189bbb4fb446a586b0d69aba01d39b"</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"2013-06-14 23:29:17, 2014-08-13 23:20:22, 2022-04-14 22:46:33"</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user_id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"OyoGAe7OKpv6SyGZT5g77Q"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"qkRM_2X51Yqxk3btlwAQIg"</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"2011-02-15 17:12:00, 2011-07-28 02:46:10, 2012-03-11 10:30:02, 2012-04-24 07:07:59, 2012-04-24 07:43:31, 2013-05-25 16:41:10, 2014-05-02 15:49:55, 2014-09-18 02:28:23, 2014-11-10 15:16:43, 2022-04-14 15:18:32"</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user_id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"_7bHUi9Uuf5__HHc_Q8guQ"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"MTSW4McQd7CbVtyjqoe9mw"</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"2014-04-21 20:42:11, 2014-04-28 21:04:46, 2014-09-30 14:41:47, 2014-10-23 18:22:28, 2015-01-03 23:21:18, 2015-04-27 19:55:00, 2015-09-21 12:52:09, 2015-10-01 12:46:16, 2015-10-22 13:35:04, 2022-04-14 12:27:43, 2022-04-14 15:15:07, 2022-04-14 12:22:47, 2022-04-14 23:15:46, 2022-04-14 13:11:34, 2022-04-14 12:44:11, 2022-04-14 15:46:11, 2022-04-14 15:14:28, 2022-04-14 14:15:59, 2022-04-14 20:05:06, 2022-04-14 19:00:11, 2022-04-14 14:36:14, 2017-01-24 20:18:16, 2017-02-21 16:01:49, 2017-03-21 14:08:44, 2017-05-21 16:07:21, 2017-08-07 14:17:39, 2022-04-14 19:59:50"</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user_id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"8g_iMtfSiwikVnbP2etR0A"</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"mWMc6_wTdE0EUBKIGXDVfA"</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"2015-06-06 01:03:19, 2015-07-29 16:50:58, 2015-08-04 00:47:59, 2015-08-07 02:07:52, 2015-08-07 17:25:40, 2015-10-12 21:08:43, 2015-11-13 03:06:00, 2015-11-14 02:35:36, 2015-11-21 00:22:42, 2015-12-01 02:03:11, 2015-12-23 01:19:16, 2015-12-23 20:14:44, 2022-04-14 21:20:39, 2022-04-14 04:11:32, 2022-04-14 01:41:28, 2022-04-14 19:09:07, 2022-04-14 22:58:53, 2022-04-14 17:32:16, 2022-04-14 23:35:31, 2022-04-14 23:41:23, 2022-04-14 17:55:19, 2022-04-14 18:38:36, 2017-06-04 02:11:09, 2017-06-23 19:36:51, 2017-09-26 22:46:41, 2017-10-15 00:44:45, 2017-11-14 20:51:58, 2017-12-02 19:22:33, 2017-12-04 19:28:58, 2018-02-15 20:48:11, 2018-04-30 18:30:36, 2018-07-12 21:34:36"</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user_id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"_7bHUi9Uuf5__HHc_Q8guQ"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"--9osgUCSDUWUkoTLdvYhQ"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"2015-06-13 02:00:57, 2015-07-04 00:44:09, 2015-07-19 23:38:22, 2015-07-26 03:16:22, 2015-08-03 17:32:59, 2015-08-03 17:33:18, 2015-12-13 02:49:34, 2022-04-14 04:15:58, 2022-04-14 14:45:08, 2022-04-14 01:54:26, 2022-04-14 00:05:12, 2017-10-23 02:17:44, 2018-04-28 00:42:09, 2018-05-07 01:31:36, 2018-05-16 00:42:15, 2018-05-16 01:02:48, 2018-05-16 01:03:37, 2018-05-16 01:36:57, 2018-05-16 01:42:02, 2018-05-16 01:53:10, 2018-05-16 01:55:01, 2018-05-16 03:53:55, 2018-12-25 00:50:41, 2019-01-01 01:49:40"</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user_id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"bcjbaE6dDog4jkNY91ncLQ"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"n_0UpQx1hsNbnPUSlodU8w"</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"2014-12-12 00:44:23, 2015-01-09 00:19:52, 2015-02-13 21:51:29, 2015-02-28 22:11:18, 2015-03-06 03:10:50, 2015-03-28 20:42:09, 2015-04-03 23:55:06, 2015-04-23 00:21:59, 2015-05-13 22:41:22, 2015-06-27 22:10:25, 2015-07-08 23:53:24, 2015-07-21 21:51:16, 2015-08-12 03:16:41, 2015-08-13 01:42:13, 2015-09-05 23:51:03, 2015-09-10 22:28:40, 2015-10-07 23:16:37, 2015-11-07 21:22:36, 2022-04-14 00:13:47, 2022-04-14 21:07:36, 2022-04-14 23:46:23, 2022-04-14 01:22:21, 2022-04-14 23:22:49, 2022-04-14 00:51:25, 2022-04-14 23:18:43, 2022-04-14 23:20:40, 2017-06-17 23:58:10, 2017-12-02 23:25:19, 2018-03-08 22:26:30, 2018-04-08 00:04:16, 2018-04-20 22:16:48, 2018-05-27 02:49:33, 2018-06-23 01:18:47, 2018-07-22 01:42:39"</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user_id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"mpf3x-BjTdTEA3yCZrAYPw"</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"--FWWsIwxRwuw9vIMImcQg"</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"2010-12-22 21:14:19, 2011-08-03 16:26:33, 2011-11-21 15:06:32, 2011-12-29 18:54:30, 2012-01-21 22:25:52, 2012-09-16 22:21:21"</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user_id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"r3zeYsv1XFBRA4dJpL78cw"</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"--FcbSxK1AoEtEAxOgBaCw"</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"2017-08-18 19:43:50, 2017-10-07 22:38:38, 2017-10-22 21:22:59, 2017-12-10 18:36:24, 2017-12-15 20:00:14, 2017-12-24 15:17:56, 2018-01-17 19:41:48, 2018-01-23 12:13:34, 2018-02-01 12:16:38, 2018-02-03 13:18:44, 2018-03-03 14:36:50, 2018-03-05 16:01:22, 2018-03-10 13:32:17, 2018-03-25 18:15:08, 2018-04-29 20:35:11, 2018-06-16 20:59:00, 2018-08-03 14:36:39, 2018-09-15 19:20:08, 2018-10-12 12:16:08, 2018-10-21 19:34:49, 2018-10-25 21:06:56, 2019-01-01 18:40:50, 2019-01-12 15:03:41, 2019-01-18 22:49:14, 2019-01-19 18:55:58, 2019-02-06 14:21:26, 2019-02-06 21:24:06, 2019-02-22 14:16:34, 2019-03-09 15:14:10, 2019-03-17 17:23:58, 2019-03-20 19:22:57, 2019-03-30 14:28:58, 2019-05-12 14:11:54, 2019-05-18 20:14:11, 2019-05-23 16:33:16, 2019-05-23 18:55:03, 2019-06-02 18:50:02, 2019-06-15 21:07:19, 2019-06-16 13:48:33, 2019-07-03 13:13:37, 2019-07-23 00:35:46, 2019-07-30 23:41:58, 2019-08-05 15:06:20, 2019-10-15 21:34:41, 2019-10-26 13:32:46, 2019-10-26 14:17:20, 2019-11-23 18:30:26, 2019-12-08 21:44:54, 2019-12-28 15:55:48, 2020-01-11 15:27:28, 2020-01-26 18:20:55, 2020-02-07 16:04:09, 2020-03-07 20:24:45, 2020-03-22 13:42:48, 2020-05-02 14:00:21, 2020-05-09 16:37:03, 2020-05-21 16:45:17, 2020-07-06 18:57:58, 2020-08-01 13:35:33, 2020-08-03 15:15:15, 2020-08-12 14:27:15, 2020-09-19 16:18:50, 2020-10-17 12:43:26, 2020-10-29 14:48:14, 2020-11-08 17:05:57, 2020-12-13 18:43:03, 2022-04-14 14:23:21, 2022-04-14 14:46:06, 2022-04-14 17:11:22, 2022-04-14 19:39:30, 2022-04-14 13:00:18, 2022-04-14 15:22:08, 2022-04-14 15:25:38, 2022-04-14 18:09:31, 2022-04-14 16:56:41, 2022-04-14 14:26:55, 2022-04-14 18:11:18, 2022-04-14 14:43:02, 2022-04-14 12:25:17, 2022-04-14 15:36:55, 2022-04-14 20:00:13, 2022-04-14 18:33:57"</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a:t>
            </a:r>
            <a:endParaRPr lang="en-US" sz="1600" dirty="0">
              <a:latin typeface="DM Mono" panose="020B0509040201040103" pitchFamily="49" charset="77"/>
            </a:endParaRPr>
          </a:p>
        </p:txBody>
      </p:sp>
      <p:pic>
        <p:nvPicPr>
          <p:cNvPr id="16" name="!!DAIS_footer">
            <a:extLst>
              <a:ext uri="{FF2B5EF4-FFF2-40B4-BE49-F238E27FC236}">
                <a16:creationId xmlns:a16="http://schemas.microsoft.com/office/drawing/2014/main" id="{53A7683A-F384-38E5-32CF-E39D6DA10684}"/>
              </a:ext>
            </a:extLst>
          </p:cNvPr>
          <p:cNvPicPr>
            <a:picLocks noChangeAspect="1"/>
          </p:cNvPicPr>
          <p:nvPr/>
        </p:nvPicPr>
        <p:blipFill>
          <a:blip r:embed="rId3"/>
          <a:stretch>
            <a:fillRect/>
          </a:stretch>
        </p:blipFill>
        <p:spPr>
          <a:xfrm>
            <a:off x="0" y="6368488"/>
            <a:ext cx="12188825" cy="489511"/>
          </a:xfrm>
          <a:prstGeom prst="rect">
            <a:avLst/>
          </a:prstGeom>
        </p:spPr>
      </p:pic>
      <p:pic>
        <p:nvPicPr>
          <p:cNvPr id="9" name="Picture 8" descr="Shape&#10;&#10;Description automatically generated with medium confidence">
            <a:extLst>
              <a:ext uri="{FF2B5EF4-FFF2-40B4-BE49-F238E27FC236}">
                <a16:creationId xmlns:a16="http://schemas.microsoft.com/office/drawing/2014/main" id="{A8709EB1-B8A3-1EFC-E99B-6E21A8FDB5AA}"/>
              </a:ext>
            </a:extLst>
          </p:cNvPr>
          <p:cNvPicPr>
            <a:picLocks noChangeAspect="1"/>
          </p:cNvPicPr>
          <p:nvPr/>
        </p:nvPicPr>
        <p:blipFill>
          <a:blip r:embed="rId5"/>
          <a:stretch>
            <a:fillRect/>
          </a:stretch>
        </p:blipFill>
        <p:spPr>
          <a:xfrm>
            <a:off x="11406481" y="783771"/>
            <a:ext cx="782341" cy="5671972"/>
          </a:xfrm>
          <a:prstGeom prst="rect">
            <a:avLst/>
          </a:prstGeom>
        </p:spPr>
      </p:pic>
    </p:spTree>
    <p:extLst>
      <p:ext uri="{BB962C8B-B14F-4D97-AF65-F5344CB8AC3E}">
        <p14:creationId xmlns:p14="http://schemas.microsoft.com/office/powerpoint/2010/main" val="2686641810"/>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182</a:t>
            </a:fld>
            <a:endParaRPr/>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Simplify &amp; Cache</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3" name="Rectangle 2">
            <a:extLst>
              <a:ext uri="{FF2B5EF4-FFF2-40B4-BE49-F238E27FC236}">
                <a16:creationId xmlns:a16="http://schemas.microsoft.com/office/drawing/2014/main" id="{8A6188D8-F289-A37D-FE2E-4BCA24019CBE}"/>
              </a:ext>
            </a:extLst>
          </p:cNvPr>
          <p:cNvSpPr/>
          <p:nvPr/>
        </p:nvSpPr>
        <p:spPr>
          <a:xfrm>
            <a:off x="572263" y="1617461"/>
            <a:ext cx="11013264" cy="2554545"/>
          </a:xfrm>
          <a:prstGeom prst="rect">
            <a:avLst/>
          </a:prstGeom>
        </p:spPr>
        <p:txBody>
          <a:bodyPr wrap="square">
            <a:spAutoFit/>
          </a:bodyPr>
          <a:lstStyle/>
          <a:p>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create_checkin_df_with_one_date_per_row</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a:t>
            </a:r>
            <a:r>
              <a:rPr lang="en-CA" sz="1600" dirty="0">
                <a:solidFill>
                  <a:srgbClr val="A71D5D"/>
                </a:solidFill>
                <a:latin typeface="DM Mono" panose="020B0509040201040103" pitchFamily="49" charset="77"/>
              </a:rPr>
              <a:t>:</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checkin_df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withColumn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checkins_list</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err="1">
                <a:latin typeface="DM Mono" panose="020B0509040201040103" pitchFamily="49" charset="77"/>
              </a:rPr>
              <a:t>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split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err="1">
                <a:solidFill>
                  <a:srgbClr val="63A35C"/>
                </a:solidFill>
                <a:latin typeface="DM Mono" panose="020B0509040201040103" pitchFamily="49" charset="77"/>
              </a:rPr>
              <a:t>.</a:t>
            </a:r>
            <a:r>
              <a:rPr lang="en-CA" sz="1600" dirty="0" err="1">
                <a:latin typeface="DM Mono" panose="020B0509040201040103" pitchFamily="49" charset="77"/>
              </a:rPr>
              <a:t>date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checkin_df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withColumn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"date"</a:t>
            </a:r>
            <a:r>
              <a:rPr lang="en-CA" sz="1600" dirty="0">
                <a:solidFill>
                  <a:srgbClr val="63A35C"/>
                </a:solidFill>
                <a:latin typeface="DM Mono" panose="020B0509040201040103" pitchFamily="49" charset="77"/>
              </a:rPr>
              <a:t>, </a:t>
            </a:r>
            <a:r>
              <a:rPr lang="en-CA" sz="1600" dirty="0" err="1">
                <a:latin typeface="DM Mono" panose="020B0509040201040103" pitchFamily="49" charset="77"/>
              </a:rPr>
              <a:t>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explode</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err="1">
                <a:solidFill>
                  <a:srgbClr val="63A35C"/>
                </a:solidFill>
                <a:latin typeface="DM Mono" panose="020B0509040201040103" pitchFamily="49" charset="77"/>
              </a:rPr>
              <a:t>.</a:t>
            </a:r>
            <a:r>
              <a:rPr lang="en-CA" sz="1600" dirty="0" err="1">
                <a:latin typeface="DM Mono" panose="020B0509040201040103" pitchFamily="49" charset="77"/>
              </a:rPr>
              <a:t>checkins_list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checkin_df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withColumn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"date"</a:t>
            </a:r>
            <a:r>
              <a:rPr lang="en-CA" sz="1600" dirty="0">
                <a:solidFill>
                  <a:srgbClr val="63A35C"/>
                </a:solidFill>
                <a:latin typeface="DM Mono" panose="020B0509040201040103" pitchFamily="49" charset="77"/>
              </a:rPr>
              <a:t>, </a:t>
            </a:r>
            <a:r>
              <a:rPr lang="en-CA" sz="1600" dirty="0" err="1">
                <a:latin typeface="DM Mono" panose="020B0509040201040103" pitchFamily="49" charset="77"/>
              </a:rPr>
              <a:t>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trim</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err="1">
                <a:solidFill>
                  <a:srgbClr val="63A35C"/>
                </a:solidFill>
                <a:latin typeface="DM Mono" panose="020B0509040201040103" pitchFamily="49" charset="77"/>
              </a:rPr>
              <a:t>.</a:t>
            </a:r>
            <a:r>
              <a:rPr lang="en-CA" sz="1600" dirty="0" err="1">
                <a:latin typeface="DM Mono" panose="020B0509040201040103" pitchFamily="49" charset="77"/>
              </a:rPr>
              <a:t>date</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checkin_df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select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col</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col</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user_id</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col</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"date"</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A71D5D"/>
                </a:solidFill>
                <a:latin typeface="DM Mono" panose="020B0509040201040103" pitchFamily="49" charset="77"/>
              </a:rPr>
              <a:t>return </a:t>
            </a:r>
            <a:r>
              <a:rPr lang="en-CA" sz="1600" dirty="0" err="1">
                <a:solidFill>
                  <a:srgbClr val="0086B3"/>
                </a:solidFill>
                <a:latin typeface="DM Mono" panose="020B0509040201040103" pitchFamily="49" charset="77"/>
              </a:rPr>
              <a:t>checkin_df</a:t>
            </a:r>
            <a:endParaRPr lang="en-US" sz="1600" dirty="0">
              <a:latin typeface="DM Mono" panose="020B0509040201040103" pitchFamily="49" charset="77"/>
            </a:endParaRPr>
          </a:p>
        </p:txBody>
      </p:sp>
    </p:spTree>
    <p:extLst>
      <p:ext uri="{BB962C8B-B14F-4D97-AF65-F5344CB8AC3E}">
        <p14:creationId xmlns:p14="http://schemas.microsoft.com/office/powerpoint/2010/main" val="138923472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advTm="0">
        <p159:morph option="byObject"/>
      </p:transition>
    </mc:Choice>
    <mc:Fallback>
      <p:transition spd="slow" advClick="0" advTm="0">
        <p:fade/>
      </p:transition>
    </mc:Fallback>
  </mc:AlternateContent>
</p:sld>
</file>

<file path=ppt/slides/slide183.xml><?xml version="1.0" encoding="utf-8"?>
<p:sld xmlns:a="http://schemas.openxmlformats.org/drawingml/2006/main" xmlns:r="http://schemas.openxmlformats.org/officeDocument/2006/relationships" xmlns:p="http://schemas.openxmlformats.org/presentationml/2006/main">
  <p:cSld>
    <p:bg>
      <p:bgPr>
        <a:solidFill>
          <a:srgbClr val="BFE7F0"/>
        </a:solidFill>
        <a:effectLst/>
      </p:bgPr>
    </p:bg>
    <p:spTree>
      <p:nvGrpSpPr>
        <p:cNvPr id="1" name="Shape 888"/>
        <p:cNvGrpSpPr/>
        <p:nvPr/>
      </p:nvGrpSpPr>
      <p:grpSpPr>
        <a:xfrm>
          <a:off x="0" y="0"/>
          <a:ext cx="0" cy="0"/>
          <a:chOff x="0" y="0"/>
          <a:chExt cx="0" cy="0"/>
        </a:xfrm>
      </p:grpSpPr>
      <p:sp>
        <p:nvSpPr>
          <p:cNvPr id="889" name="Google Shape;889;p8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183</a:t>
            </a:fld>
            <a:endParaRPr/>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 y="6368489"/>
            <a:ext cx="12188825" cy="489511"/>
          </a:xfrm>
          <a:prstGeom prst="rect">
            <a:avLst/>
          </a:prstGeom>
        </p:spPr>
      </p:pic>
      <p:pic>
        <p:nvPicPr>
          <p:cNvPr id="23" name="Picture 22">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0" y="-1"/>
            <a:ext cx="12188824" cy="391085"/>
          </a:xfrm>
          <a:prstGeom prst="rect">
            <a:avLst/>
          </a:prstGeom>
        </p:spPr>
      </p:pic>
      <p:pic>
        <p:nvPicPr>
          <p:cNvPr id="7" name="!!header">
            <a:extLst>
              <a:ext uri="{FF2B5EF4-FFF2-40B4-BE49-F238E27FC236}">
                <a16:creationId xmlns:a16="http://schemas.microsoft.com/office/drawing/2014/main" id="{FC4BCA02-CA1B-3D58-1CAD-151D2B63A54A}"/>
              </a:ext>
            </a:extLst>
          </p:cNvPr>
          <p:cNvPicPr>
            <a:picLocks noChangeAspect="1"/>
          </p:cNvPicPr>
          <p:nvPr/>
        </p:nvPicPr>
        <p:blipFill>
          <a:blip r:embed="rId4"/>
          <a:stretch>
            <a:fillRect/>
          </a:stretch>
        </p:blipFill>
        <p:spPr>
          <a:xfrm>
            <a:off x="1" y="-48986"/>
            <a:ext cx="12188824" cy="816430"/>
          </a:xfrm>
          <a:prstGeom prst="rect">
            <a:avLst/>
          </a:prstGeom>
        </p:spPr>
      </p:pic>
      <p:pic>
        <p:nvPicPr>
          <p:cNvPr id="18" name="!!header">
            <a:extLst>
              <a:ext uri="{FF2B5EF4-FFF2-40B4-BE49-F238E27FC236}">
                <a16:creationId xmlns:a16="http://schemas.microsoft.com/office/drawing/2014/main" id="{B1DC46D8-03F2-FB44-E17D-8352FFAB7F28}"/>
              </a:ext>
            </a:extLst>
          </p:cNvPr>
          <p:cNvPicPr>
            <a:picLocks noChangeAspect="1"/>
          </p:cNvPicPr>
          <p:nvPr/>
        </p:nvPicPr>
        <p:blipFill>
          <a:blip r:embed="rId4"/>
          <a:stretch>
            <a:fillRect/>
          </a:stretch>
        </p:blipFill>
        <p:spPr>
          <a:xfrm>
            <a:off x="1" y="-47851"/>
            <a:ext cx="12188824" cy="816430"/>
          </a:xfrm>
          <a:prstGeom prst="rect">
            <a:avLst/>
          </a:prstGeom>
        </p:spPr>
      </p:pic>
      <p:sp>
        <p:nvSpPr>
          <p:cNvPr id="24" name="Google Shape;890;p81">
            <a:extLst>
              <a:ext uri="{FF2B5EF4-FFF2-40B4-BE49-F238E27FC236}">
                <a16:creationId xmlns:a16="http://schemas.microsoft.com/office/drawing/2014/main" id="{5642D254-8237-CDFC-424D-2C81D18BAFFE}"/>
              </a:ext>
            </a:extLst>
          </p:cNvPr>
          <p:cNvSpPr txBox="1">
            <a:spLocks noGrp="1"/>
          </p:cNvSpPr>
          <p:nvPr>
            <p:ph type="title"/>
          </p:nvPr>
        </p:nvSpPr>
        <p:spPr>
          <a:xfrm>
            <a:off x="299274" y="67479"/>
            <a:ext cx="11408312"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sz="4800" dirty="0" err="1">
                <a:solidFill>
                  <a:schemeClr val="tx1"/>
                </a:solidFill>
              </a:rPr>
              <a:t>checkin_exploded.json</a:t>
            </a:r>
            <a:endParaRPr sz="4800" dirty="0">
              <a:solidFill>
                <a:schemeClr val="tx1"/>
              </a:solidFill>
            </a:endParaRPr>
          </a:p>
        </p:txBody>
      </p:sp>
      <p:grpSp>
        <p:nvGrpSpPr>
          <p:cNvPr id="12" name="Google Shape;783;p76">
            <a:extLst>
              <a:ext uri="{FF2B5EF4-FFF2-40B4-BE49-F238E27FC236}">
                <a16:creationId xmlns:a16="http://schemas.microsoft.com/office/drawing/2014/main" id="{1926878B-F1E2-310C-C0F5-B79598D7AB8F}"/>
              </a:ext>
            </a:extLst>
          </p:cNvPr>
          <p:cNvGrpSpPr/>
          <p:nvPr/>
        </p:nvGrpSpPr>
        <p:grpSpPr>
          <a:xfrm>
            <a:off x="10091712" y="5075866"/>
            <a:ext cx="625166" cy="614978"/>
            <a:chOff x="7813889" y="2330318"/>
            <a:chExt cx="517800" cy="517800"/>
          </a:xfrm>
          <a:solidFill>
            <a:srgbClr val="12CB5A"/>
          </a:solidFill>
        </p:grpSpPr>
        <p:sp>
          <p:nvSpPr>
            <p:cNvPr id="13" name="Google Shape;784;p76">
              <a:extLst>
                <a:ext uri="{FF2B5EF4-FFF2-40B4-BE49-F238E27FC236}">
                  <a16:creationId xmlns:a16="http://schemas.microsoft.com/office/drawing/2014/main" id="{CD3CC1C9-D2D8-7D76-E65A-6F30E0F05859}"/>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15" name="Google Shape;785;p76">
              <a:extLst>
                <a:ext uri="{FF2B5EF4-FFF2-40B4-BE49-F238E27FC236}">
                  <a16:creationId xmlns:a16="http://schemas.microsoft.com/office/drawing/2014/main" id="{A2D79F02-ABF2-3269-1AF0-9956C2036408}"/>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Sans"/>
                <a:ea typeface="DM Sans"/>
                <a:cs typeface="DM Sans"/>
                <a:sym typeface="DM Sans"/>
              </a:endParaRPr>
            </a:p>
          </p:txBody>
        </p:sp>
      </p:grpSp>
      <p:sp>
        <p:nvSpPr>
          <p:cNvPr id="2" name="Rectangle 1">
            <a:extLst>
              <a:ext uri="{FF2B5EF4-FFF2-40B4-BE49-F238E27FC236}">
                <a16:creationId xmlns:a16="http://schemas.microsoft.com/office/drawing/2014/main" id="{556CF4ED-6646-2C8B-1335-2A8CD3AEA286}"/>
              </a:ext>
            </a:extLst>
          </p:cNvPr>
          <p:cNvSpPr/>
          <p:nvPr/>
        </p:nvSpPr>
        <p:spPr>
          <a:xfrm>
            <a:off x="766855" y="767444"/>
            <a:ext cx="10655114" cy="56010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4" name="TextBox 3">
            <a:extLst>
              <a:ext uri="{FF2B5EF4-FFF2-40B4-BE49-F238E27FC236}">
                <a16:creationId xmlns:a16="http://schemas.microsoft.com/office/drawing/2014/main" id="{10277BAD-C80B-8628-AB6E-CCE7315D15F8}"/>
              </a:ext>
            </a:extLst>
          </p:cNvPr>
          <p:cNvSpPr txBox="1"/>
          <p:nvPr/>
        </p:nvSpPr>
        <p:spPr>
          <a:xfrm>
            <a:off x="772191" y="767444"/>
            <a:ext cx="10649778" cy="14679961"/>
          </a:xfrm>
          <a:prstGeom prst="rect">
            <a:avLst/>
          </a:prstGeom>
          <a:noFill/>
        </p:spPr>
        <p:txBody>
          <a:bodyPr wrap="square" rtlCol="0">
            <a:spAutoFit/>
          </a:bodyPr>
          <a:lstStyle/>
          <a:p>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"--9osgUCSDUWUkoTLdvYhQ"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user_id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"_7bHUi9Uuf5__HHc_Q8guQ"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"2015-06-13 02:00:57"</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"--9osgUCSDUWUkoTLdvYhQ"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user_id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"_7bHUi9Uuf5__HHc_Q8guQ"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"2015-07-04 00:44:09"</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"--9osgUCSDUWUkoTLdvYhQ"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user_id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"_7bHUi9Uuf5__HHc_Q8guQ"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"2015-07-19 23:38:22"</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"--9osgUCSDUWUkoTLdvYhQ"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user_id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"_7bHUi9Uuf5__HHc_Q8guQ"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"2015-07-26 03:16:22"</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"--9osgUCSDUWUkoTLdvYhQ"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user_id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"_7bHUi9Uuf5__HHc_Q8guQ"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"2015-08-03 17:32:59"</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"--9osgUCSDUWUkoTLdvYhQ"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user_id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"_7bHUi9Uuf5__HHc_Q8guQ"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"2015-08-03 17:33:18"</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"--9osgUCSDUWUkoTLdvYhQ"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user_id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"_7bHUi9Uuf5__HHc_Q8guQ"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"2015-12-13 02:49:34"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"--9osgUCSDUWUkoTLdvYhQ"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user_id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"_7bHUi9Uuf5__HHc_Q8guQ"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 04:15:58"</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"41189bbb4fb446a586b0d69aba01d39b"</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user_id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"0dea283273fa4f40ac12ea210994d5f8"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 2013-06-14 23:29:17"</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"41189bbb4fb446a586b0d69aba01d39b"</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user_id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"0dea283273fa4f40ac12ea210994d5f8"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"2014-08-13 23:20:22"</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"41189bbb4fb446a586b0d69aba01d39b"</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user_id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"0dea283273fa4f40ac12ea210994d5f8"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 22:46:33"</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a:t>
            </a:r>
            <a:endParaRPr lang="en-US" sz="1600" dirty="0">
              <a:latin typeface="DM Mono" panose="020B0509040201040103" pitchFamily="49" charset="77"/>
            </a:endParaRPr>
          </a:p>
        </p:txBody>
      </p:sp>
      <p:pic>
        <p:nvPicPr>
          <p:cNvPr id="16" name="!!DAIS_footer">
            <a:extLst>
              <a:ext uri="{FF2B5EF4-FFF2-40B4-BE49-F238E27FC236}">
                <a16:creationId xmlns:a16="http://schemas.microsoft.com/office/drawing/2014/main" id="{53A7683A-F384-38E5-32CF-E39D6DA10684}"/>
              </a:ext>
            </a:extLst>
          </p:cNvPr>
          <p:cNvPicPr>
            <a:picLocks noChangeAspect="1"/>
          </p:cNvPicPr>
          <p:nvPr/>
        </p:nvPicPr>
        <p:blipFill>
          <a:blip r:embed="rId3"/>
          <a:stretch>
            <a:fillRect/>
          </a:stretch>
        </p:blipFill>
        <p:spPr>
          <a:xfrm>
            <a:off x="0" y="6368488"/>
            <a:ext cx="12188825" cy="489511"/>
          </a:xfrm>
          <a:prstGeom prst="rect">
            <a:avLst/>
          </a:prstGeom>
        </p:spPr>
      </p:pic>
      <p:pic>
        <p:nvPicPr>
          <p:cNvPr id="9" name="Picture 8" descr="Shape&#10;&#10;Description automatically generated with medium confidence">
            <a:extLst>
              <a:ext uri="{FF2B5EF4-FFF2-40B4-BE49-F238E27FC236}">
                <a16:creationId xmlns:a16="http://schemas.microsoft.com/office/drawing/2014/main" id="{A8709EB1-B8A3-1EFC-E99B-6E21A8FDB5AA}"/>
              </a:ext>
            </a:extLst>
          </p:cNvPr>
          <p:cNvPicPr>
            <a:picLocks noChangeAspect="1"/>
          </p:cNvPicPr>
          <p:nvPr/>
        </p:nvPicPr>
        <p:blipFill>
          <a:blip r:embed="rId5"/>
          <a:stretch>
            <a:fillRect/>
          </a:stretch>
        </p:blipFill>
        <p:spPr>
          <a:xfrm>
            <a:off x="11406481" y="783771"/>
            <a:ext cx="782341" cy="5671972"/>
          </a:xfrm>
          <a:prstGeom prst="rect">
            <a:avLst/>
          </a:prstGeom>
        </p:spPr>
      </p:pic>
    </p:spTree>
    <p:extLst>
      <p:ext uri="{BB962C8B-B14F-4D97-AF65-F5344CB8AC3E}">
        <p14:creationId xmlns:p14="http://schemas.microsoft.com/office/powerpoint/2010/main" val="1054215717"/>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bg>
      <p:bgPr>
        <a:solidFill>
          <a:srgbClr val="BFE7F0"/>
        </a:solidFill>
        <a:effectLst/>
      </p:bgPr>
    </p:bg>
    <p:spTree>
      <p:nvGrpSpPr>
        <p:cNvPr id="1" name="Shape 888"/>
        <p:cNvGrpSpPr/>
        <p:nvPr/>
      </p:nvGrpSpPr>
      <p:grpSpPr>
        <a:xfrm>
          <a:off x="0" y="0"/>
          <a:ext cx="0" cy="0"/>
          <a:chOff x="0" y="0"/>
          <a:chExt cx="0" cy="0"/>
        </a:xfrm>
      </p:grpSpPr>
      <p:sp>
        <p:nvSpPr>
          <p:cNvPr id="2" name="Rectangle 1">
            <a:extLst>
              <a:ext uri="{FF2B5EF4-FFF2-40B4-BE49-F238E27FC236}">
                <a16:creationId xmlns:a16="http://schemas.microsoft.com/office/drawing/2014/main" id="{556CF4ED-6646-2C8B-1335-2A8CD3AEA286}"/>
              </a:ext>
            </a:extLst>
          </p:cNvPr>
          <p:cNvSpPr/>
          <p:nvPr/>
        </p:nvSpPr>
        <p:spPr>
          <a:xfrm>
            <a:off x="766855" y="767444"/>
            <a:ext cx="10655114" cy="56010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889" name="Google Shape;889;p8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184</a:t>
            </a:fld>
            <a:endParaRPr/>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 y="6368489"/>
            <a:ext cx="12188825" cy="489511"/>
          </a:xfrm>
          <a:prstGeom prst="rect">
            <a:avLst/>
          </a:prstGeom>
        </p:spPr>
      </p:pic>
      <p:pic>
        <p:nvPicPr>
          <p:cNvPr id="23" name="Picture 22">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0" y="-1"/>
            <a:ext cx="12188824" cy="391085"/>
          </a:xfrm>
          <a:prstGeom prst="rect">
            <a:avLst/>
          </a:prstGeom>
        </p:spPr>
      </p:pic>
      <p:pic>
        <p:nvPicPr>
          <p:cNvPr id="7" name="!!header">
            <a:extLst>
              <a:ext uri="{FF2B5EF4-FFF2-40B4-BE49-F238E27FC236}">
                <a16:creationId xmlns:a16="http://schemas.microsoft.com/office/drawing/2014/main" id="{FC4BCA02-CA1B-3D58-1CAD-151D2B63A54A}"/>
              </a:ext>
            </a:extLst>
          </p:cNvPr>
          <p:cNvPicPr>
            <a:picLocks noChangeAspect="1"/>
          </p:cNvPicPr>
          <p:nvPr/>
        </p:nvPicPr>
        <p:blipFill>
          <a:blip r:embed="rId4"/>
          <a:stretch>
            <a:fillRect/>
          </a:stretch>
        </p:blipFill>
        <p:spPr>
          <a:xfrm>
            <a:off x="1" y="-48986"/>
            <a:ext cx="12188824" cy="816430"/>
          </a:xfrm>
          <a:prstGeom prst="rect">
            <a:avLst/>
          </a:prstGeom>
        </p:spPr>
      </p:pic>
      <p:sp>
        <p:nvSpPr>
          <p:cNvPr id="4" name="TextBox 3">
            <a:extLst>
              <a:ext uri="{FF2B5EF4-FFF2-40B4-BE49-F238E27FC236}">
                <a16:creationId xmlns:a16="http://schemas.microsoft.com/office/drawing/2014/main" id="{10277BAD-C80B-8628-AB6E-CCE7315D15F8}"/>
              </a:ext>
            </a:extLst>
          </p:cNvPr>
          <p:cNvSpPr txBox="1"/>
          <p:nvPr/>
        </p:nvSpPr>
        <p:spPr>
          <a:xfrm>
            <a:off x="772191" y="-8292691"/>
            <a:ext cx="9319515" cy="14679961"/>
          </a:xfrm>
          <a:prstGeom prst="rect">
            <a:avLst/>
          </a:prstGeom>
          <a:noFill/>
        </p:spPr>
        <p:txBody>
          <a:bodyPr wrap="square" rtlCol="0">
            <a:spAutoFit/>
          </a:bodyPr>
          <a:lstStyle/>
          <a:p>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"--9osgUCSDUWUkoTLdvYhQ"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user_id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"_7bHUi9Uuf5__HHc_Q8guQ"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"2015-06-13 02:00:57"</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"--9osgUCSDUWUkoTLdvYhQ"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user_id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"_7bHUi9Uuf5__HHc_Q8guQ"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"2015-07-04 00:44:09"</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"--9osgUCSDUWUkoTLdvYhQ"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user_id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"_7bHUi9Uuf5__HHc_Q8guQ"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"2015-07-19 23:38:22"</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"--9osgUCSDUWUkoTLdvYhQ"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user_id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"_7bHUi9Uuf5__HHc_Q8guQ"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"2015-07-26 03:16:22"</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"--9osgUCSDUWUkoTLdvYhQ"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user_id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"_7bHUi9Uuf5__HHc_Q8guQ"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"2015-08-03 17:32:59"</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"--9osgUCSDUWUkoTLdvYhQ"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user_id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"_7bHUi9Uuf5__HHc_Q8guQ"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"2015-08-03 17:33:18"</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"--9osgUCSDUWUkoTLdvYhQ"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user_id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"_7bHUi9Uuf5__HHc_Q8guQ"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"2015-12-13 02:49:34"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"--9osgUCSDUWUkoTLdvYhQ"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user_id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"_7bHUi9Uuf5__HHc_Q8guQ"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 04:15:58"</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"41189bbb4fb446a586b0d69aba01d39b"</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user_id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"0dea283273fa4f40ac12ea210994d5f8"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 2013-06-14 23:29:17"</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"41189bbb4fb446a586b0d69aba01d39b"</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user_id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"0dea283273fa4f40ac12ea210994d5f8"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"2014-08-13 23:20:22"</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"41189bbb4fb446a586b0d69aba01d39b"</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user_id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"0dea283273fa4f40ac12ea210994d5f8"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 22:46:33"</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a:t>
            </a:r>
            <a:endParaRPr lang="en-US" sz="1600" dirty="0">
              <a:latin typeface="DM Mono" panose="020B0509040201040103" pitchFamily="49" charset="77"/>
            </a:endParaRPr>
          </a:p>
        </p:txBody>
      </p:sp>
      <p:pic>
        <p:nvPicPr>
          <p:cNvPr id="18" name="!!header">
            <a:extLst>
              <a:ext uri="{FF2B5EF4-FFF2-40B4-BE49-F238E27FC236}">
                <a16:creationId xmlns:a16="http://schemas.microsoft.com/office/drawing/2014/main" id="{B1DC46D8-03F2-FB44-E17D-8352FFAB7F28}"/>
              </a:ext>
            </a:extLst>
          </p:cNvPr>
          <p:cNvPicPr>
            <a:picLocks noChangeAspect="1"/>
          </p:cNvPicPr>
          <p:nvPr/>
        </p:nvPicPr>
        <p:blipFill>
          <a:blip r:embed="rId4"/>
          <a:stretch>
            <a:fillRect/>
          </a:stretch>
        </p:blipFill>
        <p:spPr>
          <a:xfrm>
            <a:off x="-2" y="-48986"/>
            <a:ext cx="12188824" cy="816430"/>
          </a:xfrm>
          <a:prstGeom prst="rect">
            <a:avLst/>
          </a:prstGeom>
        </p:spPr>
      </p:pic>
      <p:sp>
        <p:nvSpPr>
          <p:cNvPr id="24" name="Google Shape;890;p81">
            <a:extLst>
              <a:ext uri="{FF2B5EF4-FFF2-40B4-BE49-F238E27FC236}">
                <a16:creationId xmlns:a16="http://schemas.microsoft.com/office/drawing/2014/main" id="{5642D254-8237-CDFC-424D-2C81D18BAFFE}"/>
              </a:ext>
            </a:extLst>
          </p:cNvPr>
          <p:cNvSpPr txBox="1">
            <a:spLocks noGrp="1"/>
          </p:cNvSpPr>
          <p:nvPr>
            <p:ph type="title"/>
          </p:nvPr>
        </p:nvSpPr>
        <p:spPr>
          <a:xfrm>
            <a:off x="299274" y="67479"/>
            <a:ext cx="11408312"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sz="4800" dirty="0" err="1">
                <a:solidFill>
                  <a:schemeClr val="tx1"/>
                </a:solidFill>
              </a:rPr>
              <a:t>checkin_exploded.json</a:t>
            </a:r>
            <a:endParaRPr sz="4800" dirty="0">
              <a:solidFill>
                <a:schemeClr val="tx1"/>
              </a:solidFill>
            </a:endParaRPr>
          </a:p>
        </p:txBody>
      </p:sp>
      <p:pic>
        <p:nvPicPr>
          <p:cNvPr id="16" name="!!DAIS_footer">
            <a:extLst>
              <a:ext uri="{FF2B5EF4-FFF2-40B4-BE49-F238E27FC236}">
                <a16:creationId xmlns:a16="http://schemas.microsoft.com/office/drawing/2014/main" id="{53A7683A-F384-38E5-32CF-E39D6DA10684}"/>
              </a:ext>
            </a:extLst>
          </p:cNvPr>
          <p:cNvPicPr>
            <a:picLocks noChangeAspect="1"/>
          </p:cNvPicPr>
          <p:nvPr/>
        </p:nvPicPr>
        <p:blipFill>
          <a:blip r:embed="rId3"/>
          <a:stretch>
            <a:fillRect/>
          </a:stretch>
        </p:blipFill>
        <p:spPr>
          <a:xfrm>
            <a:off x="0" y="6368488"/>
            <a:ext cx="12188825" cy="489511"/>
          </a:xfrm>
          <a:prstGeom prst="rect">
            <a:avLst/>
          </a:prstGeom>
        </p:spPr>
      </p:pic>
      <p:pic>
        <p:nvPicPr>
          <p:cNvPr id="9" name="Picture 8" descr="Shape&#10;&#10;Description automatically generated with medium confidence">
            <a:extLst>
              <a:ext uri="{FF2B5EF4-FFF2-40B4-BE49-F238E27FC236}">
                <a16:creationId xmlns:a16="http://schemas.microsoft.com/office/drawing/2014/main" id="{A8709EB1-B8A3-1EFC-E99B-6E21A8FDB5AA}"/>
              </a:ext>
            </a:extLst>
          </p:cNvPr>
          <p:cNvPicPr>
            <a:picLocks noChangeAspect="1"/>
          </p:cNvPicPr>
          <p:nvPr/>
        </p:nvPicPr>
        <p:blipFill>
          <a:blip r:embed="rId5"/>
          <a:stretch>
            <a:fillRect/>
          </a:stretch>
        </p:blipFill>
        <p:spPr>
          <a:xfrm>
            <a:off x="11406481" y="783771"/>
            <a:ext cx="782341" cy="5671972"/>
          </a:xfrm>
          <a:prstGeom prst="rect">
            <a:avLst/>
          </a:prstGeom>
        </p:spPr>
      </p:pic>
    </p:spTree>
    <p:extLst>
      <p:ext uri="{BB962C8B-B14F-4D97-AF65-F5344CB8AC3E}">
        <p14:creationId xmlns:p14="http://schemas.microsoft.com/office/powerpoint/2010/main" val="139028802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185</a:t>
            </a:fld>
            <a:endParaRPr/>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Simplify &amp; Cache</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assert">
            <a:extLst>
              <a:ext uri="{FF2B5EF4-FFF2-40B4-BE49-F238E27FC236}">
                <a16:creationId xmlns:a16="http://schemas.microsoft.com/office/drawing/2014/main" id="{46C515E2-ECEE-9B8A-2E01-002CE6936A93}"/>
              </a:ext>
            </a:extLst>
          </p:cNvPr>
          <p:cNvSpPr/>
          <p:nvPr/>
        </p:nvSpPr>
        <p:spPr>
          <a:xfrm>
            <a:off x="929843" y="4718718"/>
            <a:ext cx="9815341" cy="338554"/>
          </a:xfrm>
          <a:prstGeom prst="rect">
            <a:avLst/>
          </a:prstGeom>
          <a:ln w="38100">
            <a:noFill/>
          </a:ln>
        </p:spPr>
        <p:txBody>
          <a:bodyPr wrap="square">
            <a:spAutoFit/>
          </a:bodyPr>
          <a:lstStyle/>
          <a:p>
            <a:r>
              <a:rPr lang="en-CA" sz="1600" b="1" dirty="0" err="1">
                <a:solidFill>
                  <a:srgbClr val="0086B3"/>
                </a:solidFill>
              </a:rPr>
              <a:t>assert_inglewood_pizza_has_one_review</a:t>
            </a:r>
            <a:r>
              <a:rPr lang="en-CA" sz="1600" b="1" dirty="0">
                <a:solidFill>
                  <a:srgbClr val="63A35C"/>
                </a:solidFill>
              </a:rPr>
              <a:t>(</a:t>
            </a:r>
            <a:r>
              <a:rPr lang="en-CA" sz="1600" b="1" dirty="0" err="1">
                <a:solidFill>
                  <a:schemeClr val="tx1"/>
                </a:solidFill>
              </a:rPr>
              <a:t>reviews_</a:t>
            </a:r>
            <a:r>
              <a:rPr lang="en-CA" sz="1600" b="1" dirty="0" err="1"/>
              <a:t>df</a:t>
            </a:r>
            <a:r>
              <a:rPr lang="en-CA" sz="1600" b="1" dirty="0">
                <a:solidFill>
                  <a:srgbClr val="63A35C"/>
                </a:solidFill>
              </a:rPr>
              <a:t>)</a:t>
            </a:r>
          </a:p>
        </p:txBody>
      </p:sp>
      <p:sp>
        <p:nvSpPr>
          <p:cNvPr id="13" name="!!arrange">
            <a:extLst>
              <a:ext uri="{FF2B5EF4-FFF2-40B4-BE49-F238E27FC236}">
                <a16:creationId xmlns:a16="http://schemas.microsoft.com/office/drawing/2014/main" id="{CC5A389B-493C-F6B5-E50E-910E35908C55}"/>
              </a:ext>
            </a:extLst>
          </p:cNvPr>
          <p:cNvSpPr txBox="1"/>
          <p:nvPr/>
        </p:nvSpPr>
        <p:spPr>
          <a:xfrm>
            <a:off x="749245" y="1088674"/>
            <a:ext cx="10690335" cy="1323439"/>
          </a:xfrm>
          <a:prstGeom prst="rect">
            <a:avLst/>
          </a:prstGeom>
          <a:noFill/>
          <a:ln w="38100">
            <a:noFill/>
          </a:ln>
        </p:spPr>
        <p:txBody>
          <a:bodyPr wrap="square" rtlCol="0">
            <a:spAutoFit/>
          </a:bodyPr>
          <a:lstStyle/>
          <a:p>
            <a:pPr lvl="0"/>
            <a:r>
              <a:rPr lang="en-CA" sz="1600" b="1" dirty="0">
                <a:solidFill>
                  <a:srgbClr val="A71D5D"/>
                </a:solidFill>
                <a:latin typeface="DM Sans" pitchFamily="2" charset="77"/>
              </a:rPr>
              <a:t>def </a:t>
            </a:r>
            <a:r>
              <a:rPr lang="en-CA" sz="1600" b="1" dirty="0" err="1">
                <a:solidFill>
                  <a:srgbClr val="795DA3"/>
                </a:solidFill>
                <a:latin typeface="DM Sans" pitchFamily="2" charset="77"/>
              </a:rPr>
              <a:t>test_only_counts_mobile_reviews_done_separately_from_checkins</a:t>
            </a:r>
            <a:endParaRPr lang="en-CA" sz="1600" b="1" dirty="0">
              <a:solidFill>
                <a:srgbClr val="795DA3"/>
              </a:solidFill>
              <a:latin typeface="DM Sans" pitchFamily="2" charset="77"/>
            </a:endParaRPr>
          </a:p>
          <a:p>
            <a:pPr lvl="0"/>
            <a:r>
              <a:rPr lang="en-CA" sz="1600" b="1" dirty="0">
                <a:solidFill>
                  <a:srgbClr val="63A35C"/>
                </a:solidFill>
                <a:latin typeface="DM Sans" pitchFamily="2" charset="77"/>
              </a:rPr>
              <a:t>(</a:t>
            </a:r>
            <a:r>
              <a:rPr lang="en-CA" sz="1600" b="1" dirty="0">
                <a:solidFill>
                  <a:srgbClr val="0086B3"/>
                </a:solidFill>
                <a:latin typeface="DM Sans" pitchFamily="2" charset="77"/>
              </a:rPr>
              <a:t>spark</a:t>
            </a:r>
            <a:r>
              <a:rPr lang="en-CA" sz="1600" b="1" dirty="0">
                <a:solidFill>
                  <a:srgbClr val="A71D5D"/>
                </a:solidFill>
                <a:latin typeface="DM Sans" pitchFamily="2" charset="77"/>
              </a:rPr>
              <a:t>: </a:t>
            </a:r>
            <a:r>
              <a:rPr lang="en-CA" sz="1600" b="1" dirty="0" err="1">
                <a:solidFill>
                  <a:srgbClr val="795DA3"/>
                </a:solidFill>
                <a:latin typeface="DM Sans" pitchFamily="2" charset="77"/>
              </a:rPr>
              <a:t>SparkSession</a:t>
            </a:r>
            <a:r>
              <a:rPr lang="en-CA" sz="1600" b="1" dirty="0">
                <a:solidFill>
                  <a:srgbClr val="63A35C"/>
                </a:solidFill>
                <a:latin typeface="DM Sans" pitchFamily="2" charset="77"/>
              </a:rPr>
              <a:t>) </a:t>
            </a:r>
            <a:r>
              <a:rPr lang="en-CA" sz="1600" b="1" dirty="0">
                <a:latin typeface="DM Sans" pitchFamily="2" charset="77"/>
              </a:rPr>
              <a:t>-&gt; </a:t>
            </a:r>
            <a:r>
              <a:rPr lang="en-CA" sz="1600" b="1" dirty="0">
                <a:solidFill>
                  <a:srgbClr val="A71D5D"/>
                </a:solidFill>
                <a:latin typeface="DM Sans" pitchFamily="2" charset="77"/>
              </a:rPr>
              <a:t>None:</a:t>
            </a:r>
            <a:br>
              <a:rPr lang="en-CA" sz="1600" b="1" dirty="0">
                <a:solidFill>
                  <a:srgbClr val="A71D5D"/>
                </a:solidFill>
                <a:latin typeface="DM Sans" pitchFamily="2" charset="77"/>
              </a:rPr>
            </a:br>
            <a:r>
              <a:rPr lang="en-CA" sz="1600" b="1" dirty="0">
                <a:solidFill>
                  <a:srgbClr val="A71D5D"/>
                </a:solidFill>
                <a:latin typeface="DM Sans" pitchFamily="2" charset="77"/>
              </a:rPr>
              <a:t>    </a:t>
            </a:r>
            <a:r>
              <a:rPr lang="en-CA" sz="1600" b="1" dirty="0" err="1">
                <a:latin typeface="DM Sans" pitchFamily="2" charset="77"/>
              </a:rPr>
              <a:t>browser_reviews_df</a:t>
            </a:r>
            <a:r>
              <a:rPr lang="en-CA" sz="1600" b="1" dirty="0">
                <a:latin typeface="DM Sans" pitchFamily="2" charset="77"/>
              </a:rPr>
              <a:t> </a:t>
            </a:r>
            <a:r>
              <a:rPr lang="en-CA" sz="1600" b="1" dirty="0">
                <a:solidFill>
                  <a:srgbClr val="A71D5D"/>
                </a:solidFill>
                <a:latin typeface="DM Sans" pitchFamily="2" charset="77"/>
              </a:rPr>
              <a:t>= </a:t>
            </a:r>
            <a:r>
              <a:rPr lang="en-CA" sz="1600" b="1" dirty="0" err="1">
                <a:solidFill>
                  <a:srgbClr val="0086B3"/>
                </a:solidFill>
                <a:latin typeface="DM Sans" pitchFamily="2" charset="77"/>
              </a:rPr>
              <a:t>create_df_from_json</a:t>
            </a:r>
            <a:r>
              <a:rPr lang="en-CA" sz="1600" b="1" dirty="0">
                <a:solidFill>
                  <a:srgbClr val="63A35C"/>
                </a:solidFill>
                <a:latin typeface="DM Sans" pitchFamily="2" charset="77"/>
              </a:rPr>
              <a:t>(</a:t>
            </a:r>
            <a:r>
              <a:rPr lang="en-CA" sz="1600" b="1" dirty="0">
                <a:solidFill>
                  <a:srgbClr val="183691"/>
                </a:solidFill>
                <a:latin typeface="DM Sans" pitchFamily="2" charset="77"/>
              </a:rPr>
              <a:t>"fixtures/</a:t>
            </a:r>
            <a:r>
              <a:rPr lang="en-CA" sz="1600" b="1" dirty="0" err="1">
                <a:solidFill>
                  <a:srgbClr val="183691"/>
                </a:solidFill>
                <a:latin typeface="DM Sans" pitchFamily="2" charset="77"/>
              </a:rPr>
              <a:t>browser_reviews.json</a:t>
            </a:r>
            <a:r>
              <a:rPr lang="en-CA" sz="1600" b="1" dirty="0">
                <a:solidFill>
                  <a:srgbClr val="183691"/>
                </a:solidFill>
                <a:latin typeface="DM Sans" pitchFamily="2" charset="77"/>
              </a:rPr>
              <a:t>"</a:t>
            </a:r>
            <a:r>
              <a:rPr lang="en-CA" sz="1600" b="1" dirty="0">
                <a:solidFill>
                  <a:srgbClr val="63A35C"/>
                </a:solidFill>
                <a:latin typeface="DM Sans" pitchFamily="2" charset="77"/>
              </a:rPr>
              <a:t>, </a:t>
            </a:r>
            <a:r>
              <a:rPr lang="en-CA" sz="1600" b="1" dirty="0">
                <a:solidFill>
                  <a:srgbClr val="0086B3"/>
                </a:solidFill>
                <a:latin typeface="DM Sans" pitchFamily="2" charset="77"/>
              </a:rPr>
              <a:t>spark</a:t>
            </a:r>
            <a:r>
              <a:rPr lang="en-CA" sz="1600" b="1" dirty="0">
                <a:solidFill>
                  <a:srgbClr val="63A35C"/>
                </a:solidFill>
                <a:latin typeface="DM Sans" pitchFamily="2" charset="77"/>
              </a:rPr>
              <a:t>)</a:t>
            </a:r>
            <a:br>
              <a:rPr lang="en-CA" sz="1600" b="1" dirty="0">
                <a:solidFill>
                  <a:srgbClr val="63A35C"/>
                </a:solidFill>
                <a:latin typeface="DM Sans" pitchFamily="2" charset="77"/>
              </a:rPr>
            </a:br>
            <a:r>
              <a:rPr lang="en-CA" sz="1600" b="1" dirty="0">
                <a:solidFill>
                  <a:srgbClr val="63A35C"/>
                </a:solidFill>
                <a:latin typeface="DM Sans" pitchFamily="2" charset="77"/>
              </a:rPr>
              <a:t>    </a:t>
            </a:r>
            <a:r>
              <a:rPr lang="en-CA" sz="1600" b="1" dirty="0" err="1">
                <a:latin typeface="DM Sans" pitchFamily="2" charset="77"/>
              </a:rPr>
              <a:t>mobile_reviews_df</a:t>
            </a:r>
            <a:r>
              <a:rPr lang="en-CA" sz="1600" b="1" dirty="0">
                <a:latin typeface="DM Sans" pitchFamily="2" charset="77"/>
              </a:rPr>
              <a:t> </a:t>
            </a:r>
            <a:r>
              <a:rPr lang="en-CA" sz="1600" b="1" dirty="0">
                <a:solidFill>
                  <a:srgbClr val="A71D5D"/>
                </a:solidFill>
                <a:latin typeface="DM Sans" pitchFamily="2" charset="77"/>
              </a:rPr>
              <a:t>= </a:t>
            </a:r>
            <a:r>
              <a:rPr lang="en-CA" sz="1600" b="1" dirty="0" err="1">
                <a:solidFill>
                  <a:srgbClr val="0086B3"/>
                </a:solidFill>
                <a:latin typeface="DM Sans" pitchFamily="2" charset="77"/>
              </a:rPr>
              <a:t>create_df_from_json</a:t>
            </a:r>
            <a:r>
              <a:rPr lang="en-CA" sz="1600" b="1" dirty="0">
                <a:solidFill>
                  <a:srgbClr val="63A35C"/>
                </a:solidFill>
                <a:latin typeface="DM Sans" pitchFamily="2" charset="77"/>
              </a:rPr>
              <a:t>(</a:t>
            </a:r>
            <a:r>
              <a:rPr lang="en-CA" sz="1600" b="1" dirty="0">
                <a:solidFill>
                  <a:srgbClr val="183691"/>
                </a:solidFill>
                <a:latin typeface="DM Sans" pitchFamily="2" charset="77"/>
              </a:rPr>
              <a:t>"fixtures/</a:t>
            </a:r>
            <a:r>
              <a:rPr lang="en-CA" sz="1600" b="1" dirty="0" err="1">
                <a:solidFill>
                  <a:srgbClr val="183691"/>
                </a:solidFill>
                <a:latin typeface="DM Sans" pitchFamily="2" charset="77"/>
              </a:rPr>
              <a:t>mobile_reviews.json</a:t>
            </a:r>
            <a:r>
              <a:rPr lang="en-CA" sz="1600" b="1" dirty="0">
                <a:solidFill>
                  <a:srgbClr val="183691"/>
                </a:solidFill>
                <a:latin typeface="DM Sans" pitchFamily="2" charset="77"/>
              </a:rPr>
              <a:t>"</a:t>
            </a:r>
            <a:r>
              <a:rPr lang="en-CA" sz="1600" b="1" dirty="0">
                <a:solidFill>
                  <a:srgbClr val="63A35C"/>
                </a:solidFill>
                <a:latin typeface="DM Sans" pitchFamily="2" charset="77"/>
              </a:rPr>
              <a:t>, </a:t>
            </a:r>
            <a:r>
              <a:rPr lang="en-CA" sz="1600" b="1" dirty="0">
                <a:solidFill>
                  <a:srgbClr val="0086B3"/>
                </a:solidFill>
                <a:latin typeface="DM Sans" pitchFamily="2" charset="77"/>
              </a:rPr>
              <a:t>spark</a:t>
            </a:r>
            <a:r>
              <a:rPr lang="en-CA" sz="1600" b="1" dirty="0">
                <a:solidFill>
                  <a:srgbClr val="63A35C"/>
                </a:solidFill>
                <a:latin typeface="DM Sans" pitchFamily="2" charset="77"/>
              </a:rPr>
              <a:t>)</a:t>
            </a:r>
          </a:p>
          <a:p>
            <a:pPr lvl="0"/>
            <a:r>
              <a:rPr lang="en-CA" sz="1600" b="1" dirty="0">
                <a:solidFill>
                  <a:srgbClr val="63A35C"/>
                </a:solidFill>
                <a:latin typeface="DM Sans" pitchFamily="2" charset="77"/>
              </a:rPr>
              <a:t>    </a:t>
            </a:r>
            <a:r>
              <a:rPr lang="en-CA" sz="1600" b="1" dirty="0" err="1">
                <a:solidFill>
                  <a:schemeClr val="tx1"/>
                </a:solidFill>
                <a:latin typeface="DM Sans" pitchFamily="2" charset="77"/>
              </a:rPr>
              <a:t>run_</a:t>
            </a:r>
            <a:r>
              <a:rPr lang="en-CA" sz="1600" b="1" dirty="0" err="1">
                <a:latin typeface="DM Sans" pitchFamily="2" charset="77"/>
              </a:rPr>
              <a:t>date</a:t>
            </a:r>
            <a:r>
              <a:rPr lang="en-CA" sz="1600" b="1" dirty="0">
                <a:latin typeface="DM Sans" pitchFamily="2" charset="77"/>
              </a:rPr>
              <a:t> </a:t>
            </a:r>
            <a:r>
              <a:rPr lang="en-CA" sz="1600" b="1" dirty="0">
                <a:solidFill>
                  <a:srgbClr val="A71D5D"/>
                </a:solidFill>
                <a:latin typeface="DM Sans" pitchFamily="2" charset="77"/>
              </a:rPr>
              <a:t>= </a:t>
            </a:r>
            <a:r>
              <a:rPr lang="en-CA" sz="1600" b="1" dirty="0">
                <a:solidFill>
                  <a:srgbClr val="0086B3"/>
                </a:solidFill>
                <a:latin typeface="DM Sans" pitchFamily="2" charset="77"/>
              </a:rPr>
              <a:t>datetime</a:t>
            </a:r>
            <a:r>
              <a:rPr lang="en-CA" sz="1600" b="1" dirty="0">
                <a:solidFill>
                  <a:srgbClr val="63A35C"/>
                </a:solidFill>
                <a:latin typeface="DM Sans" pitchFamily="2" charset="77"/>
              </a:rPr>
              <a:t>(</a:t>
            </a:r>
            <a:r>
              <a:rPr lang="en-CA" sz="1600" b="1" dirty="0">
                <a:solidFill>
                  <a:srgbClr val="0086B3"/>
                </a:solidFill>
                <a:latin typeface="DM Sans" pitchFamily="2" charset="77"/>
              </a:rPr>
              <a:t>2022</a:t>
            </a:r>
            <a:r>
              <a:rPr lang="en-CA" sz="1600" b="1" dirty="0">
                <a:solidFill>
                  <a:srgbClr val="63A35C"/>
                </a:solidFill>
                <a:latin typeface="DM Sans" pitchFamily="2" charset="77"/>
              </a:rPr>
              <a:t>, </a:t>
            </a:r>
            <a:r>
              <a:rPr lang="en-CA" sz="1600" b="1" dirty="0">
                <a:solidFill>
                  <a:srgbClr val="0086B3"/>
                </a:solidFill>
                <a:latin typeface="DM Sans" pitchFamily="2" charset="77"/>
              </a:rPr>
              <a:t>4</a:t>
            </a:r>
            <a:r>
              <a:rPr lang="en-CA" sz="1600" b="1" dirty="0">
                <a:solidFill>
                  <a:srgbClr val="63A35C"/>
                </a:solidFill>
                <a:latin typeface="DM Sans" pitchFamily="2" charset="77"/>
              </a:rPr>
              <a:t>, </a:t>
            </a:r>
            <a:r>
              <a:rPr lang="en-CA" sz="1600" b="1" dirty="0">
                <a:solidFill>
                  <a:srgbClr val="0086B3"/>
                </a:solidFill>
                <a:latin typeface="DM Sans" pitchFamily="2" charset="77"/>
              </a:rPr>
              <a:t>14</a:t>
            </a:r>
            <a:r>
              <a:rPr lang="en-CA" sz="1600" b="1" dirty="0">
                <a:solidFill>
                  <a:srgbClr val="63A35C"/>
                </a:solidFill>
                <a:latin typeface="DM Sans" pitchFamily="2" charset="77"/>
              </a:rPr>
              <a:t>)</a:t>
            </a:r>
            <a:endParaRPr lang="en-US" sz="2000" b="1" dirty="0">
              <a:latin typeface="DM Sans" pitchFamily="2" charset="77"/>
            </a:endParaRPr>
          </a:p>
        </p:txBody>
      </p:sp>
      <p:sp>
        <p:nvSpPr>
          <p:cNvPr id="8" name="!!act">
            <a:extLst>
              <a:ext uri="{FF2B5EF4-FFF2-40B4-BE49-F238E27FC236}">
                <a16:creationId xmlns:a16="http://schemas.microsoft.com/office/drawing/2014/main" id="{15D85B71-4C0D-B814-275C-F1C7B1937279}"/>
              </a:ext>
            </a:extLst>
          </p:cNvPr>
          <p:cNvSpPr txBox="1"/>
          <p:nvPr/>
        </p:nvSpPr>
        <p:spPr>
          <a:xfrm>
            <a:off x="749245" y="2926832"/>
            <a:ext cx="10876698" cy="1077218"/>
          </a:xfrm>
          <a:prstGeom prst="rect">
            <a:avLst/>
          </a:prstGeom>
          <a:noFill/>
          <a:ln w="38100">
            <a:noFill/>
          </a:ln>
        </p:spPr>
        <p:txBody>
          <a:bodyPr wrap="square" rtlCol="0">
            <a:spAutoFit/>
          </a:bodyPr>
          <a:lstStyle/>
          <a:p>
            <a:r>
              <a:rPr lang="en-CA" sz="1600" b="1" dirty="0">
                <a:latin typeface="DM Sans" pitchFamily="2" charset="77"/>
              </a:rPr>
              <a:t>    </a:t>
            </a:r>
            <a:r>
              <a:rPr lang="en-CA" sz="1600" b="1" dirty="0" err="1">
                <a:latin typeface="DM Sans" pitchFamily="2" charset="77"/>
              </a:rPr>
              <a:t>checkin_df</a:t>
            </a:r>
            <a:r>
              <a:rPr lang="en-CA" sz="1600" b="1" dirty="0">
                <a:latin typeface="DM Sans" pitchFamily="2" charset="77"/>
              </a:rPr>
              <a:t> </a:t>
            </a:r>
            <a:r>
              <a:rPr lang="en-CA" sz="1600" b="1" dirty="0">
                <a:solidFill>
                  <a:srgbClr val="A71D5D"/>
                </a:solidFill>
                <a:latin typeface="DM Sans" pitchFamily="2" charset="77"/>
              </a:rPr>
              <a:t>= </a:t>
            </a:r>
            <a:r>
              <a:rPr lang="en-CA" sz="1600" b="1" dirty="0" err="1">
                <a:solidFill>
                  <a:srgbClr val="0086B3"/>
                </a:solidFill>
                <a:latin typeface="DM Sans" pitchFamily="2" charset="77"/>
              </a:rPr>
              <a:t>create_df_from_json</a:t>
            </a:r>
            <a:r>
              <a:rPr lang="en-CA" sz="1600" b="1" dirty="0">
                <a:solidFill>
                  <a:srgbClr val="63A35C"/>
                </a:solidFill>
                <a:latin typeface="DM Sans" pitchFamily="2" charset="77"/>
              </a:rPr>
              <a:t>(</a:t>
            </a:r>
            <a:r>
              <a:rPr lang="en-CA" sz="1600" b="1" dirty="0">
                <a:solidFill>
                  <a:srgbClr val="183691"/>
                </a:solidFill>
                <a:latin typeface="DM Sans" pitchFamily="2" charset="77"/>
              </a:rPr>
              <a:t>"fixtures/</a:t>
            </a:r>
            <a:r>
              <a:rPr lang="en-CA" sz="1600" b="1" dirty="0" err="1">
                <a:solidFill>
                  <a:srgbClr val="183691"/>
                </a:solidFill>
                <a:latin typeface="DM Sans" pitchFamily="2" charset="77"/>
              </a:rPr>
              <a:t>checkin.json</a:t>
            </a:r>
            <a:r>
              <a:rPr lang="en-CA" sz="1600" b="1" dirty="0">
                <a:solidFill>
                  <a:srgbClr val="183691"/>
                </a:solidFill>
                <a:latin typeface="DM Sans" pitchFamily="2" charset="77"/>
              </a:rPr>
              <a:t>"</a:t>
            </a:r>
            <a:r>
              <a:rPr lang="en-CA" sz="1600" b="1" dirty="0">
                <a:solidFill>
                  <a:srgbClr val="63A35C"/>
                </a:solidFill>
                <a:latin typeface="DM Sans" pitchFamily="2" charset="77"/>
              </a:rPr>
              <a:t>, </a:t>
            </a:r>
            <a:r>
              <a:rPr lang="en-CA" sz="1600" b="1" dirty="0">
                <a:solidFill>
                  <a:srgbClr val="0086B3"/>
                </a:solidFill>
                <a:latin typeface="DM Sans" pitchFamily="2" charset="77"/>
              </a:rPr>
              <a:t>spark</a:t>
            </a:r>
            <a:r>
              <a:rPr lang="en-CA" sz="1600" b="1" dirty="0">
                <a:solidFill>
                  <a:srgbClr val="63A35C"/>
                </a:solidFill>
                <a:latin typeface="DM Sans" pitchFamily="2" charset="77"/>
              </a:rPr>
              <a:t>)</a:t>
            </a:r>
            <a:endParaRPr lang="en-CA" sz="1600" b="1" dirty="0">
              <a:latin typeface="DM Sans" pitchFamily="2" charset="77"/>
            </a:endParaRPr>
          </a:p>
          <a:p>
            <a:r>
              <a:rPr lang="en-CA" sz="1600" b="1" dirty="0">
                <a:latin typeface="DM Sans" pitchFamily="2" charset="77"/>
              </a:rPr>
              <a:t>    </a:t>
            </a:r>
            <a:r>
              <a:rPr lang="en-CA" sz="1600" b="1" dirty="0" err="1">
                <a:latin typeface="DM Sans" pitchFamily="2" charset="77"/>
              </a:rPr>
              <a:t>checkin_df</a:t>
            </a:r>
            <a:r>
              <a:rPr lang="en-CA" sz="1600" b="1" dirty="0">
                <a:latin typeface="DM Sans" pitchFamily="2" charset="77"/>
              </a:rPr>
              <a:t> </a:t>
            </a:r>
            <a:r>
              <a:rPr lang="en-CA" sz="1600" b="1" dirty="0">
                <a:solidFill>
                  <a:srgbClr val="A71D5D"/>
                </a:solidFill>
                <a:latin typeface="DM Sans" pitchFamily="2" charset="77"/>
              </a:rPr>
              <a:t>= </a:t>
            </a:r>
            <a:r>
              <a:rPr lang="en-CA" sz="1600" b="1" dirty="0" err="1">
                <a:solidFill>
                  <a:srgbClr val="0086B3"/>
                </a:solidFill>
                <a:latin typeface="DM Sans" pitchFamily="2" charset="77"/>
              </a:rPr>
              <a:t>create_checkin_df_with_one_date_per_row</a:t>
            </a:r>
            <a:r>
              <a:rPr lang="en-CA" sz="1600" b="1" dirty="0">
                <a:solidFill>
                  <a:srgbClr val="63A35C"/>
                </a:solidFill>
                <a:latin typeface="DM Sans" pitchFamily="2" charset="77"/>
              </a:rPr>
              <a:t>(</a:t>
            </a:r>
            <a:r>
              <a:rPr lang="en-CA" sz="1600" b="1" dirty="0" err="1">
                <a:solidFill>
                  <a:schemeClr val="tx1"/>
                </a:solidFill>
                <a:latin typeface="DM Sans" pitchFamily="2" charset="77"/>
              </a:rPr>
              <a:t>checkin_df</a:t>
            </a:r>
            <a:r>
              <a:rPr lang="en-CA" sz="1600" b="1" dirty="0">
                <a:solidFill>
                  <a:srgbClr val="63A35C"/>
                </a:solidFill>
                <a:latin typeface="DM Sans" pitchFamily="2" charset="77"/>
              </a:rPr>
              <a:t>)</a:t>
            </a:r>
            <a:br>
              <a:rPr lang="en-CA" sz="1600" b="1" dirty="0">
                <a:solidFill>
                  <a:srgbClr val="63A35C"/>
                </a:solidFill>
                <a:latin typeface="DM Sans" pitchFamily="2" charset="77"/>
              </a:rPr>
            </a:br>
            <a:br>
              <a:rPr lang="en-CA" sz="1600" b="1" dirty="0">
                <a:solidFill>
                  <a:srgbClr val="63A35C"/>
                </a:solidFill>
                <a:latin typeface="DM Sans" pitchFamily="2" charset="77"/>
              </a:rPr>
            </a:br>
            <a:r>
              <a:rPr lang="en-CA" sz="1600" b="1" dirty="0">
                <a:solidFill>
                  <a:srgbClr val="63A35C"/>
                </a:solidFill>
                <a:latin typeface="DM Sans" pitchFamily="2" charset="77"/>
              </a:rPr>
              <a:t>    </a:t>
            </a:r>
            <a:r>
              <a:rPr lang="en-CA" sz="1600" b="1" dirty="0" err="1">
                <a:latin typeface="DM Sans" pitchFamily="2" charset="77"/>
              </a:rPr>
              <a:t>reviews_df</a:t>
            </a:r>
            <a:r>
              <a:rPr lang="en-CA" sz="1600" b="1" dirty="0">
                <a:latin typeface="DM Sans" pitchFamily="2" charset="77"/>
              </a:rPr>
              <a:t> </a:t>
            </a:r>
            <a:r>
              <a:rPr lang="en-CA" sz="1600" b="1" dirty="0">
                <a:solidFill>
                  <a:srgbClr val="A71D5D"/>
                </a:solidFill>
                <a:latin typeface="DM Sans" pitchFamily="2" charset="77"/>
              </a:rPr>
              <a:t>= </a:t>
            </a:r>
            <a:r>
              <a:rPr lang="en-CA" sz="1600" b="1" dirty="0" err="1">
                <a:solidFill>
                  <a:srgbClr val="0086B3"/>
                </a:solidFill>
                <a:latin typeface="DM Sans" pitchFamily="2" charset="77"/>
              </a:rPr>
              <a:t>count_reviews</a:t>
            </a:r>
            <a:r>
              <a:rPr lang="en-CA" sz="1600" b="1" dirty="0">
                <a:solidFill>
                  <a:srgbClr val="63A35C"/>
                </a:solidFill>
                <a:latin typeface="DM Sans" pitchFamily="2" charset="77"/>
              </a:rPr>
              <a:t>(</a:t>
            </a:r>
            <a:r>
              <a:rPr lang="en-CA" sz="1600" b="1" dirty="0" err="1">
                <a:solidFill>
                  <a:schemeClr val="tx1"/>
                </a:solidFill>
                <a:latin typeface="DM Sans" pitchFamily="2" charset="77"/>
              </a:rPr>
              <a:t>checkin_df</a:t>
            </a:r>
            <a:r>
              <a:rPr lang="en-CA" sz="1600" b="1" dirty="0">
                <a:solidFill>
                  <a:schemeClr val="tx1"/>
                </a:solidFill>
                <a:latin typeface="DM Sans" pitchFamily="2" charset="77"/>
              </a:rPr>
              <a:t>, </a:t>
            </a:r>
            <a:r>
              <a:rPr lang="en-CA" sz="1600" b="1" dirty="0" err="1">
                <a:solidFill>
                  <a:schemeClr val="tx1"/>
                </a:solidFill>
                <a:latin typeface="DM Sans" pitchFamily="2" charset="77"/>
              </a:rPr>
              <a:t>mobile_reviews_df</a:t>
            </a:r>
            <a:r>
              <a:rPr lang="en-CA" sz="1600" b="1" dirty="0">
                <a:solidFill>
                  <a:schemeClr val="tx1"/>
                </a:solidFill>
                <a:latin typeface="DM Sans" pitchFamily="2" charset="77"/>
              </a:rPr>
              <a:t>, </a:t>
            </a:r>
            <a:r>
              <a:rPr lang="en-CA" sz="1600" b="1" dirty="0" err="1">
                <a:solidFill>
                  <a:schemeClr val="tx1"/>
                </a:solidFill>
                <a:latin typeface="DM Sans" pitchFamily="2" charset="77"/>
              </a:rPr>
              <a:t>browser_reviews_df</a:t>
            </a:r>
            <a:r>
              <a:rPr lang="en-CA" sz="1600" b="1" dirty="0">
                <a:solidFill>
                  <a:schemeClr val="tx1"/>
                </a:solidFill>
                <a:latin typeface="DM Sans" pitchFamily="2" charset="77"/>
              </a:rPr>
              <a:t>, </a:t>
            </a:r>
            <a:r>
              <a:rPr lang="en-CA" sz="1600" b="1" dirty="0" err="1">
                <a:solidFill>
                  <a:schemeClr val="tx1"/>
                </a:solidFill>
                <a:latin typeface="DM Sans" pitchFamily="2" charset="77"/>
              </a:rPr>
              <a:t>run_date</a:t>
            </a:r>
            <a:r>
              <a:rPr lang="en-CA" sz="1600" b="1" dirty="0">
                <a:solidFill>
                  <a:srgbClr val="63A35C"/>
                </a:solidFill>
                <a:latin typeface="DM Sans" pitchFamily="2" charset="77"/>
              </a:rPr>
              <a:t>)</a:t>
            </a:r>
            <a:endParaRPr lang="en-US" b="1" dirty="0">
              <a:latin typeface="DM Sans" pitchFamily="2" charset="77"/>
            </a:endParaRPr>
          </a:p>
        </p:txBody>
      </p:sp>
    </p:spTree>
    <p:extLst>
      <p:ext uri="{BB962C8B-B14F-4D97-AF65-F5344CB8AC3E}">
        <p14:creationId xmlns:p14="http://schemas.microsoft.com/office/powerpoint/2010/main" val="4276954967"/>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186</a:t>
            </a:fld>
            <a:endParaRPr/>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Simplify &amp; Cache</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assert">
            <a:extLst>
              <a:ext uri="{FF2B5EF4-FFF2-40B4-BE49-F238E27FC236}">
                <a16:creationId xmlns:a16="http://schemas.microsoft.com/office/drawing/2014/main" id="{46C515E2-ECEE-9B8A-2E01-002CE6936A93}"/>
              </a:ext>
            </a:extLst>
          </p:cNvPr>
          <p:cNvSpPr/>
          <p:nvPr/>
        </p:nvSpPr>
        <p:spPr>
          <a:xfrm>
            <a:off x="929843" y="4049246"/>
            <a:ext cx="9815341" cy="338554"/>
          </a:xfrm>
          <a:prstGeom prst="rect">
            <a:avLst/>
          </a:prstGeom>
          <a:ln w="38100">
            <a:noFill/>
          </a:ln>
        </p:spPr>
        <p:txBody>
          <a:bodyPr wrap="square">
            <a:spAutoFit/>
          </a:bodyPr>
          <a:lstStyle/>
          <a:p>
            <a:r>
              <a:rPr lang="en-CA" sz="1600" b="1" dirty="0" err="1">
                <a:solidFill>
                  <a:srgbClr val="0086B3"/>
                </a:solidFill>
              </a:rPr>
              <a:t>assert_inglewood_pizza_has_one_review</a:t>
            </a:r>
            <a:r>
              <a:rPr lang="en-CA" sz="1600" b="1" dirty="0">
                <a:solidFill>
                  <a:srgbClr val="63A35C"/>
                </a:solidFill>
              </a:rPr>
              <a:t>(</a:t>
            </a:r>
            <a:r>
              <a:rPr lang="en-CA" sz="1600" b="1" dirty="0" err="1">
                <a:solidFill>
                  <a:schemeClr val="tx1"/>
                </a:solidFill>
              </a:rPr>
              <a:t>reviews_</a:t>
            </a:r>
            <a:r>
              <a:rPr lang="en-CA" sz="1600" b="1" dirty="0" err="1"/>
              <a:t>df</a:t>
            </a:r>
            <a:r>
              <a:rPr lang="en-CA" sz="1600" b="1" dirty="0">
                <a:solidFill>
                  <a:srgbClr val="63A35C"/>
                </a:solidFill>
              </a:rPr>
              <a:t>)</a:t>
            </a:r>
          </a:p>
        </p:txBody>
      </p:sp>
      <p:sp>
        <p:nvSpPr>
          <p:cNvPr id="13" name="!!arrange">
            <a:extLst>
              <a:ext uri="{FF2B5EF4-FFF2-40B4-BE49-F238E27FC236}">
                <a16:creationId xmlns:a16="http://schemas.microsoft.com/office/drawing/2014/main" id="{CC5A389B-493C-F6B5-E50E-910E35908C55}"/>
              </a:ext>
            </a:extLst>
          </p:cNvPr>
          <p:cNvSpPr txBox="1"/>
          <p:nvPr/>
        </p:nvSpPr>
        <p:spPr>
          <a:xfrm>
            <a:off x="749245" y="1088674"/>
            <a:ext cx="10690335" cy="1323439"/>
          </a:xfrm>
          <a:prstGeom prst="rect">
            <a:avLst/>
          </a:prstGeom>
          <a:noFill/>
          <a:ln w="38100">
            <a:noFill/>
          </a:ln>
        </p:spPr>
        <p:txBody>
          <a:bodyPr wrap="square" rtlCol="0">
            <a:spAutoFit/>
          </a:bodyPr>
          <a:lstStyle/>
          <a:p>
            <a:pPr lvl="0"/>
            <a:r>
              <a:rPr lang="en-CA" sz="1600" b="1" dirty="0">
                <a:solidFill>
                  <a:srgbClr val="A71D5D"/>
                </a:solidFill>
                <a:latin typeface="DM Sans" pitchFamily="2" charset="77"/>
              </a:rPr>
              <a:t>def </a:t>
            </a:r>
            <a:r>
              <a:rPr lang="en-CA" sz="1600" b="1" dirty="0" err="1">
                <a:solidFill>
                  <a:srgbClr val="795DA3"/>
                </a:solidFill>
                <a:latin typeface="DM Sans" pitchFamily="2" charset="77"/>
              </a:rPr>
              <a:t>test_only_counts_mobile_reviews_done_separately_from_checkins</a:t>
            </a:r>
            <a:endParaRPr lang="en-CA" sz="1600" b="1" dirty="0">
              <a:solidFill>
                <a:srgbClr val="795DA3"/>
              </a:solidFill>
              <a:latin typeface="DM Sans" pitchFamily="2" charset="77"/>
            </a:endParaRPr>
          </a:p>
          <a:p>
            <a:pPr lvl="0"/>
            <a:r>
              <a:rPr lang="en-CA" sz="1600" b="1" dirty="0">
                <a:solidFill>
                  <a:srgbClr val="63A35C"/>
                </a:solidFill>
                <a:latin typeface="DM Sans" pitchFamily="2" charset="77"/>
              </a:rPr>
              <a:t>(</a:t>
            </a:r>
            <a:r>
              <a:rPr lang="en-CA" sz="1600" b="1" dirty="0">
                <a:solidFill>
                  <a:srgbClr val="0086B3"/>
                </a:solidFill>
                <a:latin typeface="DM Sans" pitchFamily="2" charset="77"/>
              </a:rPr>
              <a:t>spark</a:t>
            </a:r>
            <a:r>
              <a:rPr lang="en-CA" sz="1600" b="1" dirty="0">
                <a:solidFill>
                  <a:srgbClr val="A71D5D"/>
                </a:solidFill>
                <a:latin typeface="DM Sans" pitchFamily="2" charset="77"/>
              </a:rPr>
              <a:t>: </a:t>
            </a:r>
            <a:r>
              <a:rPr lang="en-CA" sz="1600" b="1" dirty="0" err="1">
                <a:solidFill>
                  <a:srgbClr val="795DA3"/>
                </a:solidFill>
                <a:latin typeface="DM Sans" pitchFamily="2" charset="77"/>
              </a:rPr>
              <a:t>SparkSession</a:t>
            </a:r>
            <a:r>
              <a:rPr lang="en-CA" sz="1600" b="1" dirty="0">
                <a:solidFill>
                  <a:srgbClr val="63A35C"/>
                </a:solidFill>
                <a:latin typeface="DM Sans" pitchFamily="2" charset="77"/>
              </a:rPr>
              <a:t>) </a:t>
            </a:r>
            <a:r>
              <a:rPr lang="en-CA" sz="1600" b="1" dirty="0">
                <a:latin typeface="DM Sans" pitchFamily="2" charset="77"/>
              </a:rPr>
              <a:t>-&gt; </a:t>
            </a:r>
            <a:r>
              <a:rPr lang="en-CA" sz="1600" b="1" dirty="0">
                <a:solidFill>
                  <a:srgbClr val="A71D5D"/>
                </a:solidFill>
                <a:latin typeface="DM Sans" pitchFamily="2" charset="77"/>
              </a:rPr>
              <a:t>None:</a:t>
            </a:r>
            <a:br>
              <a:rPr lang="en-CA" sz="1600" b="1" dirty="0">
                <a:solidFill>
                  <a:srgbClr val="A71D5D"/>
                </a:solidFill>
                <a:latin typeface="DM Sans" pitchFamily="2" charset="77"/>
              </a:rPr>
            </a:br>
            <a:r>
              <a:rPr lang="en-CA" sz="1600" b="1" dirty="0">
                <a:solidFill>
                  <a:srgbClr val="A71D5D"/>
                </a:solidFill>
                <a:latin typeface="DM Sans" pitchFamily="2" charset="77"/>
              </a:rPr>
              <a:t>    </a:t>
            </a:r>
            <a:r>
              <a:rPr lang="en-CA" sz="1600" b="1" dirty="0" err="1">
                <a:latin typeface="DM Sans" pitchFamily="2" charset="77"/>
              </a:rPr>
              <a:t>browser_reviews_df</a:t>
            </a:r>
            <a:r>
              <a:rPr lang="en-CA" sz="1600" b="1" dirty="0">
                <a:latin typeface="DM Sans" pitchFamily="2" charset="77"/>
              </a:rPr>
              <a:t> </a:t>
            </a:r>
            <a:r>
              <a:rPr lang="en-CA" sz="1600" b="1" dirty="0">
                <a:solidFill>
                  <a:srgbClr val="A71D5D"/>
                </a:solidFill>
                <a:latin typeface="DM Sans" pitchFamily="2" charset="77"/>
              </a:rPr>
              <a:t>= </a:t>
            </a:r>
            <a:r>
              <a:rPr lang="en-CA" sz="1600" b="1" dirty="0" err="1">
                <a:solidFill>
                  <a:srgbClr val="0086B3"/>
                </a:solidFill>
                <a:latin typeface="DM Sans" pitchFamily="2" charset="77"/>
              </a:rPr>
              <a:t>create_df_from_json</a:t>
            </a:r>
            <a:r>
              <a:rPr lang="en-CA" sz="1600" b="1" dirty="0">
                <a:solidFill>
                  <a:srgbClr val="63A35C"/>
                </a:solidFill>
                <a:latin typeface="DM Sans" pitchFamily="2" charset="77"/>
              </a:rPr>
              <a:t>(</a:t>
            </a:r>
            <a:r>
              <a:rPr lang="en-CA" sz="1600" b="1" dirty="0">
                <a:solidFill>
                  <a:srgbClr val="183691"/>
                </a:solidFill>
                <a:latin typeface="DM Sans" pitchFamily="2" charset="77"/>
              </a:rPr>
              <a:t>"fixtures/</a:t>
            </a:r>
            <a:r>
              <a:rPr lang="en-CA" sz="1600" b="1" dirty="0" err="1">
                <a:solidFill>
                  <a:srgbClr val="183691"/>
                </a:solidFill>
                <a:latin typeface="DM Sans" pitchFamily="2" charset="77"/>
              </a:rPr>
              <a:t>browser_reviews.json</a:t>
            </a:r>
            <a:r>
              <a:rPr lang="en-CA" sz="1600" b="1" dirty="0">
                <a:solidFill>
                  <a:srgbClr val="183691"/>
                </a:solidFill>
                <a:latin typeface="DM Sans" pitchFamily="2" charset="77"/>
              </a:rPr>
              <a:t>"</a:t>
            </a:r>
            <a:r>
              <a:rPr lang="en-CA" sz="1600" b="1" dirty="0">
                <a:solidFill>
                  <a:srgbClr val="63A35C"/>
                </a:solidFill>
                <a:latin typeface="DM Sans" pitchFamily="2" charset="77"/>
              </a:rPr>
              <a:t>, </a:t>
            </a:r>
            <a:r>
              <a:rPr lang="en-CA" sz="1600" b="1" dirty="0">
                <a:solidFill>
                  <a:srgbClr val="0086B3"/>
                </a:solidFill>
                <a:latin typeface="DM Sans" pitchFamily="2" charset="77"/>
              </a:rPr>
              <a:t>spark</a:t>
            </a:r>
            <a:r>
              <a:rPr lang="en-CA" sz="1600" b="1" dirty="0">
                <a:solidFill>
                  <a:srgbClr val="63A35C"/>
                </a:solidFill>
                <a:latin typeface="DM Sans" pitchFamily="2" charset="77"/>
              </a:rPr>
              <a:t>)</a:t>
            </a:r>
            <a:br>
              <a:rPr lang="en-CA" sz="1600" b="1" dirty="0">
                <a:solidFill>
                  <a:srgbClr val="63A35C"/>
                </a:solidFill>
                <a:latin typeface="DM Sans" pitchFamily="2" charset="77"/>
              </a:rPr>
            </a:br>
            <a:r>
              <a:rPr lang="en-CA" sz="1600" b="1" dirty="0">
                <a:solidFill>
                  <a:srgbClr val="63A35C"/>
                </a:solidFill>
                <a:latin typeface="DM Sans" pitchFamily="2" charset="77"/>
              </a:rPr>
              <a:t>    </a:t>
            </a:r>
            <a:r>
              <a:rPr lang="en-CA" sz="1600" b="1" dirty="0" err="1">
                <a:latin typeface="DM Sans" pitchFamily="2" charset="77"/>
              </a:rPr>
              <a:t>mobile_reviews_df</a:t>
            </a:r>
            <a:r>
              <a:rPr lang="en-CA" sz="1600" b="1" dirty="0">
                <a:latin typeface="DM Sans" pitchFamily="2" charset="77"/>
              </a:rPr>
              <a:t> </a:t>
            </a:r>
            <a:r>
              <a:rPr lang="en-CA" sz="1600" b="1" dirty="0">
                <a:solidFill>
                  <a:srgbClr val="A71D5D"/>
                </a:solidFill>
                <a:latin typeface="DM Sans" pitchFamily="2" charset="77"/>
              </a:rPr>
              <a:t>= </a:t>
            </a:r>
            <a:r>
              <a:rPr lang="en-CA" sz="1600" b="1" dirty="0" err="1">
                <a:solidFill>
                  <a:srgbClr val="0086B3"/>
                </a:solidFill>
                <a:latin typeface="DM Sans" pitchFamily="2" charset="77"/>
              </a:rPr>
              <a:t>create_df_from_json</a:t>
            </a:r>
            <a:r>
              <a:rPr lang="en-CA" sz="1600" b="1" dirty="0">
                <a:solidFill>
                  <a:srgbClr val="63A35C"/>
                </a:solidFill>
                <a:latin typeface="DM Sans" pitchFamily="2" charset="77"/>
              </a:rPr>
              <a:t>(</a:t>
            </a:r>
            <a:r>
              <a:rPr lang="en-CA" sz="1600" b="1" dirty="0">
                <a:solidFill>
                  <a:srgbClr val="183691"/>
                </a:solidFill>
                <a:latin typeface="DM Sans" pitchFamily="2" charset="77"/>
              </a:rPr>
              <a:t>"fixtures/</a:t>
            </a:r>
            <a:r>
              <a:rPr lang="en-CA" sz="1600" b="1" dirty="0" err="1">
                <a:solidFill>
                  <a:srgbClr val="183691"/>
                </a:solidFill>
                <a:latin typeface="DM Sans" pitchFamily="2" charset="77"/>
              </a:rPr>
              <a:t>mobile_reviews.json</a:t>
            </a:r>
            <a:r>
              <a:rPr lang="en-CA" sz="1600" b="1" dirty="0">
                <a:solidFill>
                  <a:srgbClr val="183691"/>
                </a:solidFill>
                <a:latin typeface="DM Sans" pitchFamily="2" charset="77"/>
              </a:rPr>
              <a:t>"</a:t>
            </a:r>
            <a:r>
              <a:rPr lang="en-CA" sz="1600" b="1" dirty="0">
                <a:solidFill>
                  <a:srgbClr val="63A35C"/>
                </a:solidFill>
                <a:latin typeface="DM Sans" pitchFamily="2" charset="77"/>
              </a:rPr>
              <a:t>, </a:t>
            </a:r>
            <a:r>
              <a:rPr lang="en-CA" sz="1600" b="1" dirty="0">
                <a:solidFill>
                  <a:srgbClr val="0086B3"/>
                </a:solidFill>
                <a:latin typeface="DM Sans" pitchFamily="2" charset="77"/>
              </a:rPr>
              <a:t>spark</a:t>
            </a:r>
            <a:r>
              <a:rPr lang="en-CA" sz="1600" b="1" dirty="0">
                <a:solidFill>
                  <a:srgbClr val="63A35C"/>
                </a:solidFill>
                <a:latin typeface="DM Sans" pitchFamily="2" charset="77"/>
              </a:rPr>
              <a:t>)</a:t>
            </a:r>
          </a:p>
          <a:p>
            <a:pPr lvl="0"/>
            <a:r>
              <a:rPr lang="en-CA" sz="1600" b="1" dirty="0">
                <a:solidFill>
                  <a:srgbClr val="63A35C"/>
                </a:solidFill>
                <a:latin typeface="DM Sans" pitchFamily="2" charset="77"/>
              </a:rPr>
              <a:t>    </a:t>
            </a:r>
            <a:r>
              <a:rPr lang="en-CA" sz="1600" b="1" dirty="0" err="1">
                <a:solidFill>
                  <a:schemeClr val="tx1"/>
                </a:solidFill>
                <a:latin typeface="DM Sans" pitchFamily="2" charset="77"/>
              </a:rPr>
              <a:t>run_</a:t>
            </a:r>
            <a:r>
              <a:rPr lang="en-CA" sz="1600" b="1" dirty="0" err="1">
                <a:latin typeface="DM Sans" pitchFamily="2" charset="77"/>
              </a:rPr>
              <a:t>date</a:t>
            </a:r>
            <a:r>
              <a:rPr lang="en-CA" sz="1600" b="1" dirty="0">
                <a:latin typeface="DM Sans" pitchFamily="2" charset="77"/>
              </a:rPr>
              <a:t> </a:t>
            </a:r>
            <a:r>
              <a:rPr lang="en-CA" sz="1600" b="1" dirty="0">
                <a:solidFill>
                  <a:srgbClr val="A71D5D"/>
                </a:solidFill>
                <a:latin typeface="DM Sans" pitchFamily="2" charset="77"/>
              </a:rPr>
              <a:t>= </a:t>
            </a:r>
            <a:r>
              <a:rPr lang="en-CA" sz="1600" b="1" dirty="0">
                <a:solidFill>
                  <a:srgbClr val="0086B3"/>
                </a:solidFill>
                <a:latin typeface="DM Sans" pitchFamily="2" charset="77"/>
              </a:rPr>
              <a:t>datetime</a:t>
            </a:r>
            <a:r>
              <a:rPr lang="en-CA" sz="1600" b="1" dirty="0">
                <a:solidFill>
                  <a:srgbClr val="63A35C"/>
                </a:solidFill>
                <a:latin typeface="DM Sans" pitchFamily="2" charset="77"/>
              </a:rPr>
              <a:t>(</a:t>
            </a:r>
            <a:r>
              <a:rPr lang="en-CA" sz="1600" b="1" dirty="0">
                <a:solidFill>
                  <a:srgbClr val="0086B3"/>
                </a:solidFill>
                <a:latin typeface="DM Sans" pitchFamily="2" charset="77"/>
              </a:rPr>
              <a:t>2022</a:t>
            </a:r>
            <a:r>
              <a:rPr lang="en-CA" sz="1600" b="1" dirty="0">
                <a:solidFill>
                  <a:srgbClr val="63A35C"/>
                </a:solidFill>
                <a:latin typeface="DM Sans" pitchFamily="2" charset="77"/>
              </a:rPr>
              <a:t>, </a:t>
            </a:r>
            <a:r>
              <a:rPr lang="en-CA" sz="1600" b="1" dirty="0">
                <a:solidFill>
                  <a:srgbClr val="0086B3"/>
                </a:solidFill>
                <a:latin typeface="DM Sans" pitchFamily="2" charset="77"/>
              </a:rPr>
              <a:t>4</a:t>
            </a:r>
            <a:r>
              <a:rPr lang="en-CA" sz="1600" b="1" dirty="0">
                <a:solidFill>
                  <a:srgbClr val="63A35C"/>
                </a:solidFill>
                <a:latin typeface="DM Sans" pitchFamily="2" charset="77"/>
              </a:rPr>
              <a:t>, </a:t>
            </a:r>
            <a:r>
              <a:rPr lang="en-CA" sz="1600" b="1" dirty="0">
                <a:solidFill>
                  <a:srgbClr val="0086B3"/>
                </a:solidFill>
                <a:latin typeface="DM Sans" pitchFamily="2" charset="77"/>
              </a:rPr>
              <a:t>14</a:t>
            </a:r>
            <a:r>
              <a:rPr lang="en-CA" sz="1600" b="1" dirty="0">
                <a:solidFill>
                  <a:srgbClr val="63A35C"/>
                </a:solidFill>
                <a:latin typeface="DM Sans" pitchFamily="2" charset="77"/>
              </a:rPr>
              <a:t>)</a:t>
            </a:r>
            <a:endParaRPr lang="en-US" sz="2000" b="1" dirty="0">
              <a:latin typeface="DM Sans" pitchFamily="2" charset="77"/>
            </a:endParaRPr>
          </a:p>
        </p:txBody>
      </p:sp>
      <p:sp>
        <p:nvSpPr>
          <p:cNvPr id="8" name="!!act">
            <a:extLst>
              <a:ext uri="{FF2B5EF4-FFF2-40B4-BE49-F238E27FC236}">
                <a16:creationId xmlns:a16="http://schemas.microsoft.com/office/drawing/2014/main" id="{15D85B71-4C0D-B814-275C-F1C7B1937279}"/>
              </a:ext>
            </a:extLst>
          </p:cNvPr>
          <p:cNvSpPr txBox="1"/>
          <p:nvPr/>
        </p:nvSpPr>
        <p:spPr>
          <a:xfrm>
            <a:off x="749245" y="2426581"/>
            <a:ext cx="10876698" cy="1077218"/>
          </a:xfrm>
          <a:prstGeom prst="rect">
            <a:avLst/>
          </a:prstGeom>
          <a:noFill/>
          <a:ln w="38100">
            <a:noFill/>
          </a:ln>
        </p:spPr>
        <p:txBody>
          <a:bodyPr wrap="square" rtlCol="0">
            <a:spAutoFit/>
          </a:bodyPr>
          <a:lstStyle/>
          <a:p>
            <a:r>
              <a:rPr lang="en-CA" sz="1600" b="1" dirty="0">
                <a:latin typeface="DM Sans" pitchFamily="2" charset="77"/>
              </a:rPr>
              <a:t>    </a:t>
            </a:r>
          </a:p>
          <a:p>
            <a:r>
              <a:rPr lang="en-CA" sz="1600" b="1" dirty="0">
                <a:latin typeface="DM Sans" pitchFamily="2" charset="77"/>
              </a:rPr>
              <a:t>    </a:t>
            </a:r>
            <a:r>
              <a:rPr lang="en-CA" sz="1600" b="1" dirty="0" err="1">
                <a:latin typeface="DM Sans" pitchFamily="2" charset="77"/>
              </a:rPr>
              <a:t>checkin_df</a:t>
            </a:r>
            <a:r>
              <a:rPr lang="en-CA" sz="1600" b="1" dirty="0">
                <a:latin typeface="DM Sans" pitchFamily="2" charset="77"/>
              </a:rPr>
              <a:t> </a:t>
            </a:r>
            <a:r>
              <a:rPr lang="en-CA" sz="1600" b="1" dirty="0">
                <a:solidFill>
                  <a:srgbClr val="A71D5D"/>
                </a:solidFill>
                <a:latin typeface="DM Sans" pitchFamily="2" charset="77"/>
              </a:rPr>
              <a:t>= </a:t>
            </a:r>
            <a:r>
              <a:rPr lang="en-CA" sz="1600" b="1" dirty="0" err="1">
                <a:solidFill>
                  <a:srgbClr val="0086B3"/>
                </a:solidFill>
                <a:latin typeface="DM Sans" pitchFamily="2" charset="77"/>
              </a:rPr>
              <a:t>create_df_from_json</a:t>
            </a:r>
            <a:r>
              <a:rPr lang="en-CA" sz="1600" b="1" dirty="0">
                <a:solidFill>
                  <a:srgbClr val="63A35C"/>
                </a:solidFill>
                <a:latin typeface="DM Sans" pitchFamily="2" charset="77"/>
              </a:rPr>
              <a:t>(</a:t>
            </a:r>
            <a:r>
              <a:rPr lang="en-CA" sz="1600" b="1" dirty="0">
                <a:solidFill>
                  <a:srgbClr val="183691"/>
                </a:solidFill>
                <a:latin typeface="DM Sans" pitchFamily="2" charset="77"/>
              </a:rPr>
              <a:t>"fixtures/</a:t>
            </a:r>
            <a:r>
              <a:rPr lang="en-CA" sz="1600" b="1" dirty="0" err="1">
                <a:solidFill>
                  <a:srgbClr val="183691"/>
                </a:solidFill>
                <a:latin typeface="DM Sans" pitchFamily="2" charset="77"/>
              </a:rPr>
              <a:t>checkin_exploded.json</a:t>
            </a:r>
            <a:r>
              <a:rPr lang="en-CA" sz="1600" b="1" dirty="0">
                <a:solidFill>
                  <a:srgbClr val="183691"/>
                </a:solidFill>
                <a:latin typeface="DM Sans" pitchFamily="2" charset="77"/>
              </a:rPr>
              <a:t>"</a:t>
            </a:r>
            <a:r>
              <a:rPr lang="en-CA" sz="1600" b="1" dirty="0">
                <a:solidFill>
                  <a:srgbClr val="63A35C"/>
                </a:solidFill>
                <a:latin typeface="DM Sans" pitchFamily="2" charset="77"/>
              </a:rPr>
              <a:t>, </a:t>
            </a:r>
            <a:r>
              <a:rPr lang="en-CA" sz="1600" b="1" dirty="0">
                <a:solidFill>
                  <a:srgbClr val="0086B3"/>
                </a:solidFill>
                <a:latin typeface="DM Sans" pitchFamily="2" charset="77"/>
              </a:rPr>
              <a:t>spark</a:t>
            </a:r>
            <a:r>
              <a:rPr lang="en-CA" sz="1600" b="1" dirty="0">
                <a:solidFill>
                  <a:srgbClr val="63A35C"/>
                </a:solidFill>
                <a:latin typeface="DM Sans" pitchFamily="2" charset="77"/>
              </a:rPr>
              <a:t>)</a:t>
            </a:r>
            <a:br>
              <a:rPr lang="en-CA" sz="1600" b="1" dirty="0">
                <a:solidFill>
                  <a:srgbClr val="63A35C"/>
                </a:solidFill>
                <a:latin typeface="DM Sans" pitchFamily="2" charset="77"/>
              </a:rPr>
            </a:br>
            <a:br>
              <a:rPr lang="en-CA" sz="1600" b="1" dirty="0">
                <a:solidFill>
                  <a:srgbClr val="63A35C"/>
                </a:solidFill>
                <a:latin typeface="DM Sans" pitchFamily="2" charset="77"/>
              </a:rPr>
            </a:br>
            <a:r>
              <a:rPr lang="en-CA" sz="1600" b="1" dirty="0">
                <a:solidFill>
                  <a:srgbClr val="63A35C"/>
                </a:solidFill>
                <a:latin typeface="DM Sans" pitchFamily="2" charset="77"/>
              </a:rPr>
              <a:t>    </a:t>
            </a:r>
            <a:r>
              <a:rPr lang="en-CA" sz="1600" b="1" dirty="0" err="1">
                <a:latin typeface="DM Sans" pitchFamily="2" charset="77"/>
              </a:rPr>
              <a:t>reviews_df</a:t>
            </a:r>
            <a:r>
              <a:rPr lang="en-CA" sz="1600" b="1" dirty="0">
                <a:latin typeface="DM Sans" pitchFamily="2" charset="77"/>
              </a:rPr>
              <a:t> </a:t>
            </a:r>
            <a:r>
              <a:rPr lang="en-CA" sz="1600" b="1" dirty="0">
                <a:solidFill>
                  <a:srgbClr val="A71D5D"/>
                </a:solidFill>
                <a:latin typeface="DM Sans" pitchFamily="2" charset="77"/>
              </a:rPr>
              <a:t>= </a:t>
            </a:r>
            <a:r>
              <a:rPr lang="en-CA" sz="1600" b="1" dirty="0" err="1">
                <a:solidFill>
                  <a:srgbClr val="0086B3"/>
                </a:solidFill>
                <a:latin typeface="DM Sans" pitchFamily="2" charset="77"/>
              </a:rPr>
              <a:t>count_reviews</a:t>
            </a:r>
            <a:r>
              <a:rPr lang="en-CA" sz="1600" b="1" dirty="0">
                <a:solidFill>
                  <a:srgbClr val="63A35C"/>
                </a:solidFill>
                <a:latin typeface="DM Sans" pitchFamily="2" charset="77"/>
              </a:rPr>
              <a:t>(</a:t>
            </a:r>
            <a:r>
              <a:rPr lang="en-CA" sz="1600" b="1" dirty="0" err="1">
                <a:solidFill>
                  <a:schemeClr val="tx1"/>
                </a:solidFill>
                <a:latin typeface="DM Sans" pitchFamily="2" charset="77"/>
              </a:rPr>
              <a:t>checkin_df</a:t>
            </a:r>
            <a:r>
              <a:rPr lang="en-CA" sz="1600" b="1" dirty="0">
                <a:solidFill>
                  <a:schemeClr val="tx1"/>
                </a:solidFill>
                <a:latin typeface="DM Sans" pitchFamily="2" charset="77"/>
              </a:rPr>
              <a:t>, </a:t>
            </a:r>
            <a:r>
              <a:rPr lang="en-CA" sz="1600" b="1" dirty="0" err="1">
                <a:solidFill>
                  <a:schemeClr val="tx1"/>
                </a:solidFill>
                <a:latin typeface="DM Sans" pitchFamily="2" charset="77"/>
              </a:rPr>
              <a:t>mobile_reviews_df</a:t>
            </a:r>
            <a:r>
              <a:rPr lang="en-CA" sz="1600" b="1" dirty="0">
                <a:solidFill>
                  <a:schemeClr val="tx1"/>
                </a:solidFill>
                <a:latin typeface="DM Sans" pitchFamily="2" charset="77"/>
              </a:rPr>
              <a:t>, </a:t>
            </a:r>
            <a:r>
              <a:rPr lang="en-CA" sz="1600" b="1" dirty="0" err="1">
                <a:solidFill>
                  <a:schemeClr val="tx1"/>
                </a:solidFill>
                <a:latin typeface="DM Sans" pitchFamily="2" charset="77"/>
              </a:rPr>
              <a:t>browser_reviews_df</a:t>
            </a:r>
            <a:r>
              <a:rPr lang="en-CA" sz="1600" b="1" dirty="0">
                <a:solidFill>
                  <a:schemeClr val="tx1"/>
                </a:solidFill>
                <a:latin typeface="DM Sans" pitchFamily="2" charset="77"/>
              </a:rPr>
              <a:t>, </a:t>
            </a:r>
            <a:r>
              <a:rPr lang="en-CA" sz="1600" b="1" dirty="0" err="1">
                <a:solidFill>
                  <a:schemeClr val="tx1"/>
                </a:solidFill>
                <a:latin typeface="DM Sans" pitchFamily="2" charset="77"/>
              </a:rPr>
              <a:t>run_date</a:t>
            </a:r>
            <a:r>
              <a:rPr lang="en-CA" sz="1600" b="1" dirty="0">
                <a:solidFill>
                  <a:srgbClr val="63A35C"/>
                </a:solidFill>
                <a:latin typeface="DM Sans" pitchFamily="2" charset="77"/>
              </a:rPr>
              <a:t>)</a:t>
            </a:r>
            <a:endParaRPr lang="en-US" b="1" dirty="0">
              <a:latin typeface="DM Sans" pitchFamily="2" charset="77"/>
            </a:endParaRPr>
          </a:p>
        </p:txBody>
      </p:sp>
    </p:spTree>
    <p:extLst>
      <p:ext uri="{BB962C8B-B14F-4D97-AF65-F5344CB8AC3E}">
        <p14:creationId xmlns:p14="http://schemas.microsoft.com/office/powerpoint/2010/main" val="2123311751"/>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187</a:t>
            </a:fld>
            <a:endParaRPr/>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Simplify &amp; Cache</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assert">
            <a:extLst>
              <a:ext uri="{FF2B5EF4-FFF2-40B4-BE49-F238E27FC236}">
                <a16:creationId xmlns:a16="http://schemas.microsoft.com/office/drawing/2014/main" id="{46C515E2-ECEE-9B8A-2E01-002CE6936A93}"/>
              </a:ext>
            </a:extLst>
          </p:cNvPr>
          <p:cNvSpPr/>
          <p:nvPr/>
        </p:nvSpPr>
        <p:spPr>
          <a:xfrm>
            <a:off x="929843" y="4049246"/>
            <a:ext cx="9815341" cy="338554"/>
          </a:xfrm>
          <a:prstGeom prst="rect">
            <a:avLst/>
          </a:prstGeom>
          <a:ln w="38100">
            <a:noFill/>
          </a:ln>
        </p:spPr>
        <p:txBody>
          <a:bodyPr wrap="square">
            <a:spAutoFit/>
          </a:bodyPr>
          <a:lstStyle/>
          <a:p>
            <a:r>
              <a:rPr lang="en-CA" sz="1600" b="1" dirty="0" err="1">
                <a:solidFill>
                  <a:srgbClr val="0086B3"/>
                </a:solidFill>
              </a:rPr>
              <a:t>assert_inglewood_pizza_has_one_review</a:t>
            </a:r>
            <a:r>
              <a:rPr lang="en-CA" sz="1600" b="1" dirty="0">
                <a:solidFill>
                  <a:srgbClr val="63A35C"/>
                </a:solidFill>
              </a:rPr>
              <a:t>(</a:t>
            </a:r>
            <a:r>
              <a:rPr lang="en-CA" sz="1600" b="1" dirty="0" err="1">
                <a:solidFill>
                  <a:schemeClr val="tx1"/>
                </a:solidFill>
              </a:rPr>
              <a:t>reviews_</a:t>
            </a:r>
            <a:r>
              <a:rPr lang="en-CA" sz="1600" b="1" dirty="0" err="1"/>
              <a:t>df</a:t>
            </a:r>
            <a:r>
              <a:rPr lang="en-CA" sz="1600" b="1" dirty="0">
                <a:solidFill>
                  <a:srgbClr val="63A35C"/>
                </a:solidFill>
              </a:rPr>
              <a:t>)</a:t>
            </a:r>
          </a:p>
        </p:txBody>
      </p:sp>
      <p:sp>
        <p:nvSpPr>
          <p:cNvPr id="13" name="!!arrange">
            <a:extLst>
              <a:ext uri="{FF2B5EF4-FFF2-40B4-BE49-F238E27FC236}">
                <a16:creationId xmlns:a16="http://schemas.microsoft.com/office/drawing/2014/main" id="{CC5A389B-493C-F6B5-E50E-910E35908C55}"/>
              </a:ext>
            </a:extLst>
          </p:cNvPr>
          <p:cNvSpPr txBox="1"/>
          <p:nvPr/>
        </p:nvSpPr>
        <p:spPr>
          <a:xfrm>
            <a:off x="749245" y="1088674"/>
            <a:ext cx="10690335" cy="1323439"/>
          </a:xfrm>
          <a:prstGeom prst="rect">
            <a:avLst/>
          </a:prstGeom>
          <a:noFill/>
          <a:ln w="38100">
            <a:noFill/>
          </a:ln>
        </p:spPr>
        <p:txBody>
          <a:bodyPr wrap="square" rtlCol="0">
            <a:spAutoFit/>
          </a:bodyPr>
          <a:lstStyle/>
          <a:p>
            <a:pPr lvl="0"/>
            <a:r>
              <a:rPr lang="en-CA" sz="1600" b="1" dirty="0">
                <a:solidFill>
                  <a:srgbClr val="A71D5D"/>
                </a:solidFill>
                <a:latin typeface="DM Sans" pitchFamily="2" charset="77"/>
              </a:rPr>
              <a:t>def </a:t>
            </a:r>
            <a:r>
              <a:rPr lang="en-CA" sz="1600" b="1" dirty="0" err="1">
                <a:solidFill>
                  <a:srgbClr val="795DA3"/>
                </a:solidFill>
                <a:latin typeface="DM Sans" pitchFamily="2" charset="77"/>
              </a:rPr>
              <a:t>test_only_counts_mobile_reviews_done_separately_from_checkins</a:t>
            </a:r>
            <a:endParaRPr lang="en-CA" sz="1600" b="1" dirty="0">
              <a:solidFill>
                <a:srgbClr val="795DA3"/>
              </a:solidFill>
              <a:latin typeface="DM Sans" pitchFamily="2" charset="77"/>
            </a:endParaRPr>
          </a:p>
          <a:p>
            <a:pPr lvl="0"/>
            <a:r>
              <a:rPr lang="en-CA" sz="1600" b="1" dirty="0">
                <a:solidFill>
                  <a:srgbClr val="63A35C"/>
                </a:solidFill>
                <a:latin typeface="DM Sans" pitchFamily="2" charset="77"/>
              </a:rPr>
              <a:t>(</a:t>
            </a:r>
            <a:r>
              <a:rPr lang="en-CA" sz="1600" b="1" dirty="0">
                <a:solidFill>
                  <a:srgbClr val="0086B3"/>
                </a:solidFill>
                <a:latin typeface="DM Sans" pitchFamily="2" charset="77"/>
              </a:rPr>
              <a:t>spark</a:t>
            </a:r>
            <a:r>
              <a:rPr lang="en-CA" sz="1600" b="1" dirty="0">
                <a:solidFill>
                  <a:srgbClr val="A71D5D"/>
                </a:solidFill>
                <a:latin typeface="DM Sans" pitchFamily="2" charset="77"/>
              </a:rPr>
              <a:t>: </a:t>
            </a:r>
            <a:r>
              <a:rPr lang="en-CA" sz="1600" b="1" dirty="0" err="1">
                <a:solidFill>
                  <a:srgbClr val="795DA3"/>
                </a:solidFill>
                <a:latin typeface="DM Sans" pitchFamily="2" charset="77"/>
              </a:rPr>
              <a:t>SparkSession</a:t>
            </a:r>
            <a:r>
              <a:rPr lang="en-CA" sz="1600" b="1" dirty="0">
                <a:solidFill>
                  <a:srgbClr val="63A35C"/>
                </a:solidFill>
                <a:latin typeface="DM Sans" pitchFamily="2" charset="77"/>
              </a:rPr>
              <a:t>) </a:t>
            </a:r>
            <a:r>
              <a:rPr lang="en-CA" sz="1600" b="1" dirty="0">
                <a:latin typeface="DM Sans" pitchFamily="2" charset="77"/>
              </a:rPr>
              <a:t>-&gt; </a:t>
            </a:r>
            <a:r>
              <a:rPr lang="en-CA" sz="1600" b="1" dirty="0">
                <a:solidFill>
                  <a:srgbClr val="A71D5D"/>
                </a:solidFill>
                <a:latin typeface="DM Sans" pitchFamily="2" charset="77"/>
              </a:rPr>
              <a:t>None:</a:t>
            </a:r>
            <a:br>
              <a:rPr lang="en-CA" sz="1600" b="1" dirty="0">
                <a:solidFill>
                  <a:srgbClr val="A71D5D"/>
                </a:solidFill>
                <a:latin typeface="DM Sans" pitchFamily="2" charset="77"/>
              </a:rPr>
            </a:br>
            <a:r>
              <a:rPr lang="en-CA" sz="1600" b="1" dirty="0">
                <a:solidFill>
                  <a:srgbClr val="A71D5D"/>
                </a:solidFill>
                <a:latin typeface="DM Sans" pitchFamily="2" charset="77"/>
              </a:rPr>
              <a:t>    </a:t>
            </a:r>
            <a:r>
              <a:rPr lang="en-CA" sz="1600" b="1" dirty="0" err="1">
                <a:latin typeface="DM Sans" pitchFamily="2" charset="77"/>
              </a:rPr>
              <a:t>browser_reviews_df</a:t>
            </a:r>
            <a:r>
              <a:rPr lang="en-CA" sz="1600" b="1" dirty="0">
                <a:latin typeface="DM Sans" pitchFamily="2" charset="77"/>
              </a:rPr>
              <a:t> </a:t>
            </a:r>
            <a:r>
              <a:rPr lang="en-CA" sz="1600" b="1" dirty="0">
                <a:solidFill>
                  <a:srgbClr val="A71D5D"/>
                </a:solidFill>
                <a:latin typeface="DM Sans" pitchFamily="2" charset="77"/>
              </a:rPr>
              <a:t>= </a:t>
            </a:r>
            <a:r>
              <a:rPr lang="en-CA" sz="1600" b="1" dirty="0" err="1">
                <a:solidFill>
                  <a:srgbClr val="0086B3"/>
                </a:solidFill>
                <a:latin typeface="DM Sans" pitchFamily="2" charset="77"/>
              </a:rPr>
              <a:t>create_df_from_json</a:t>
            </a:r>
            <a:r>
              <a:rPr lang="en-CA" sz="1600" b="1" dirty="0">
                <a:solidFill>
                  <a:srgbClr val="63A35C"/>
                </a:solidFill>
                <a:latin typeface="DM Sans" pitchFamily="2" charset="77"/>
              </a:rPr>
              <a:t>(</a:t>
            </a:r>
            <a:r>
              <a:rPr lang="en-CA" sz="1600" b="1" dirty="0">
                <a:solidFill>
                  <a:srgbClr val="183691"/>
                </a:solidFill>
                <a:latin typeface="DM Sans" pitchFamily="2" charset="77"/>
              </a:rPr>
              <a:t>"fixtures/</a:t>
            </a:r>
            <a:r>
              <a:rPr lang="en-CA" sz="1600" b="1" dirty="0" err="1">
                <a:solidFill>
                  <a:srgbClr val="183691"/>
                </a:solidFill>
                <a:latin typeface="DM Sans" pitchFamily="2" charset="77"/>
              </a:rPr>
              <a:t>browser_reviews.json</a:t>
            </a:r>
            <a:r>
              <a:rPr lang="en-CA" sz="1600" b="1" dirty="0">
                <a:solidFill>
                  <a:srgbClr val="183691"/>
                </a:solidFill>
                <a:latin typeface="DM Sans" pitchFamily="2" charset="77"/>
              </a:rPr>
              <a:t>"</a:t>
            </a:r>
            <a:r>
              <a:rPr lang="en-CA" sz="1600" b="1" dirty="0">
                <a:solidFill>
                  <a:srgbClr val="63A35C"/>
                </a:solidFill>
                <a:latin typeface="DM Sans" pitchFamily="2" charset="77"/>
              </a:rPr>
              <a:t>, </a:t>
            </a:r>
            <a:r>
              <a:rPr lang="en-CA" sz="1600" b="1" dirty="0">
                <a:solidFill>
                  <a:srgbClr val="0086B3"/>
                </a:solidFill>
                <a:latin typeface="DM Sans" pitchFamily="2" charset="77"/>
              </a:rPr>
              <a:t>spark</a:t>
            </a:r>
            <a:r>
              <a:rPr lang="en-CA" sz="1600" b="1" dirty="0">
                <a:solidFill>
                  <a:srgbClr val="63A35C"/>
                </a:solidFill>
                <a:latin typeface="DM Sans" pitchFamily="2" charset="77"/>
              </a:rPr>
              <a:t>)</a:t>
            </a:r>
            <a:br>
              <a:rPr lang="en-CA" sz="1600" b="1" dirty="0">
                <a:solidFill>
                  <a:srgbClr val="63A35C"/>
                </a:solidFill>
                <a:latin typeface="DM Sans" pitchFamily="2" charset="77"/>
              </a:rPr>
            </a:br>
            <a:r>
              <a:rPr lang="en-CA" sz="1600" b="1" dirty="0">
                <a:solidFill>
                  <a:srgbClr val="63A35C"/>
                </a:solidFill>
                <a:latin typeface="DM Sans" pitchFamily="2" charset="77"/>
              </a:rPr>
              <a:t>    </a:t>
            </a:r>
            <a:r>
              <a:rPr lang="en-CA" sz="1600" b="1" dirty="0" err="1">
                <a:latin typeface="DM Sans" pitchFamily="2" charset="77"/>
              </a:rPr>
              <a:t>mobile_reviews_df</a:t>
            </a:r>
            <a:r>
              <a:rPr lang="en-CA" sz="1600" b="1" dirty="0">
                <a:latin typeface="DM Sans" pitchFamily="2" charset="77"/>
              </a:rPr>
              <a:t> </a:t>
            </a:r>
            <a:r>
              <a:rPr lang="en-CA" sz="1600" b="1" dirty="0">
                <a:solidFill>
                  <a:srgbClr val="A71D5D"/>
                </a:solidFill>
                <a:latin typeface="DM Sans" pitchFamily="2" charset="77"/>
              </a:rPr>
              <a:t>= </a:t>
            </a:r>
            <a:r>
              <a:rPr lang="en-CA" sz="1600" b="1" dirty="0" err="1">
                <a:solidFill>
                  <a:srgbClr val="0086B3"/>
                </a:solidFill>
                <a:latin typeface="DM Sans" pitchFamily="2" charset="77"/>
              </a:rPr>
              <a:t>create_df_from_json</a:t>
            </a:r>
            <a:r>
              <a:rPr lang="en-CA" sz="1600" b="1" dirty="0">
                <a:solidFill>
                  <a:srgbClr val="63A35C"/>
                </a:solidFill>
                <a:latin typeface="DM Sans" pitchFamily="2" charset="77"/>
              </a:rPr>
              <a:t>(</a:t>
            </a:r>
            <a:r>
              <a:rPr lang="en-CA" sz="1600" b="1" dirty="0">
                <a:solidFill>
                  <a:srgbClr val="183691"/>
                </a:solidFill>
                <a:latin typeface="DM Sans" pitchFamily="2" charset="77"/>
              </a:rPr>
              <a:t>"fixtures/</a:t>
            </a:r>
            <a:r>
              <a:rPr lang="en-CA" sz="1600" b="1" dirty="0" err="1">
                <a:solidFill>
                  <a:srgbClr val="183691"/>
                </a:solidFill>
                <a:latin typeface="DM Sans" pitchFamily="2" charset="77"/>
              </a:rPr>
              <a:t>mobile_reviews.json</a:t>
            </a:r>
            <a:r>
              <a:rPr lang="en-CA" sz="1600" b="1" dirty="0">
                <a:solidFill>
                  <a:srgbClr val="183691"/>
                </a:solidFill>
                <a:latin typeface="DM Sans" pitchFamily="2" charset="77"/>
              </a:rPr>
              <a:t>"</a:t>
            </a:r>
            <a:r>
              <a:rPr lang="en-CA" sz="1600" b="1" dirty="0">
                <a:solidFill>
                  <a:srgbClr val="63A35C"/>
                </a:solidFill>
                <a:latin typeface="DM Sans" pitchFamily="2" charset="77"/>
              </a:rPr>
              <a:t>, </a:t>
            </a:r>
            <a:r>
              <a:rPr lang="en-CA" sz="1600" b="1" dirty="0">
                <a:solidFill>
                  <a:srgbClr val="0086B3"/>
                </a:solidFill>
                <a:latin typeface="DM Sans" pitchFamily="2" charset="77"/>
              </a:rPr>
              <a:t>spark</a:t>
            </a:r>
            <a:r>
              <a:rPr lang="en-CA" sz="1600" b="1" dirty="0">
                <a:solidFill>
                  <a:srgbClr val="63A35C"/>
                </a:solidFill>
                <a:latin typeface="DM Sans" pitchFamily="2" charset="77"/>
              </a:rPr>
              <a:t>)</a:t>
            </a:r>
          </a:p>
          <a:p>
            <a:pPr lvl="0"/>
            <a:r>
              <a:rPr lang="en-CA" sz="1600" b="1" dirty="0">
                <a:solidFill>
                  <a:srgbClr val="63A35C"/>
                </a:solidFill>
                <a:latin typeface="DM Sans" pitchFamily="2" charset="77"/>
              </a:rPr>
              <a:t>    </a:t>
            </a:r>
            <a:r>
              <a:rPr lang="en-CA" sz="1600" b="1" dirty="0" err="1">
                <a:solidFill>
                  <a:schemeClr val="tx1"/>
                </a:solidFill>
                <a:latin typeface="DM Sans" pitchFamily="2" charset="77"/>
              </a:rPr>
              <a:t>run_</a:t>
            </a:r>
            <a:r>
              <a:rPr lang="en-CA" sz="1600" b="1" dirty="0" err="1">
                <a:latin typeface="DM Sans" pitchFamily="2" charset="77"/>
              </a:rPr>
              <a:t>date</a:t>
            </a:r>
            <a:r>
              <a:rPr lang="en-CA" sz="1600" b="1" dirty="0">
                <a:latin typeface="DM Sans" pitchFamily="2" charset="77"/>
              </a:rPr>
              <a:t> </a:t>
            </a:r>
            <a:r>
              <a:rPr lang="en-CA" sz="1600" b="1" dirty="0">
                <a:solidFill>
                  <a:srgbClr val="A71D5D"/>
                </a:solidFill>
                <a:latin typeface="DM Sans" pitchFamily="2" charset="77"/>
              </a:rPr>
              <a:t>= </a:t>
            </a:r>
            <a:r>
              <a:rPr lang="en-CA" sz="1600" b="1" dirty="0">
                <a:solidFill>
                  <a:srgbClr val="0086B3"/>
                </a:solidFill>
                <a:latin typeface="DM Sans" pitchFamily="2" charset="77"/>
              </a:rPr>
              <a:t>datetime</a:t>
            </a:r>
            <a:r>
              <a:rPr lang="en-CA" sz="1600" b="1" dirty="0">
                <a:solidFill>
                  <a:srgbClr val="63A35C"/>
                </a:solidFill>
                <a:latin typeface="DM Sans" pitchFamily="2" charset="77"/>
              </a:rPr>
              <a:t>(</a:t>
            </a:r>
            <a:r>
              <a:rPr lang="en-CA" sz="1600" b="1" dirty="0">
                <a:solidFill>
                  <a:srgbClr val="0086B3"/>
                </a:solidFill>
                <a:latin typeface="DM Sans" pitchFamily="2" charset="77"/>
              </a:rPr>
              <a:t>2022</a:t>
            </a:r>
            <a:r>
              <a:rPr lang="en-CA" sz="1600" b="1" dirty="0">
                <a:solidFill>
                  <a:srgbClr val="63A35C"/>
                </a:solidFill>
                <a:latin typeface="DM Sans" pitchFamily="2" charset="77"/>
              </a:rPr>
              <a:t>, </a:t>
            </a:r>
            <a:r>
              <a:rPr lang="en-CA" sz="1600" b="1" dirty="0">
                <a:solidFill>
                  <a:srgbClr val="0086B3"/>
                </a:solidFill>
                <a:latin typeface="DM Sans" pitchFamily="2" charset="77"/>
              </a:rPr>
              <a:t>4</a:t>
            </a:r>
            <a:r>
              <a:rPr lang="en-CA" sz="1600" b="1" dirty="0">
                <a:solidFill>
                  <a:srgbClr val="63A35C"/>
                </a:solidFill>
                <a:latin typeface="DM Sans" pitchFamily="2" charset="77"/>
              </a:rPr>
              <a:t>, </a:t>
            </a:r>
            <a:r>
              <a:rPr lang="en-CA" sz="1600" b="1" dirty="0">
                <a:solidFill>
                  <a:srgbClr val="0086B3"/>
                </a:solidFill>
                <a:latin typeface="DM Sans" pitchFamily="2" charset="77"/>
              </a:rPr>
              <a:t>14</a:t>
            </a:r>
            <a:r>
              <a:rPr lang="en-CA" sz="1600" b="1" dirty="0">
                <a:solidFill>
                  <a:srgbClr val="63A35C"/>
                </a:solidFill>
                <a:latin typeface="DM Sans" pitchFamily="2" charset="77"/>
              </a:rPr>
              <a:t>)</a:t>
            </a:r>
            <a:endParaRPr lang="en-US" sz="2000" b="1" dirty="0">
              <a:latin typeface="DM Sans" pitchFamily="2" charset="77"/>
            </a:endParaRPr>
          </a:p>
        </p:txBody>
      </p:sp>
      <p:sp>
        <p:nvSpPr>
          <p:cNvPr id="8" name="!!act">
            <a:extLst>
              <a:ext uri="{FF2B5EF4-FFF2-40B4-BE49-F238E27FC236}">
                <a16:creationId xmlns:a16="http://schemas.microsoft.com/office/drawing/2014/main" id="{15D85B71-4C0D-B814-275C-F1C7B1937279}"/>
              </a:ext>
            </a:extLst>
          </p:cNvPr>
          <p:cNvSpPr txBox="1"/>
          <p:nvPr/>
        </p:nvSpPr>
        <p:spPr>
          <a:xfrm>
            <a:off x="749245" y="2426581"/>
            <a:ext cx="10876698" cy="1077218"/>
          </a:xfrm>
          <a:prstGeom prst="rect">
            <a:avLst/>
          </a:prstGeom>
          <a:noFill/>
          <a:ln w="38100">
            <a:noFill/>
          </a:ln>
        </p:spPr>
        <p:txBody>
          <a:bodyPr wrap="square" rtlCol="0">
            <a:spAutoFit/>
          </a:bodyPr>
          <a:lstStyle/>
          <a:p>
            <a:r>
              <a:rPr lang="en-CA" sz="1600" b="1" dirty="0">
                <a:latin typeface="DM Sans" pitchFamily="2" charset="77"/>
              </a:rPr>
              <a:t>    </a:t>
            </a:r>
          </a:p>
          <a:p>
            <a:r>
              <a:rPr lang="en-CA" sz="1600" b="1" dirty="0">
                <a:latin typeface="DM Sans" pitchFamily="2" charset="77"/>
              </a:rPr>
              <a:t>    </a:t>
            </a:r>
          </a:p>
          <a:p>
            <a:br>
              <a:rPr lang="en-CA" sz="1600" b="1" dirty="0">
                <a:solidFill>
                  <a:srgbClr val="63A35C"/>
                </a:solidFill>
                <a:latin typeface="DM Sans" pitchFamily="2" charset="77"/>
              </a:rPr>
            </a:br>
            <a:r>
              <a:rPr lang="en-CA" sz="1600" b="1" dirty="0">
                <a:solidFill>
                  <a:srgbClr val="63A35C"/>
                </a:solidFill>
                <a:latin typeface="DM Sans" pitchFamily="2" charset="77"/>
              </a:rPr>
              <a:t>    </a:t>
            </a:r>
            <a:r>
              <a:rPr lang="en-CA" sz="1600" b="1" dirty="0" err="1">
                <a:latin typeface="DM Sans" pitchFamily="2" charset="77"/>
              </a:rPr>
              <a:t>reviews_df</a:t>
            </a:r>
            <a:r>
              <a:rPr lang="en-CA" sz="1600" b="1" dirty="0">
                <a:latin typeface="DM Sans" pitchFamily="2" charset="77"/>
              </a:rPr>
              <a:t> </a:t>
            </a:r>
            <a:r>
              <a:rPr lang="en-CA" sz="1600" b="1" dirty="0">
                <a:solidFill>
                  <a:srgbClr val="A71D5D"/>
                </a:solidFill>
                <a:latin typeface="DM Sans" pitchFamily="2" charset="77"/>
              </a:rPr>
              <a:t>= </a:t>
            </a:r>
            <a:r>
              <a:rPr lang="en-CA" sz="1600" b="1" dirty="0" err="1">
                <a:solidFill>
                  <a:srgbClr val="0086B3"/>
                </a:solidFill>
                <a:latin typeface="DM Sans" pitchFamily="2" charset="77"/>
              </a:rPr>
              <a:t>count_reviews</a:t>
            </a:r>
            <a:r>
              <a:rPr lang="en-CA" sz="1600" b="1" dirty="0">
                <a:solidFill>
                  <a:srgbClr val="63A35C"/>
                </a:solidFill>
                <a:latin typeface="DM Sans" pitchFamily="2" charset="77"/>
              </a:rPr>
              <a:t>(</a:t>
            </a:r>
            <a:r>
              <a:rPr lang="en-CA" sz="1600" b="1" dirty="0" err="1">
                <a:solidFill>
                  <a:schemeClr val="tx1"/>
                </a:solidFill>
                <a:latin typeface="DM Sans" pitchFamily="2" charset="77"/>
              </a:rPr>
              <a:t>checkin_df</a:t>
            </a:r>
            <a:r>
              <a:rPr lang="en-CA" sz="1600" b="1" dirty="0">
                <a:solidFill>
                  <a:schemeClr val="tx1"/>
                </a:solidFill>
                <a:latin typeface="DM Sans" pitchFamily="2" charset="77"/>
              </a:rPr>
              <a:t>, </a:t>
            </a:r>
            <a:r>
              <a:rPr lang="en-CA" sz="1600" b="1" dirty="0" err="1">
                <a:solidFill>
                  <a:schemeClr val="tx1"/>
                </a:solidFill>
                <a:latin typeface="DM Sans" pitchFamily="2" charset="77"/>
              </a:rPr>
              <a:t>mobile_reviews_df</a:t>
            </a:r>
            <a:r>
              <a:rPr lang="en-CA" sz="1600" b="1" dirty="0">
                <a:solidFill>
                  <a:schemeClr val="tx1"/>
                </a:solidFill>
                <a:latin typeface="DM Sans" pitchFamily="2" charset="77"/>
              </a:rPr>
              <a:t>, </a:t>
            </a:r>
            <a:r>
              <a:rPr lang="en-CA" sz="1600" b="1" dirty="0" err="1">
                <a:solidFill>
                  <a:schemeClr val="tx1"/>
                </a:solidFill>
                <a:latin typeface="DM Sans" pitchFamily="2" charset="77"/>
              </a:rPr>
              <a:t>browser_reviews_df</a:t>
            </a:r>
            <a:r>
              <a:rPr lang="en-CA" sz="1600" b="1" dirty="0">
                <a:solidFill>
                  <a:schemeClr val="tx1"/>
                </a:solidFill>
                <a:latin typeface="DM Sans" pitchFamily="2" charset="77"/>
              </a:rPr>
              <a:t>, </a:t>
            </a:r>
            <a:r>
              <a:rPr lang="en-CA" sz="1600" b="1" dirty="0" err="1">
                <a:solidFill>
                  <a:schemeClr val="tx1"/>
                </a:solidFill>
                <a:latin typeface="DM Sans" pitchFamily="2" charset="77"/>
              </a:rPr>
              <a:t>run_date</a:t>
            </a:r>
            <a:r>
              <a:rPr lang="en-CA" sz="1600" b="1" dirty="0">
                <a:solidFill>
                  <a:srgbClr val="63A35C"/>
                </a:solidFill>
                <a:latin typeface="DM Sans" pitchFamily="2" charset="77"/>
              </a:rPr>
              <a:t>)</a:t>
            </a:r>
            <a:endParaRPr lang="en-US" b="1" dirty="0">
              <a:latin typeface="DM Sans" pitchFamily="2" charset="77"/>
            </a:endParaRPr>
          </a:p>
        </p:txBody>
      </p:sp>
      <p:sp>
        <p:nvSpPr>
          <p:cNvPr id="2" name="Rectangle 1">
            <a:extLst>
              <a:ext uri="{FF2B5EF4-FFF2-40B4-BE49-F238E27FC236}">
                <a16:creationId xmlns:a16="http://schemas.microsoft.com/office/drawing/2014/main" id="{D70D99DF-5E3F-E4B8-D860-749B4447E58A}"/>
              </a:ext>
            </a:extLst>
          </p:cNvPr>
          <p:cNvSpPr/>
          <p:nvPr/>
        </p:nvSpPr>
        <p:spPr>
          <a:xfrm>
            <a:off x="929843" y="2688737"/>
            <a:ext cx="10167826" cy="584775"/>
          </a:xfrm>
          <a:prstGeom prst="rect">
            <a:avLst/>
          </a:prstGeom>
        </p:spPr>
        <p:txBody>
          <a:bodyPr wrap="square">
            <a:spAutoFit/>
          </a:bodyPr>
          <a:lstStyle/>
          <a:p>
            <a:r>
              <a:rPr lang="en-CA" sz="1600" b="1" dirty="0" err="1">
                <a:latin typeface="DM Mono" panose="020B0509040201040103" pitchFamily="49" charset="77"/>
              </a:rPr>
              <a:t>checkin_df</a:t>
            </a:r>
            <a:r>
              <a:rPr lang="en-CA" sz="1600" b="1" dirty="0">
                <a:latin typeface="DM Mono" panose="020B0509040201040103" pitchFamily="49" charset="77"/>
              </a:rPr>
              <a:t> </a:t>
            </a:r>
            <a:r>
              <a:rPr lang="en-CA" sz="1600" b="1" dirty="0">
                <a:solidFill>
                  <a:srgbClr val="A71D5D"/>
                </a:solidFill>
                <a:latin typeface="DM Mono" panose="020B0509040201040103" pitchFamily="49" charset="77"/>
              </a:rPr>
              <a:t>= </a:t>
            </a:r>
            <a:r>
              <a:rPr lang="en-CA" sz="1600" b="1" dirty="0" err="1">
                <a:solidFill>
                  <a:srgbClr val="0086B3"/>
                </a:solidFill>
                <a:latin typeface="DM Mono" panose="020B0509040201040103" pitchFamily="49" charset="77"/>
              </a:rPr>
              <a:t>create_df_from_json</a:t>
            </a:r>
            <a:r>
              <a:rPr lang="en-CA" sz="1600" b="1" dirty="0">
                <a:solidFill>
                  <a:srgbClr val="63A35C"/>
                </a:solidFill>
                <a:latin typeface="DM Mono" panose="020B0509040201040103" pitchFamily="49" charset="77"/>
              </a:rPr>
              <a:t>(</a:t>
            </a:r>
            <a:r>
              <a:rPr lang="en-CA" sz="1600" b="1" dirty="0">
                <a:solidFill>
                  <a:srgbClr val="183691"/>
                </a:solidFill>
                <a:latin typeface="DM Mono" panose="020B0509040201040103" pitchFamily="49" charset="77"/>
              </a:rPr>
              <a:t>"fixtures/</a:t>
            </a:r>
            <a:r>
              <a:rPr lang="en-CA" sz="1600" b="1" dirty="0" err="1">
                <a:solidFill>
                  <a:srgbClr val="183691"/>
                </a:solidFill>
                <a:latin typeface="DM Mono" panose="020B0509040201040103" pitchFamily="49" charset="77"/>
              </a:rPr>
              <a:t>checkin_exploded.json</a:t>
            </a:r>
            <a:r>
              <a:rPr lang="en-CA" sz="1600" b="1" dirty="0">
                <a:solidFill>
                  <a:srgbClr val="183691"/>
                </a:solidFill>
                <a:latin typeface="DM Mono" panose="020B0509040201040103" pitchFamily="49" charset="77"/>
              </a:rPr>
              <a:t>"</a:t>
            </a:r>
            <a:r>
              <a:rPr lang="en-CA" sz="1600" b="1" dirty="0">
                <a:solidFill>
                  <a:srgbClr val="63A35C"/>
                </a:solidFill>
                <a:latin typeface="DM Mono" panose="020B0509040201040103" pitchFamily="49" charset="77"/>
              </a:rPr>
              <a:t>, </a:t>
            </a:r>
            <a:r>
              <a:rPr lang="en-CA" sz="1600" b="1" dirty="0">
                <a:solidFill>
                  <a:srgbClr val="0086B3"/>
                </a:solidFill>
                <a:latin typeface="DM Mono" panose="020B0509040201040103" pitchFamily="49" charset="77"/>
              </a:rPr>
              <a:t>spark</a:t>
            </a:r>
            <a:r>
              <a:rPr lang="en-CA" sz="1600" b="1" dirty="0">
                <a:solidFill>
                  <a:srgbClr val="63A35C"/>
                </a:solidFill>
                <a:latin typeface="DM Mono" panose="020B0509040201040103" pitchFamily="49" charset="77"/>
              </a:rPr>
              <a:t>)</a:t>
            </a:r>
            <a:br>
              <a:rPr lang="en-CA" sz="1600" b="1" dirty="0">
                <a:solidFill>
                  <a:srgbClr val="63A35C"/>
                </a:solidFill>
                <a:latin typeface="DM Mono" panose="020B0509040201040103" pitchFamily="49" charset="77"/>
              </a:rPr>
            </a:br>
            <a:endParaRPr lang="en-US" sz="1600" dirty="0">
              <a:latin typeface="DM Mono" panose="020B0509040201040103" pitchFamily="49" charset="77"/>
            </a:endParaRPr>
          </a:p>
        </p:txBody>
      </p:sp>
    </p:spTree>
    <p:extLst>
      <p:ext uri="{BB962C8B-B14F-4D97-AF65-F5344CB8AC3E}">
        <p14:creationId xmlns:p14="http://schemas.microsoft.com/office/powerpoint/2010/main" val="750695656"/>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188</a:t>
            </a:fld>
            <a:endParaRPr/>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Simplify &amp; Cache</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assert">
            <a:extLst>
              <a:ext uri="{FF2B5EF4-FFF2-40B4-BE49-F238E27FC236}">
                <a16:creationId xmlns:a16="http://schemas.microsoft.com/office/drawing/2014/main" id="{46C515E2-ECEE-9B8A-2E01-002CE6936A93}"/>
              </a:ext>
            </a:extLst>
          </p:cNvPr>
          <p:cNvSpPr/>
          <p:nvPr/>
        </p:nvSpPr>
        <p:spPr>
          <a:xfrm>
            <a:off x="929843" y="4049246"/>
            <a:ext cx="9815341" cy="338554"/>
          </a:xfrm>
          <a:prstGeom prst="rect">
            <a:avLst/>
          </a:prstGeom>
          <a:ln w="38100">
            <a:noFill/>
          </a:ln>
        </p:spPr>
        <p:txBody>
          <a:bodyPr wrap="square">
            <a:spAutoFit/>
          </a:bodyPr>
          <a:lstStyle/>
          <a:p>
            <a:r>
              <a:rPr lang="en-CA" sz="1600" b="1" dirty="0" err="1">
                <a:solidFill>
                  <a:srgbClr val="0086B3"/>
                </a:solidFill>
              </a:rPr>
              <a:t>assert_inglewood_pizza_has_one_review</a:t>
            </a:r>
            <a:r>
              <a:rPr lang="en-CA" sz="1600" b="1" dirty="0">
                <a:solidFill>
                  <a:srgbClr val="63A35C"/>
                </a:solidFill>
              </a:rPr>
              <a:t>(</a:t>
            </a:r>
            <a:r>
              <a:rPr lang="en-CA" sz="1600" b="1" dirty="0" err="1">
                <a:solidFill>
                  <a:schemeClr val="tx1"/>
                </a:solidFill>
              </a:rPr>
              <a:t>reviews_</a:t>
            </a:r>
            <a:r>
              <a:rPr lang="en-CA" sz="1600" b="1" dirty="0" err="1"/>
              <a:t>df</a:t>
            </a:r>
            <a:r>
              <a:rPr lang="en-CA" sz="1600" b="1" dirty="0">
                <a:solidFill>
                  <a:srgbClr val="63A35C"/>
                </a:solidFill>
              </a:rPr>
              <a:t>)</a:t>
            </a:r>
          </a:p>
        </p:txBody>
      </p:sp>
      <p:sp>
        <p:nvSpPr>
          <p:cNvPr id="13" name="!!arrange">
            <a:extLst>
              <a:ext uri="{FF2B5EF4-FFF2-40B4-BE49-F238E27FC236}">
                <a16:creationId xmlns:a16="http://schemas.microsoft.com/office/drawing/2014/main" id="{CC5A389B-493C-F6B5-E50E-910E35908C55}"/>
              </a:ext>
            </a:extLst>
          </p:cNvPr>
          <p:cNvSpPr txBox="1"/>
          <p:nvPr/>
        </p:nvSpPr>
        <p:spPr>
          <a:xfrm>
            <a:off x="749245" y="1088674"/>
            <a:ext cx="10690335" cy="1569660"/>
          </a:xfrm>
          <a:prstGeom prst="rect">
            <a:avLst/>
          </a:prstGeom>
          <a:noFill/>
          <a:ln w="38100">
            <a:noFill/>
          </a:ln>
        </p:spPr>
        <p:txBody>
          <a:bodyPr wrap="square" rtlCol="0">
            <a:spAutoFit/>
          </a:bodyPr>
          <a:lstStyle/>
          <a:p>
            <a:pPr lvl="0"/>
            <a:r>
              <a:rPr lang="en-CA" sz="1600" b="1" dirty="0">
                <a:solidFill>
                  <a:srgbClr val="A71D5D"/>
                </a:solidFill>
                <a:latin typeface="DM Sans" pitchFamily="2" charset="77"/>
              </a:rPr>
              <a:t>def </a:t>
            </a:r>
            <a:r>
              <a:rPr lang="en-CA" sz="1600" b="1" dirty="0" err="1">
                <a:solidFill>
                  <a:srgbClr val="795DA3"/>
                </a:solidFill>
                <a:latin typeface="DM Sans" pitchFamily="2" charset="77"/>
              </a:rPr>
              <a:t>test_only_counts_mobile_reviews_done_separately_from_checkins</a:t>
            </a:r>
            <a:endParaRPr lang="en-CA" sz="1600" b="1" dirty="0">
              <a:solidFill>
                <a:srgbClr val="795DA3"/>
              </a:solidFill>
              <a:latin typeface="DM Sans" pitchFamily="2" charset="77"/>
            </a:endParaRPr>
          </a:p>
          <a:p>
            <a:pPr lvl="0"/>
            <a:r>
              <a:rPr lang="en-CA" sz="1600" b="1" dirty="0">
                <a:solidFill>
                  <a:srgbClr val="63A35C"/>
                </a:solidFill>
                <a:latin typeface="DM Sans" pitchFamily="2" charset="77"/>
              </a:rPr>
              <a:t>(</a:t>
            </a:r>
            <a:r>
              <a:rPr lang="en-CA" sz="1600" b="1" dirty="0">
                <a:solidFill>
                  <a:srgbClr val="0086B3"/>
                </a:solidFill>
                <a:latin typeface="DM Sans" pitchFamily="2" charset="77"/>
              </a:rPr>
              <a:t>spark</a:t>
            </a:r>
            <a:r>
              <a:rPr lang="en-CA" sz="1600" b="1" dirty="0">
                <a:solidFill>
                  <a:srgbClr val="A71D5D"/>
                </a:solidFill>
                <a:latin typeface="DM Sans" pitchFamily="2" charset="77"/>
              </a:rPr>
              <a:t>: </a:t>
            </a:r>
            <a:r>
              <a:rPr lang="en-CA" sz="1600" b="1" dirty="0" err="1">
                <a:solidFill>
                  <a:srgbClr val="795DA3"/>
                </a:solidFill>
                <a:latin typeface="DM Sans" pitchFamily="2" charset="77"/>
              </a:rPr>
              <a:t>SparkSession</a:t>
            </a:r>
            <a:r>
              <a:rPr lang="en-CA" sz="1600" b="1" dirty="0">
                <a:solidFill>
                  <a:srgbClr val="63A35C"/>
                </a:solidFill>
                <a:latin typeface="DM Sans" pitchFamily="2" charset="77"/>
              </a:rPr>
              <a:t>) </a:t>
            </a:r>
            <a:r>
              <a:rPr lang="en-CA" sz="1600" b="1" dirty="0">
                <a:latin typeface="DM Sans" pitchFamily="2" charset="77"/>
              </a:rPr>
              <a:t>-&gt; </a:t>
            </a:r>
            <a:r>
              <a:rPr lang="en-CA" sz="1600" b="1" dirty="0">
                <a:solidFill>
                  <a:srgbClr val="A71D5D"/>
                </a:solidFill>
                <a:latin typeface="DM Sans" pitchFamily="2" charset="77"/>
              </a:rPr>
              <a:t>None:</a:t>
            </a:r>
            <a:br>
              <a:rPr lang="en-CA" sz="1600" b="1" dirty="0">
                <a:solidFill>
                  <a:srgbClr val="A71D5D"/>
                </a:solidFill>
                <a:latin typeface="DM Sans" pitchFamily="2" charset="77"/>
              </a:rPr>
            </a:br>
            <a:r>
              <a:rPr lang="en-CA" sz="1600" b="1" dirty="0">
                <a:solidFill>
                  <a:srgbClr val="A71D5D"/>
                </a:solidFill>
                <a:latin typeface="DM Sans" pitchFamily="2" charset="77"/>
              </a:rPr>
              <a:t>    </a:t>
            </a:r>
            <a:r>
              <a:rPr lang="en-CA" sz="1600" b="1" dirty="0" err="1">
                <a:latin typeface="DM Sans" pitchFamily="2" charset="77"/>
              </a:rPr>
              <a:t>browser_reviews_df</a:t>
            </a:r>
            <a:r>
              <a:rPr lang="en-CA" sz="1600" b="1" dirty="0">
                <a:latin typeface="DM Sans" pitchFamily="2" charset="77"/>
              </a:rPr>
              <a:t> </a:t>
            </a:r>
            <a:r>
              <a:rPr lang="en-CA" sz="1600" b="1" dirty="0">
                <a:solidFill>
                  <a:srgbClr val="A71D5D"/>
                </a:solidFill>
                <a:latin typeface="DM Sans" pitchFamily="2" charset="77"/>
              </a:rPr>
              <a:t>= </a:t>
            </a:r>
            <a:r>
              <a:rPr lang="en-CA" sz="1600" b="1" dirty="0" err="1">
                <a:solidFill>
                  <a:srgbClr val="0086B3"/>
                </a:solidFill>
                <a:latin typeface="DM Sans" pitchFamily="2" charset="77"/>
              </a:rPr>
              <a:t>create_df_from_json</a:t>
            </a:r>
            <a:r>
              <a:rPr lang="en-CA" sz="1600" b="1" dirty="0">
                <a:solidFill>
                  <a:srgbClr val="63A35C"/>
                </a:solidFill>
                <a:latin typeface="DM Sans" pitchFamily="2" charset="77"/>
              </a:rPr>
              <a:t>(</a:t>
            </a:r>
            <a:r>
              <a:rPr lang="en-CA" sz="1600" b="1" dirty="0">
                <a:solidFill>
                  <a:srgbClr val="183691"/>
                </a:solidFill>
                <a:latin typeface="DM Sans" pitchFamily="2" charset="77"/>
              </a:rPr>
              <a:t>"fixtures/</a:t>
            </a:r>
            <a:r>
              <a:rPr lang="en-CA" sz="1600" b="1" dirty="0" err="1">
                <a:solidFill>
                  <a:srgbClr val="183691"/>
                </a:solidFill>
                <a:latin typeface="DM Sans" pitchFamily="2" charset="77"/>
              </a:rPr>
              <a:t>browser_reviews.json</a:t>
            </a:r>
            <a:r>
              <a:rPr lang="en-CA" sz="1600" b="1" dirty="0">
                <a:solidFill>
                  <a:srgbClr val="183691"/>
                </a:solidFill>
                <a:latin typeface="DM Sans" pitchFamily="2" charset="77"/>
              </a:rPr>
              <a:t>"</a:t>
            </a:r>
            <a:r>
              <a:rPr lang="en-CA" sz="1600" b="1" dirty="0">
                <a:solidFill>
                  <a:srgbClr val="63A35C"/>
                </a:solidFill>
                <a:latin typeface="DM Sans" pitchFamily="2" charset="77"/>
              </a:rPr>
              <a:t>, </a:t>
            </a:r>
            <a:r>
              <a:rPr lang="en-CA" sz="1600" b="1" dirty="0">
                <a:solidFill>
                  <a:srgbClr val="0086B3"/>
                </a:solidFill>
                <a:latin typeface="DM Sans" pitchFamily="2" charset="77"/>
              </a:rPr>
              <a:t>spark</a:t>
            </a:r>
            <a:r>
              <a:rPr lang="en-CA" sz="1600" b="1" dirty="0">
                <a:solidFill>
                  <a:srgbClr val="63A35C"/>
                </a:solidFill>
                <a:latin typeface="DM Sans" pitchFamily="2" charset="77"/>
              </a:rPr>
              <a:t>)</a:t>
            </a:r>
            <a:br>
              <a:rPr lang="en-CA" sz="1600" b="1" dirty="0">
                <a:solidFill>
                  <a:srgbClr val="63A35C"/>
                </a:solidFill>
                <a:latin typeface="DM Sans" pitchFamily="2" charset="77"/>
              </a:rPr>
            </a:br>
            <a:r>
              <a:rPr lang="en-CA" sz="1600" b="1" dirty="0">
                <a:solidFill>
                  <a:srgbClr val="63A35C"/>
                </a:solidFill>
                <a:latin typeface="DM Sans" pitchFamily="2" charset="77"/>
              </a:rPr>
              <a:t>    </a:t>
            </a:r>
            <a:r>
              <a:rPr lang="en-CA" sz="1600" b="1" dirty="0" err="1">
                <a:latin typeface="DM Sans" pitchFamily="2" charset="77"/>
              </a:rPr>
              <a:t>mobile_reviews_df</a:t>
            </a:r>
            <a:r>
              <a:rPr lang="en-CA" sz="1600" b="1" dirty="0">
                <a:latin typeface="DM Sans" pitchFamily="2" charset="77"/>
              </a:rPr>
              <a:t> </a:t>
            </a:r>
            <a:r>
              <a:rPr lang="en-CA" sz="1600" b="1" dirty="0">
                <a:solidFill>
                  <a:srgbClr val="A71D5D"/>
                </a:solidFill>
                <a:latin typeface="DM Sans" pitchFamily="2" charset="77"/>
              </a:rPr>
              <a:t>= </a:t>
            </a:r>
            <a:r>
              <a:rPr lang="en-CA" sz="1600" b="1" dirty="0" err="1">
                <a:solidFill>
                  <a:srgbClr val="0086B3"/>
                </a:solidFill>
                <a:latin typeface="DM Sans" pitchFamily="2" charset="77"/>
              </a:rPr>
              <a:t>create_df_from_json</a:t>
            </a:r>
            <a:r>
              <a:rPr lang="en-CA" sz="1600" b="1" dirty="0">
                <a:solidFill>
                  <a:srgbClr val="63A35C"/>
                </a:solidFill>
                <a:latin typeface="DM Sans" pitchFamily="2" charset="77"/>
              </a:rPr>
              <a:t>(</a:t>
            </a:r>
            <a:r>
              <a:rPr lang="en-CA" sz="1600" b="1" dirty="0">
                <a:solidFill>
                  <a:srgbClr val="183691"/>
                </a:solidFill>
                <a:latin typeface="DM Sans" pitchFamily="2" charset="77"/>
              </a:rPr>
              <a:t>"fixtures/</a:t>
            </a:r>
            <a:r>
              <a:rPr lang="en-CA" sz="1600" b="1" dirty="0" err="1">
                <a:solidFill>
                  <a:srgbClr val="183691"/>
                </a:solidFill>
                <a:latin typeface="DM Sans" pitchFamily="2" charset="77"/>
              </a:rPr>
              <a:t>mobile_reviews.json</a:t>
            </a:r>
            <a:r>
              <a:rPr lang="en-CA" sz="1600" b="1" dirty="0">
                <a:solidFill>
                  <a:srgbClr val="183691"/>
                </a:solidFill>
                <a:latin typeface="DM Sans" pitchFamily="2" charset="77"/>
              </a:rPr>
              <a:t>"</a:t>
            </a:r>
            <a:r>
              <a:rPr lang="en-CA" sz="1600" b="1" dirty="0">
                <a:solidFill>
                  <a:srgbClr val="63A35C"/>
                </a:solidFill>
                <a:latin typeface="DM Sans" pitchFamily="2" charset="77"/>
              </a:rPr>
              <a:t>, </a:t>
            </a:r>
            <a:r>
              <a:rPr lang="en-CA" sz="1600" b="1" dirty="0">
                <a:solidFill>
                  <a:srgbClr val="0086B3"/>
                </a:solidFill>
                <a:latin typeface="DM Sans" pitchFamily="2" charset="77"/>
              </a:rPr>
              <a:t>spark</a:t>
            </a:r>
            <a:r>
              <a:rPr lang="en-CA" sz="1600" b="1" dirty="0">
                <a:solidFill>
                  <a:srgbClr val="63A35C"/>
                </a:solidFill>
                <a:latin typeface="DM Sans" pitchFamily="2" charset="77"/>
              </a:rPr>
              <a:t>)</a:t>
            </a:r>
          </a:p>
          <a:p>
            <a:pPr lvl="0"/>
            <a:endParaRPr lang="en-CA" sz="1600" b="1" dirty="0">
              <a:solidFill>
                <a:srgbClr val="63A35C"/>
              </a:solidFill>
              <a:latin typeface="DM Sans" pitchFamily="2" charset="77"/>
            </a:endParaRPr>
          </a:p>
          <a:p>
            <a:pPr lvl="0"/>
            <a:r>
              <a:rPr lang="en-CA" sz="1600" b="1" dirty="0">
                <a:solidFill>
                  <a:srgbClr val="63A35C"/>
                </a:solidFill>
                <a:latin typeface="DM Sans" pitchFamily="2" charset="77"/>
              </a:rPr>
              <a:t>    </a:t>
            </a:r>
            <a:r>
              <a:rPr lang="en-CA" sz="1600" b="1" dirty="0" err="1">
                <a:solidFill>
                  <a:schemeClr val="tx1"/>
                </a:solidFill>
                <a:latin typeface="DM Sans" pitchFamily="2" charset="77"/>
              </a:rPr>
              <a:t>run_</a:t>
            </a:r>
            <a:r>
              <a:rPr lang="en-CA" sz="1600" b="1" dirty="0" err="1">
                <a:latin typeface="DM Sans" pitchFamily="2" charset="77"/>
              </a:rPr>
              <a:t>date</a:t>
            </a:r>
            <a:r>
              <a:rPr lang="en-CA" sz="1600" b="1" dirty="0">
                <a:latin typeface="DM Sans" pitchFamily="2" charset="77"/>
              </a:rPr>
              <a:t> </a:t>
            </a:r>
            <a:r>
              <a:rPr lang="en-CA" sz="1600" b="1" dirty="0">
                <a:solidFill>
                  <a:srgbClr val="A71D5D"/>
                </a:solidFill>
                <a:latin typeface="DM Sans" pitchFamily="2" charset="77"/>
              </a:rPr>
              <a:t>= </a:t>
            </a:r>
            <a:r>
              <a:rPr lang="en-CA" sz="1600" b="1" dirty="0">
                <a:solidFill>
                  <a:srgbClr val="0086B3"/>
                </a:solidFill>
                <a:latin typeface="DM Sans" pitchFamily="2" charset="77"/>
              </a:rPr>
              <a:t>datetime</a:t>
            </a:r>
            <a:r>
              <a:rPr lang="en-CA" sz="1600" b="1" dirty="0">
                <a:solidFill>
                  <a:srgbClr val="63A35C"/>
                </a:solidFill>
                <a:latin typeface="DM Sans" pitchFamily="2" charset="77"/>
              </a:rPr>
              <a:t>(</a:t>
            </a:r>
            <a:r>
              <a:rPr lang="en-CA" sz="1600" b="1" dirty="0">
                <a:solidFill>
                  <a:srgbClr val="0086B3"/>
                </a:solidFill>
                <a:latin typeface="DM Sans" pitchFamily="2" charset="77"/>
              </a:rPr>
              <a:t>2022</a:t>
            </a:r>
            <a:r>
              <a:rPr lang="en-CA" sz="1600" b="1" dirty="0">
                <a:solidFill>
                  <a:srgbClr val="63A35C"/>
                </a:solidFill>
                <a:latin typeface="DM Sans" pitchFamily="2" charset="77"/>
              </a:rPr>
              <a:t>, </a:t>
            </a:r>
            <a:r>
              <a:rPr lang="en-CA" sz="1600" b="1" dirty="0">
                <a:solidFill>
                  <a:srgbClr val="0086B3"/>
                </a:solidFill>
                <a:latin typeface="DM Sans" pitchFamily="2" charset="77"/>
              </a:rPr>
              <a:t>4</a:t>
            </a:r>
            <a:r>
              <a:rPr lang="en-CA" sz="1600" b="1" dirty="0">
                <a:solidFill>
                  <a:srgbClr val="63A35C"/>
                </a:solidFill>
                <a:latin typeface="DM Sans" pitchFamily="2" charset="77"/>
              </a:rPr>
              <a:t>, </a:t>
            </a:r>
            <a:r>
              <a:rPr lang="en-CA" sz="1600" b="1" dirty="0">
                <a:solidFill>
                  <a:srgbClr val="0086B3"/>
                </a:solidFill>
                <a:latin typeface="DM Sans" pitchFamily="2" charset="77"/>
              </a:rPr>
              <a:t>14</a:t>
            </a:r>
            <a:r>
              <a:rPr lang="en-CA" sz="1600" b="1" dirty="0">
                <a:solidFill>
                  <a:srgbClr val="63A35C"/>
                </a:solidFill>
                <a:latin typeface="DM Sans" pitchFamily="2" charset="77"/>
              </a:rPr>
              <a:t>)</a:t>
            </a:r>
            <a:endParaRPr lang="en-US" sz="2000" b="1" dirty="0">
              <a:latin typeface="DM Sans" pitchFamily="2" charset="77"/>
            </a:endParaRPr>
          </a:p>
        </p:txBody>
      </p:sp>
      <p:sp>
        <p:nvSpPr>
          <p:cNvPr id="8" name="!!act">
            <a:extLst>
              <a:ext uri="{FF2B5EF4-FFF2-40B4-BE49-F238E27FC236}">
                <a16:creationId xmlns:a16="http://schemas.microsoft.com/office/drawing/2014/main" id="{15D85B71-4C0D-B814-275C-F1C7B1937279}"/>
              </a:ext>
            </a:extLst>
          </p:cNvPr>
          <p:cNvSpPr txBox="1"/>
          <p:nvPr/>
        </p:nvSpPr>
        <p:spPr>
          <a:xfrm>
            <a:off x="749245" y="2426581"/>
            <a:ext cx="10876698" cy="800219"/>
          </a:xfrm>
          <a:prstGeom prst="rect">
            <a:avLst/>
          </a:prstGeom>
          <a:noFill/>
          <a:ln w="38100">
            <a:noFill/>
          </a:ln>
        </p:spPr>
        <p:txBody>
          <a:bodyPr wrap="square" rtlCol="0">
            <a:spAutoFit/>
          </a:bodyPr>
          <a:lstStyle/>
          <a:p>
            <a:r>
              <a:rPr lang="en-CA" sz="1600" b="1" dirty="0">
                <a:latin typeface="DM Sans" pitchFamily="2" charset="77"/>
              </a:rPr>
              <a:t>    </a:t>
            </a:r>
          </a:p>
          <a:p>
            <a:r>
              <a:rPr lang="en-CA" sz="1600" b="1" dirty="0">
                <a:latin typeface="DM Sans" pitchFamily="2" charset="77"/>
              </a:rPr>
              <a:t>    </a:t>
            </a:r>
          </a:p>
          <a:p>
            <a:endParaRPr lang="en-US" b="1" dirty="0">
              <a:latin typeface="DM Sans" pitchFamily="2" charset="77"/>
            </a:endParaRPr>
          </a:p>
        </p:txBody>
      </p:sp>
      <p:sp>
        <p:nvSpPr>
          <p:cNvPr id="2" name="Rectangle 1">
            <a:extLst>
              <a:ext uri="{FF2B5EF4-FFF2-40B4-BE49-F238E27FC236}">
                <a16:creationId xmlns:a16="http://schemas.microsoft.com/office/drawing/2014/main" id="{D70D99DF-5E3F-E4B8-D860-749B4447E58A}"/>
              </a:ext>
            </a:extLst>
          </p:cNvPr>
          <p:cNvSpPr/>
          <p:nvPr/>
        </p:nvSpPr>
        <p:spPr>
          <a:xfrm>
            <a:off x="929843" y="2688737"/>
            <a:ext cx="10167826" cy="1323439"/>
          </a:xfrm>
          <a:prstGeom prst="rect">
            <a:avLst/>
          </a:prstGeom>
        </p:spPr>
        <p:txBody>
          <a:bodyPr wrap="square">
            <a:spAutoFit/>
          </a:bodyPr>
          <a:lstStyle/>
          <a:p>
            <a:r>
              <a:rPr lang="en-CA" sz="1600" b="1" dirty="0" err="1">
                <a:latin typeface="DM Mono" panose="020B0509040201040103" pitchFamily="49" charset="77"/>
              </a:rPr>
              <a:t>checkin_df</a:t>
            </a:r>
            <a:r>
              <a:rPr lang="en-CA" sz="1600" b="1" dirty="0">
                <a:latin typeface="DM Mono" panose="020B0509040201040103" pitchFamily="49" charset="77"/>
              </a:rPr>
              <a:t> </a:t>
            </a:r>
            <a:r>
              <a:rPr lang="en-CA" sz="1600" b="1" dirty="0">
                <a:solidFill>
                  <a:srgbClr val="A71D5D"/>
                </a:solidFill>
                <a:latin typeface="DM Mono" panose="020B0509040201040103" pitchFamily="49" charset="77"/>
              </a:rPr>
              <a:t>= </a:t>
            </a:r>
            <a:r>
              <a:rPr lang="en-CA" sz="1600" b="1" dirty="0" err="1">
                <a:solidFill>
                  <a:srgbClr val="0086B3"/>
                </a:solidFill>
                <a:latin typeface="DM Mono" panose="020B0509040201040103" pitchFamily="49" charset="77"/>
              </a:rPr>
              <a:t>create_df_from_json</a:t>
            </a:r>
            <a:r>
              <a:rPr lang="en-CA" sz="1600" b="1" dirty="0">
                <a:solidFill>
                  <a:srgbClr val="63A35C"/>
                </a:solidFill>
                <a:latin typeface="DM Mono" panose="020B0509040201040103" pitchFamily="49" charset="77"/>
              </a:rPr>
              <a:t>(</a:t>
            </a:r>
            <a:r>
              <a:rPr lang="en-CA" sz="1600" b="1" dirty="0">
                <a:solidFill>
                  <a:srgbClr val="183691"/>
                </a:solidFill>
                <a:latin typeface="DM Mono" panose="020B0509040201040103" pitchFamily="49" charset="77"/>
              </a:rPr>
              <a:t>"fixtures/</a:t>
            </a:r>
            <a:r>
              <a:rPr lang="en-CA" sz="1600" b="1" dirty="0" err="1">
                <a:solidFill>
                  <a:srgbClr val="183691"/>
                </a:solidFill>
                <a:latin typeface="DM Mono" panose="020B0509040201040103" pitchFamily="49" charset="77"/>
              </a:rPr>
              <a:t>checkin_exploded.json</a:t>
            </a:r>
            <a:r>
              <a:rPr lang="en-CA" sz="1600" b="1" dirty="0">
                <a:solidFill>
                  <a:srgbClr val="183691"/>
                </a:solidFill>
                <a:latin typeface="DM Mono" panose="020B0509040201040103" pitchFamily="49" charset="77"/>
              </a:rPr>
              <a:t>"</a:t>
            </a:r>
            <a:r>
              <a:rPr lang="en-CA" sz="1600" b="1" dirty="0">
                <a:solidFill>
                  <a:srgbClr val="63A35C"/>
                </a:solidFill>
                <a:latin typeface="DM Mono" panose="020B0509040201040103" pitchFamily="49" charset="77"/>
              </a:rPr>
              <a:t>, </a:t>
            </a:r>
            <a:r>
              <a:rPr lang="en-CA" sz="1600" b="1" dirty="0">
                <a:solidFill>
                  <a:srgbClr val="0086B3"/>
                </a:solidFill>
                <a:latin typeface="DM Mono" panose="020B0509040201040103" pitchFamily="49" charset="77"/>
              </a:rPr>
              <a:t>spark</a:t>
            </a:r>
            <a:r>
              <a:rPr lang="en-CA" sz="1600" b="1" dirty="0">
                <a:solidFill>
                  <a:srgbClr val="63A35C"/>
                </a:solidFill>
                <a:latin typeface="DM Mono" panose="020B0509040201040103" pitchFamily="49" charset="77"/>
              </a:rPr>
              <a:t>)</a:t>
            </a:r>
            <a:br>
              <a:rPr lang="en-CA" sz="1600" b="1" dirty="0">
                <a:solidFill>
                  <a:srgbClr val="63A35C"/>
                </a:solidFill>
                <a:latin typeface="DM Mono" panose="020B0509040201040103" pitchFamily="49" charset="77"/>
              </a:rPr>
            </a:br>
            <a:r>
              <a:rPr lang="en-CA" sz="1600" b="1" dirty="0" err="1">
                <a:latin typeface="DM Mono" panose="020B0509040201040103" pitchFamily="49" charset="77"/>
              </a:rPr>
              <a:t>reviews_df</a:t>
            </a:r>
            <a:r>
              <a:rPr lang="en-CA" sz="1600" b="1" dirty="0">
                <a:latin typeface="DM Mono" panose="020B0509040201040103" pitchFamily="49" charset="77"/>
              </a:rPr>
              <a:t> </a:t>
            </a:r>
            <a:r>
              <a:rPr lang="en-CA" sz="1600" b="1" dirty="0">
                <a:solidFill>
                  <a:srgbClr val="A71D5D"/>
                </a:solidFill>
                <a:latin typeface="DM Mono" panose="020B0509040201040103" pitchFamily="49" charset="77"/>
              </a:rPr>
              <a:t>= </a:t>
            </a:r>
            <a:r>
              <a:rPr lang="en-CA" sz="1600" b="1" dirty="0" err="1">
                <a:solidFill>
                  <a:srgbClr val="0086B3"/>
                </a:solidFill>
                <a:latin typeface="DM Mono" panose="020B0509040201040103" pitchFamily="49" charset="77"/>
              </a:rPr>
              <a:t>count_reviews</a:t>
            </a:r>
            <a:r>
              <a:rPr lang="en-CA" sz="1600" b="1" dirty="0">
                <a:solidFill>
                  <a:srgbClr val="63A35C"/>
                </a:solidFill>
                <a:latin typeface="DM Mono" panose="020B0509040201040103" pitchFamily="49" charset="77"/>
              </a:rPr>
              <a:t>(</a:t>
            </a:r>
          </a:p>
          <a:p>
            <a:r>
              <a:rPr lang="en-CA" sz="1600" b="1" dirty="0">
                <a:solidFill>
                  <a:srgbClr val="63A35C"/>
                </a:solidFill>
                <a:latin typeface="DM Mono" panose="020B0509040201040103" pitchFamily="49" charset="77"/>
              </a:rPr>
              <a:t>	</a:t>
            </a:r>
            <a:r>
              <a:rPr lang="en-CA" sz="1600" b="1" dirty="0" err="1">
                <a:solidFill>
                  <a:schemeClr val="tx1"/>
                </a:solidFill>
                <a:latin typeface="DM Mono" panose="020B0509040201040103" pitchFamily="49" charset="77"/>
              </a:rPr>
              <a:t>checkin_df</a:t>
            </a:r>
            <a:r>
              <a:rPr lang="en-CA" sz="1600" b="1" dirty="0">
                <a:solidFill>
                  <a:schemeClr val="tx1"/>
                </a:solidFill>
                <a:latin typeface="DM Mono" panose="020B0509040201040103" pitchFamily="49" charset="77"/>
              </a:rPr>
              <a:t>, </a:t>
            </a:r>
            <a:r>
              <a:rPr lang="en-CA" sz="1600" b="1" dirty="0" err="1">
                <a:solidFill>
                  <a:schemeClr val="tx1"/>
                </a:solidFill>
                <a:latin typeface="DM Mono" panose="020B0509040201040103" pitchFamily="49" charset="77"/>
              </a:rPr>
              <a:t>mobile_reviews_df</a:t>
            </a:r>
            <a:r>
              <a:rPr lang="en-CA" sz="1600" b="1" dirty="0">
                <a:solidFill>
                  <a:schemeClr val="tx1"/>
                </a:solidFill>
                <a:latin typeface="DM Mono" panose="020B0509040201040103" pitchFamily="49" charset="77"/>
              </a:rPr>
              <a:t>, </a:t>
            </a:r>
            <a:r>
              <a:rPr lang="en-CA" sz="1600" b="1" dirty="0" err="1">
                <a:solidFill>
                  <a:schemeClr val="tx1"/>
                </a:solidFill>
                <a:latin typeface="DM Mono" panose="020B0509040201040103" pitchFamily="49" charset="77"/>
              </a:rPr>
              <a:t>browser_reviews_df</a:t>
            </a:r>
            <a:r>
              <a:rPr lang="en-CA" sz="1600" b="1" dirty="0">
                <a:solidFill>
                  <a:schemeClr val="tx1"/>
                </a:solidFill>
                <a:latin typeface="DM Mono" panose="020B0509040201040103" pitchFamily="49" charset="77"/>
              </a:rPr>
              <a:t>, </a:t>
            </a:r>
            <a:r>
              <a:rPr lang="en-CA" sz="1600" b="1" dirty="0" err="1">
                <a:solidFill>
                  <a:schemeClr val="tx1"/>
                </a:solidFill>
                <a:latin typeface="DM Mono" panose="020B0509040201040103" pitchFamily="49" charset="77"/>
              </a:rPr>
              <a:t>run_date</a:t>
            </a:r>
            <a:endParaRPr lang="en-CA" sz="1600" b="1" dirty="0">
              <a:solidFill>
                <a:schemeClr val="tx1"/>
              </a:solidFill>
              <a:latin typeface="DM Mono" panose="020B0509040201040103" pitchFamily="49" charset="77"/>
            </a:endParaRPr>
          </a:p>
          <a:p>
            <a:r>
              <a:rPr lang="en-CA" sz="1600" b="1" dirty="0">
                <a:solidFill>
                  <a:schemeClr val="tx1"/>
                </a:solidFill>
                <a:latin typeface="DM Mono" panose="020B0509040201040103" pitchFamily="49" charset="77"/>
              </a:rPr>
              <a:t>  </a:t>
            </a:r>
            <a:r>
              <a:rPr lang="en-CA" sz="1600" b="1" dirty="0">
                <a:solidFill>
                  <a:srgbClr val="63A35C"/>
                </a:solidFill>
                <a:latin typeface="DM Mono" panose="020B0509040201040103" pitchFamily="49" charset="77"/>
              </a:rPr>
              <a:t>)</a:t>
            </a:r>
            <a:endParaRPr lang="en-US" sz="1600" b="1" dirty="0">
              <a:latin typeface="DM Mono" panose="020B0509040201040103" pitchFamily="49" charset="77"/>
            </a:endParaRPr>
          </a:p>
          <a:p>
            <a:endParaRPr lang="en-US" sz="1600" dirty="0">
              <a:latin typeface="DM Mono" panose="020B0509040201040103" pitchFamily="49" charset="77"/>
            </a:endParaRPr>
          </a:p>
        </p:txBody>
      </p:sp>
    </p:spTree>
    <p:extLst>
      <p:ext uri="{BB962C8B-B14F-4D97-AF65-F5344CB8AC3E}">
        <p14:creationId xmlns:p14="http://schemas.microsoft.com/office/powerpoint/2010/main" val="3371612223"/>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189</a:t>
            </a:fld>
            <a:endParaRPr/>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Simplify &amp; Cache</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3" name="!!arrange">
            <a:extLst>
              <a:ext uri="{FF2B5EF4-FFF2-40B4-BE49-F238E27FC236}">
                <a16:creationId xmlns:a16="http://schemas.microsoft.com/office/drawing/2014/main" id="{CC5A389B-493C-F6B5-E50E-910E35908C55}"/>
              </a:ext>
            </a:extLst>
          </p:cNvPr>
          <p:cNvSpPr txBox="1"/>
          <p:nvPr/>
        </p:nvSpPr>
        <p:spPr>
          <a:xfrm>
            <a:off x="749245" y="1088674"/>
            <a:ext cx="10690335" cy="1569660"/>
          </a:xfrm>
          <a:prstGeom prst="rect">
            <a:avLst/>
          </a:prstGeom>
          <a:noFill/>
          <a:ln w="38100">
            <a:noFill/>
          </a:ln>
        </p:spPr>
        <p:txBody>
          <a:bodyPr wrap="square" rtlCol="0">
            <a:spAutoFit/>
          </a:bodyPr>
          <a:lstStyle/>
          <a:p>
            <a:pPr lvl="0"/>
            <a:r>
              <a:rPr lang="en-CA" sz="1600" b="1" dirty="0">
                <a:solidFill>
                  <a:srgbClr val="A71D5D"/>
                </a:solidFill>
                <a:latin typeface="DM Sans" pitchFamily="2" charset="77"/>
              </a:rPr>
              <a:t>def </a:t>
            </a:r>
            <a:r>
              <a:rPr lang="en-CA" sz="1600" b="1" dirty="0" err="1">
                <a:solidFill>
                  <a:srgbClr val="795DA3"/>
                </a:solidFill>
                <a:latin typeface="DM Sans" pitchFamily="2" charset="77"/>
              </a:rPr>
              <a:t>test_only_counts_mobile_reviews_done_separately_from_checkins</a:t>
            </a:r>
            <a:endParaRPr lang="en-CA" sz="1600" b="1" dirty="0">
              <a:solidFill>
                <a:srgbClr val="795DA3"/>
              </a:solidFill>
              <a:latin typeface="DM Sans" pitchFamily="2" charset="77"/>
            </a:endParaRPr>
          </a:p>
          <a:p>
            <a:pPr lvl="0"/>
            <a:r>
              <a:rPr lang="en-CA" sz="1600" b="1" dirty="0">
                <a:solidFill>
                  <a:srgbClr val="63A35C"/>
                </a:solidFill>
                <a:latin typeface="DM Sans" pitchFamily="2" charset="77"/>
              </a:rPr>
              <a:t>(</a:t>
            </a:r>
            <a:r>
              <a:rPr lang="en-CA" sz="1600" b="1" dirty="0">
                <a:solidFill>
                  <a:srgbClr val="0086B3"/>
                </a:solidFill>
                <a:latin typeface="DM Sans" pitchFamily="2" charset="77"/>
              </a:rPr>
              <a:t>spark</a:t>
            </a:r>
            <a:r>
              <a:rPr lang="en-CA" sz="1600" b="1" dirty="0">
                <a:solidFill>
                  <a:srgbClr val="A71D5D"/>
                </a:solidFill>
                <a:latin typeface="DM Sans" pitchFamily="2" charset="77"/>
              </a:rPr>
              <a:t>: </a:t>
            </a:r>
            <a:r>
              <a:rPr lang="en-CA" sz="1600" b="1" dirty="0" err="1">
                <a:solidFill>
                  <a:srgbClr val="795DA3"/>
                </a:solidFill>
                <a:latin typeface="DM Sans" pitchFamily="2" charset="77"/>
              </a:rPr>
              <a:t>SparkSession</a:t>
            </a:r>
            <a:r>
              <a:rPr lang="en-CA" sz="1600" b="1" dirty="0">
                <a:solidFill>
                  <a:srgbClr val="63A35C"/>
                </a:solidFill>
                <a:latin typeface="DM Sans" pitchFamily="2" charset="77"/>
              </a:rPr>
              <a:t>) </a:t>
            </a:r>
            <a:r>
              <a:rPr lang="en-CA" sz="1600" b="1" dirty="0">
                <a:latin typeface="DM Sans" pitchFamily="2" charset="77"/>
              </a:rPr>
              <a:t>-&gt; </a:t>
            </a:r>
            <a:r>
              <a:rPr lang="en-CA" sz="1600" b="1" dirty="0">
                <a:solidFill>
                  <a:srgbClr val="A71D5D"/>
                </a:solidFill>
                <a:latin typeface="DM Sans" pitchFamily="2" charset="77"/>
              </a:rPr>
              <a:t>None:</a:t>
            </a:r>
            <a:br>
              <a:rPr lang="en-CA" sz="1600" b="1" dirty="0">
                <a:solidFill>
                  <a:srgbClr val="A71D5D"/>
                </a:solidFill>
                <a:latin typeface="DM Sans" pitchFamily="2" charset="77"/>
              </a:rPr>
            </a:br>
            <a:r>
              <a:rPr lang="en-CA" sz="1600" b="1" dirty="0">
                <a:solidFill>
                  <a:srgbClr val="A71D5D"/>
                </a:solidFill>
                <a:latin typeface="DM Sans" pitchFamily="2" charset="77"/>
              </a:rPr>
              <a:t>    </a:t>
            </a:r>
            <a:r>
              <a:rPr lang="en-CA" sz="1600" b="1" dirty="0" err="1">
                <a:latin typeface="DM Sans" pitchFamily="2" charset="77"/>
              </a:rPr>
              <a:t>browser_reviews_df</a:t>
            </a:r>
            <a:r>
              <a:rPr lang="en-CA" sz="1600" b="1" dirty="0">
                <a:latin typeface="DM Sans" pitchFamily="2" charset="77"/>
              </a:rPr>
              <a:t> </a:t>
            </a:r>
            <a:r>
              <a:rPr lang="en-CA" sz="1600" b="1" dirty="0">
                <a:solidFill>
                  <a:srgbClr val="A71D5D"/>
                </a:solidFill>
                <a:latin typeface="DM Sans" pitchFamily="2" charset="77"/>
              </a:rPr>
              <a:t>= </a:t>
            </a:r>
            <a:r>
              <a:rPr lang="en-CA" sz="1600" b="1" dirty="0" err="1">
                <a:solidFill>
                  <a:srgbClr val="0086B3"/>
                </a:solidFill>
                <a:latin typeface="DM Sans" pitchFamily="2" charset="77"/>
              </a:rPr>
              <a:t>create_df_from_json</a:t>
            </a:r>
            <a:r>
              <a:rPr lang="en-CA" sz="1600" b="1" dirty="0">
                <a:solidFill>
                  <a:srgbClr val="63A35C"/>
                </a:solidFill>
                <a:latin typeface="DM Sans" pitchFamily="2" charset="77"/>
              </a:rPr>
              <a:t>(</a:t>
            </a:r>
            <a:r>
              <a:rPr lang="en-CA" sz="1600" b="1" dirty="0">
                <a:solidFill>
                  <a:srgbClr val="183691"/>
                </a:solidFill>
                <a:latin typeface="DM Sans" pitchFamily="2" charset="77"/>
              </a:rPr>
              <a:t>"fixtures/</a:t>
            </a:r>
            <a:r>
              <a:rPr lang="en-CA" sz="1600" b="1" dirty="0" err="1">
                <a:solidFill>
                  <a:srgbClr val="183691"/>
                </a:solidFill>
                <a:latin typeface="DM Sans" pitchFamily="2" charset="77"/>
              </a:rPr>
              <a:t>browser_reviews.json</a:t>
            </a:r>
            <a:r>
              <a:rPr lang="en-CA" sz="1600" b="1" dirty="0">
                <a:solidFill>
                  <a:srgbClr val="183691"/>
                </a:solidFill>
                <a:latin typeface="DM Sans" pitchFamily="2" charset="77"/>
              </a:rPr>
              <a:t>"</a:t>
            </a:r>
            <a:r>
              <a:rPr lang="en-CA" sz="1600" b="1" dirty="0">
                <a:solidFill>
                  <a:srgbClr val="63A35C"/>
                </a:solidFill>
                <a:latin typeface="DM Sans" pitchFamily="2" charset="77"/>
              </a:rPr>
              <a:t>, </a:t>
            </a:r>
            <a:r>
              <a:rPr lang="en-CA" sz="1600" b="1" dirty="0">
                <a:solidFill>
                  <a:srgbClr val="0086B3"/>
                </a:solidFill>
                <a:latin typeface="DM Sans" pitchFamily="2" charset="77"/>
              </a:rPr>
              <a:t>spark</a:t>
            </a:r>
            <a:r>
              <a:rPr lang="en-CA" sz="1600" b="1" dirty="0">
                <a:solidFill>
                  <a:srgbClr val="63A35C"/>
                </a:solidFill>
                <a:latin typeface="DM Sans" pitchFamily="2" charset="77"/>
              </a:rPr>
              <a:t>)</a:t>
            </a:r>
            <a:br>
              <a:rPr lang="en-CA" sz="1600" b="1" dirty="0">
                <a:solidFill>
                  <a:srgbClr val="63A35C"/>
                </a:solidFill>
                <a:latin typeface="DM Sans" pitchFamily="2" charset="77"/>
              </a:rPr>
            </a:br>
            <a:r>
              <a:rPr lang="en-CA" sz="1600" b="1" dirty="0">
                <a:solidFill>
                  <a:srgbClr val="63A35C"/>
                </a:solidFill>
                <a:latin typeface="DM Sans" pitchFamily="2" charset="77"/>
              </a:rPr>
              <a:t>    </a:t>
            </a:r>
            <a:r>
              <a:rPr lang="en-CA" sz="1600" b="1" dirty="0" err="1">
                <a:latin typeface="DM Sans" pitchFamily="2" charset="77"/>
              </a:rPr>
              <a:t>mobile_reviews_df</a:t>
            </a:r>
            <a:r>
              <a:rPr lang="en-CA" sz="1600" b="1" dirty="0">
                <a:latin typeface="DM Sans" pitchFamily="2" charset="77"/>
              </a:rPr>
              <a:t> </a:t>
            </a:r>
            <a:r>
              <a:rPr lang="en-CA" sz="1600" b="1" dirty="0">
                <a:solidFill>
                  <a:srgbClr val="A71D5D"/>
                </a:solidFill>
                <a:latin typeface="DM Sans" pitchFamily="2" charset="77"/>
              </a:rPr>
              <a:t>= </a:t>
            </a:r>
            <a:r>
              <a:rPr lang="en-CA" sz="1600" b="1" dirty="0" err="1">
                <a:solidFill>
                  <a:srgbClr val="0086B3"/>
                </a:solidFill>
                <a:latin typeface="DM Sans" pitchFamily="2" charset="77"/>
              </a:rPr>
              <a:t>create_df_from_json</a:t>
            </a:r>
            <a:r>
              <a:rPr lang="en-CA" sz="1600" b="1" dirty="0">
                <a:solidFill>
                  <a:srgbClr val="63A35C"/>
                </a:solidFill>
                <a:latin typeface="DM Sans" pitchFamily="2" charset="77"/>
              </a:rPr>
              <a:t>(</a:t>
            </a:r>
            <a:r>
              <a:rPr lang="en-CA" sz="1600" b="1" dirty="0">
                <a:solidFill>
                  <a:srgbClr val="183691"/>
                </a:solidFill>
                <a:latin typeface="DM Sans" pitchFamily="2" charset="77"/>
              </a:rPr>
              <a:t>"fixtures/</a:t>
            </a:r>
            <a:r>
              <a:rPr lang="en-CA" sz="1600" b="1" dirty="0" err="1">
                <a:solidFill>
                  <a:srgbClr val="183691"/>
                </a:solidFill>
                <a:latin typeface="DM Sans" pitchFamily="2" charset="77"/>
              </a:rPr>
              <a:t>mobile_reviews.json</a:t>
            </a:r>
            <a:r>
              <a:rPr lang="en-CA" sz="1600" b="1" dirty="0">
                <a:solidFill>
                  <a:srgbClr val="183691"/>
                </a:solidFill>
                <a:latin typeface="DM Sans" pitchFamily="2" charset="77"/>
              </a:rPr>
              <a:t>"</a:t>
            </a:r>
            <a:r>
              <a:rPr lang="en-CA" sz="1600" b="1" dirty="0">
                <a:solidFill>
                  <a:srgbClr val="63A35C"/>
                </a:solidFill>
                <a:latin typeface="DM Sans" pitchFamily="2" charset="77"/>
              </a:rPr>
              <a:t>, </a:t>
            </a:r>
            <a:r>
              <a:rPr lang="en-CA" sz="1600" b="1" dirty="0">
                <a:solidFill>
                  <a:srgbClr val="0086B3"/>
                </a:solidFill>
                <a:latin typeface="DM Sans" pitchFamily="2" charset="77"/>
              </a:rPr>
              <a:t>spark</a:t>
            </a:r>
            <a:r>
              <a:rPr lang="en-CA" sz="1600" b="1" dirty="0">
                <a:solidFill>
                  <a:srgbClr val="63A35C"/>
                </a:solidFill>
                <a:latin typeface="DM Sans" pitchFamily="2" charset="77"/>
              </a:rPr>
              <a:t>)</a:t>
            </a:r>
          </a:p>
          <a:p>
            <a:pPr lvl="0"/>
            <a:endParaRPr lang="en-CA" sz="1600" b="1" dirty="0">
              <a:solidFill>
                <a:srgbClr val="63A35C"/>
              </a:solidFill>
              <a:latin typeface="DM Sans" pitchFamily="2" charset="77"/>
            </a:endParaRPr>
          </a:p>
          <a:p>
            <a:pPr lvl="0"/>
            <a:r>
              <a:rPr lang="en-CA" sz="1600" b="1" dirty="0">
                <a:solidFill>
                  <a:srgbClr val="63A35C"/>
                </a:solidFill>
                <a:latin typeface="DM Sans" pitchFamily="2" charset="77"/>
              </a:rPr>
              <a:t>    </a:t>
            </a:r>
            <a:r>
              <a:rPr lang="en-CA" sz="1600" b="1" dirty="0" err="1">
                <a:solidFill>
                  <a:schemeClr val="tx1"/>
                </a:solidFill>
                <a:latin typeface="DM Sans" pitchFamily="2" charset="77"/>
              </a:rPr>
              <a:t>run_</a:t>
            </a:r>
            <a:r>
              <a:rPr lang="en-CA" sz="1600" b="1" dirty="0" err="1">
                <a:latin typeface="DM Sans" pitchFamily="2" charset="77"/>
              </a:rPr>
              <a:t>date</a:t>
            </a:r>
            <a:r>
              <a:rPr lang="en-CA" sz="1600" b="1" dirty="0">
                <a:latin typeface="DM Sans" pitchFamily="2" charset="77"/>
              </a:rPr>
              <a:t> </a:t>
            </a:r>
            <a:r>
              <a:rPr lang="en-CA" sz="1600" b="1" dirty="0">
                <a:solidFill>
                  <a:srgbClr val="A71D5D"/>
                </a:solidFill>
                <a:latin typeface="DM Sans" pitchFamily="2" charset="77"/>
              </a:rPr>
              <a:t>= </a:t>
            </a:r>
            <a:r>
              <a:rPr lang="en-CA" sz="1600" b="1" dirty="0">
                <a:solidFill>
                  <a:srgbClr val="0086B3"/>
                </a:solidFill>
                <a:latin typeface="DM Sans" pitchFamily="2" charset="77"/>
              </a:rPr>
              <a:t>datetime</a:t>
            </a:r>
            <a:r>
              <a:rPr lang="en-CA" sz="1600" b="1" dirty="0">
                <a:solidFill>
                  <a:srgbClr val="63A35C"/>
                </a:solidFill>
                <a:latin typeface="DM Sans" pitchFamily="2" charset="77"/>
              </a:rPr>
              <a:t>(</a:t>
            </a:r>
            <a:r>
              <a:rPr lang="en-CA" sz="1600" b="1" dirty="0">
                <a:solidFill>
                  <a:srgbClr val="0086B3"/>
                </a:solidFill>
                <a:latin typeface="DM Sans" pitchFamily="2" charset="77"/>
              </a:rPr>
              <a:t>2022</a:t>
            </a:r>
            <a:r>
              <a:rPr lang="en-CA" sz="1600" b="1" dirty="0">
                <a:solidFill>
                  <a:srgbClr val="63A35C"/>
                </a:solidFill>
                <a:latin typeface="DM Sans" pitchFamily="2" charset="77"/>
              </a:rPr>
              <a:t>, </a:t>
            </a:r>
            <a:r>
              <a:rPr lang="en-CA" sz="1600" b="1" dirty="0">
                <a:solidFill>
                  <a:srgbClr val="0086B3"/>
                </a:solidFill>
                <a:latin typeface="DM Sans" pitchFamily="2" charset="77"/>
              </a:rPr>
              <a:t>4</a:t>
            </a:r>
            <a:r>
              <a:rPr lang="en-CA" sz="1600" b="1" dirty="0">
                <a:solidFill>
                  <a:srgbClr val="63A35C"/>
                </a:solidFill>
                <a:latin typeface="DM Sans" pitchFamily="2" charset="77"/>
              </a:rPr>
              <a:t>, </a:t>
            </a:r>
            <a:r>
              <a:rPr lang="en-CA" sz="1600" b="1" dirty="0">
                <a:solidFill>
                  <a:srgbClr val="0086B3"/>
                </a:solidFill>
                <a:latin typeface="DM Sans" pitchFamily="2" charset="77"/>
              </a:rPr>
              <a:t>14</a:t>
            </a:r>
            <a:r>
              <a:rPr lang="en-CA" sz="1600" b="1" dirty="0">
                <a:solidFill>
                  <a:srgbClr val="63A35C"/>
                </a:solidFill>
                <a:latin typeface="DM Sans" pitchFamily="2" charset="77"/>
              </a:rPr>
              <a:t>)</a:t>
            </a:r>
            <a:endParaRPr lang="en-US" sz="2000" b="1" dirty="0">
              <a:latin typeface="DM Sans" pitchFamily="2" charset="77"/>
            </a:endParaRPr>
          </a:p>
        </p:txBody>
      </p:sp>
      <p:sp>
        <p:nvSpPr>
          <p:cNvPr id="2" name="Rectangle 1">
            <a:extLst>
              <a:ext uri="{FF2B5EF4-FFF2-40B4-BE49-F238E27FC236}">
                <a16:creationId xmlns:a16="http://schemas.microsoft.com/office/drawing/2014/main" id="{D70D99DF-5E3F-E4B8-D860-749B4447E58A}"/>
              </a:ext>
            </a:extLst>
          </p:cNvPr>
          <p:cNvSpPr/>
          <p:nvPr/>
        </p:nvSpPr>
        <p:spPr>
          <a:xfrm>
            <a:off x="929843" y="2073559"/>
            <a:ext cx="10167826" cy="584775"/>
          </a:xfrm>
          <a:prstGeom prst="rect">
            <a:avLst/>
          </a:prstGeom>
        </p:spPr>
        <p:txBody>
          <a:bodyPr wrap="square">
            <a:spAutoFit/>
          </a:bodyPr>
          <a:lstStyle/>
          <a:p>
            <a:r>
              <a:rPr lang="en-CA" sz="1600" b="1" dirty="0" err="1">
                <a:latin typeface="DM Mono" panose="020B0509040201040103" pitchFamily="49" charset="77"/>
              </a:rPr>
              <a:t>checkin_df</a:t>
            </a:r>
            <a:r>
              <a:rPr lang="en-CA" sz="1600" b="1" dirty="0">
                <a:latin typeface="DM Mono" panose="020B0509040201040103" pitchFamily="49" charset="77"/>
              </a:rPr>
              <a:t> </a:t>
            </a:r>
            <a:r>
              <a:rPr lang="en-CA" sz="1600" b="1" dirty="0">
                <a:solidFill>
                  <a:srgbClr val="A71D5D"/>
                </a:solidFill>
                <a:latin typeface="DM Mono" panose="020B0509040201040103" pitchFamily="49" charset="77"/>
              </a:rPr>
              <a:t>= </a:t>
            </a:r>
            <a:r>
              <a:rPr lang="en-CA" sz="1600" b="1" dirty="0" err="1">
                <a:solidFill>
                  <a:srgbClr val="0086B3"/>
                </a:solidFill>
                <a:latin typeface="DM Mono" panose="020B0509040201040103" pitchFamily="49" charset="77"/>
              </a:rPr>
              <a:t>create_df_from_json</a:t>
            </a:r>
            <a:r>
              <a:rPr lang="en-CA" sz="1600" b="1" dirty="0">
                <a:solidFill>
                  <a:srgbClr val="63A35C"/>
                </a:solidFill>
                <a:latin typeface="DM Mono" panose="020B0509040201040103" pitchFamily="49" charset="77"/>
              </a:rPr>
              <a:t>(</a:t>
            </a:r>
            <a:r>
              <a:rPr lang="en-CA" sz="1600" b="1" dirty="0">
                <a:solidFill>
                  <a:srgbClr val="183691"/>
                </a:solidFill>
                <a:latin typeface="DM Mono" panose="020B0509040201040103" pitchFamily="49" charset="77"/>
              </a:rPr>
              <a:t>"fixtures/</a:t>
            </a:r>
            <a:r>
              <a:rPr lang="en-CA" sz="1600" b="1" dirty="0" err="1">
                <a:solidFill>
                  <a:srgbClr val="183691"/>
                </a:solidFill>
                <a:latin typeface="DM Mono" panose="020B0509040201040103" pitchFamily="49" charset="77"/>
              </a:rPr>
              <a:t>checkin_exploded.json</a:t>
            </a:r>
            <a:r>
              <a:rPr lang="en-CA" sz="1600" b="1" dirty="0">
                <a:solidFill>
                  <a:srgbClr val="183691"/>
                </a:solidFill>
                <a:latin typeface="DM Mono" panose="020B0509040201040103" pitchFamily="49" charset="77"/>
              </a:rPr>
              <a:t>"</a:t>
            </a:r>
            <a:r>
              <a:rPr lang="en-CA" sz="1600" b="1" dirty="0">
                <a:solidFill>
                  <a:srgbClr val="63A35C"/>
                </a:solidFill>
                <a:latin typeface="DM Mono" panose="020B0509040201040103" pitchFamily="49" charset="77"/>
              </a:rPr>
              <a:t>, </a:t>
            </a:r>
            <a:r>
              <a:rPr lang="en-CA" sz="1600" b="1" dirty="0">
                <a:solidFill>
                  <a:srgbClr val="0086B3"/>
                </a:solidFill>
                <a:latin typeface="DM Mono" panose="020B0509040201040103" pitchFamily="49" charset="77"/>
              </a:rPr>
              <a:t>spark</a:t>
            </a:r>
            <a:r>
              <a:rPr lang="en-CA" sz="1600" b="1" dirty="0">
                <a:solidFill>
                  <a:srgbClr val="63A35C"/>
                </a:solidFill>
                <a:latin typeface="DM Mono" panose="020B0509040201040103" pitchFamily="49" charset="77"/>
              </a:rPr>
              <a:t>)</a:t>
            </a:r>
            <a:br>
              <a:rPr lang="en-CA" sz="1600" b="1" dirty="0">
                <a:solidFill>
                  <a:srgbClr val="63A35C"/>
                </a:solidFill>
                <a:latin typeface="DM Mono" panose="020B0509040201040103" pitchFamily="49" charset="77"/>
              </a:rPr>
            </a:br>
            <a:endParaRPr lang="en-US" sz="1600" dirty="0">
              <a:latin typeface="DM Mono" panose="020B0509040201040103" pitchFamily="49" charset="77"/>
            </a:endParaRPr>
          </a:p>
        </p:txBody>
      </p:sp>
      <p:sp>
        <p:nvSpPr>
          <p:cNvPr id="9" name="!!act">
            <a:extLst>
              <a:ext uri="{FF2B5EF4-FFF2-40B4-BE49-F238E27FC236}">
                <a16:creationId xmlns:a16="http://schemas.microsoft.com/office/drawing/2014/main" id="{0BC58A90-35C6-8FE7-9486-9FE116A136D6}"/>
              </a:ext>
            </a:extLst>
          </p:cNvPr>
          <p:cNvSpPr txBox="1"/>
          <p:nvPr/>
        </p:nvSpPr>
        <p:spPr>
          <a:xfrm>
            <a:off x="749245" y="2426581"/>
            <a:ext cx="10876698" cy="1323439"/>
          </a:xfrm>
          <a:prstGeom prst="rect">
            <a:avLst/>
          </a:prstGeom>
          <a:noFill/>
          <a:ln w="38100">
            <a:noFill/>
          </a:ln>
        </p:spPr>
        <p:txBody>
          <a:bodyPr wrap="square" rtlCol="0">
            <a:spAutoFit/>
          </a:bodyPr>
          <a:lstStyle/>
          <a:p>
            <a:r>
              <a:rPr lang="en-CA" sz="1600" b="1" dirty="0">
                <a:latin typeface="DM Sans" pitchFamily="2" charset="77"/>
              </a:rPr>
              <a:t>    </a:t>
            </a:r>
          </a:p>
          <a:p>
            <a:r>
              <a:rPr lang="en-CA" sz="1600" b="1" dirty="0">
                <a:latin typeface="DM Sans" pitchFamily="2" charset="77"/>
              </a:rPr>
              <a:t>    </a:t>
            </a:r>
            <a:br>
              <a:rPr lang="en-CA" sz="1600" b="1" dirty="0">
                <a:solidFill>
                  <a:srgbClr val="63A35C"/>
                </a:solidFill>
                <a:latin typeface="DM Sans" pitchFamily="2" charset="77"/>
              </a:rPr>
            </a:br>
            <a:r>
              <a:rPr lang="en-CA" sz="1600" b="1" dirty="0">
                <a:solidFill>
                  <a:srgbClr val="63A35C"/>
                </a:solidFill>
                <a:latin typeface="DM Sans" pitchFamily="2" charset="77"/>
              </a:rPr>
              <a:t>    </a:t>
            </a:r>
            <a:r>
              <a:rPr lang="en-CA" sz="1600" b="1" dirty="0" err="1">
                <a:latin typeface="DM Mono" panose="020B0509040201040103" pitchFamily="49" charset="77"/>
              </a:rPr>
              <a:t>reviews_df</a:t>
            </a:r>
            <a:r>
              <a:rPr lang="en-CA" sz="1600" b="1" dirty="0">
                <a:latin typeface="DM Mono" panose="020B0509040201040103" pitchFamily="49" charset="77"/>
              </a:rPr>
              <a:t> </a:t>
            </a:r>
            <a:r>
              <a:rPr lang="en-CA" sz="1600" b="1" dirty="0">
                <a:solidFill>
                  <a:srgbClr val="A71D5D"/>
                </a:solidFill>
                <a:latin typeface="DM Mono" panose="020B0509040201040103" pitchFamily="49" charset="77"/>
              </a:rPr>
              <a:t>= </a:t>
            </a:r>
            <a:r>
              <a:rPr lang="en-CA" sz="1600" b="1" dirty="0" err="1">
                <a:solidFill>
                  <a:srgbClr val="0086B3"/>
                </a:solidFill>
                <a:latin typeface="DM Mono" panose="020B0509040201040103" pitchFamily="49" charset="77"/>
              </a:rPr>
              <a:t>count_reviews</a:t>
            </a:r>
            <a:r>
              <a:rPr lang="en-CA" sz="1600" b="1" dirty="0">
                <a:solidFill>
                  <a:srgbClr val="63A35C"/>
                </a:solidFill>
                <a:latin typeface="DM Mono" panose="020B0509040201040103" pitchFamily="49" charset="77"/>
              </a:rPr>
              <a:t>(</a:t>
            </a:r>
          </a:p>
          <a:p>
            <a:r>
              <a:rPr lang="en-CA" sz="1600" b="1" dirty="0">
                <a:solidFill>
                  <a:srgbClr val="63A35C"/>
                </a:solidFill>
                <a:latin typeface="DM Mono" panose="020B0509040201040103" pitchFamily="49" charset="77"/>
              </a:rPr>
              <a:t>	</a:t>
            </a:r>
            <a:r>
              <a:rPr lang="en-CA" sz="1600" b="1" dirty="0" err="1">
                <a:solidFill>
                  <a:schemeClr val="tx1"/>
                </a:solidFill>
                <a:latin typeface="DM Mono" panose="020B0509040201040103" pitchFamily="49" charset="77"/>
              </a:rPr>
              <a:t>checkin_df</a:t>
            </a:r>
            <a:r>
              <a:rPr lang="en-CA" sz="1600" b="1" dirty="0">
                <a:solidFill>
                  <a:schemeClr val="tx1"/>
                </a:solidFill>
                <a:latin typeface="DM Mono" panose="020B0509040201040103" pitchFamily="49" charset="77"/>
              </a:rPr>
              <a:t>, </a:t>
            </a:r>
            <a:r>
              <a:rPr lang="en-CA" sz="1600" b="1" dirty="0" err="1">
                <a:solidFill>
                  <a:schemeClr val="tx1"/>
                </a:solidFill>
                <a:latin typeface="DM Mono" panose="020B0509040201040103" pitchFamily="49" charset="77"/>
              </a:rPr>
              <a:t>mobile_reviews_df</a:t>
            </a:r>
            <a:r>
              <a:rPr lang="en-CA" sz="1600" b="1" dirty="0">
                <a:solidFill>
                  <a:schemeClr val="tx1"/>
                </a:solidFill>
                <a:latin typeface="DM Mono" panose="020B0509040201040103" pitchFamily="49" charset="77"/>
              </a:rPr>
              <a:t>, </a:t>
            </a:r>
            <a:r>
              <a:rPr lang="en-CA" sz="1600" b="1" dirty="0" err="1">
                <a:solidFill>
                  <a:schemeClr val="tx1"/>
                </a:solidFill>
                <a:latin typeface="DM Mono" panose="020B0509040201040103" pitchFamily="49" charset="77"/>
              </a:rPr>
              <a:t>browser_reviews_df</a:t>
            </a:r>
            <a:r>
              <a:rPr lang="en-CA" sz="1600" b="1" dirty="0">
                <a:solidFill>
                  <a:schemeClr val="tx1"/>
                </a:solidFill>
                <a:latin typeface="DM Mono" panose="020B0509040201040103" pitchFamily="49" charset="77"/>
              </a:rPr>
              <a:t>, </a:t>
            </a:r>
            <a:r>
              <a:rPr lang="en-CA" sz="1600" b="1" dirty="0" err="1">
                <a:solidFill>
                  <a:schemeClr val="tx1"/>
                </a:solidFill>
                <a:latin typeface="DM Mono" panose="020B0509040201040103" pitchFamily="49" charset="77"/>
              </a:rPr>
              <a:t>run_date</a:t>
            </a:r>
            <a:endParaRPr lang="en-CA" sz="1600" b="1" dirty="0">
              <a:solidFill>
                <a:schemeClr val="tx1"/>
              </a:solidFill>
              <a:latin typeface="DM Mono" panose="020B0509040201040103" pitchFamily="49" charset="77"/>
            </a:endParaRPr>
          </a:p>
          <a:p>
            <a:r>
              <a:rPr lang="en-CA" sz="1600" b="1" dirty="0">
                <a:solidFill>
                  <a:schemeClr val="tx1"/>
                </a:solidFill>
                <a:latin typeface="DM Mono" panose="020B0509040201040103" pitchFamily="49" charset="77"/>
              </a:rPr>
              <a:t>  </a:t>
            </a:r>
            <a:r>
              <a:rPr lang="en-CA" sz="1600" b="1" dirty="0">
                <a:solidFill>
                  <a:srgbClr val="63A35C"/>
                </a:solidFill>
                <a:latin typeface="DM Mono" panose="020B0509040201040103" pitchFamily="49" charset="77"/>
              </a:rPr>
              <a:t>)</a:t>
            </a:r>
            <a:endParaRPr lang="en-US" b="1" dirty="0">
              <a:latin typeface="DM Mono" panose="020B0509040201040103" pitchFamily="49" charset="77"/>
            </a:endParaRPr>
          </a:p>
        </p:txBody>
      </p:sp>
      <p:sp>
        <p:nvSpPr>
          <p:cNvPr id="10" name="!!assert">
            <a:extLst>
              <a:ext uri="{FF2B5EF4-FFF2-40B4-BE49-F238E27FC236}">
                <a16:creationId xmlns:a16="http://schemas.microsoft.com/office/drawing/2014/main" id="{2CB98BA3-3DDE-63EE-1935-86BB1B6C0A68}"/>
              </a:ext>
            </a:extLst>
          </p:cNvPr>
          <p:cNvSpPr/>
          <p:nvPr/>
        </p:nvSpPr>
        <p:spPr>
          <a:xfrm>
            <a:off x="929843" y="4049246"/>
            <a:ext cx="9815341" cy="338554"/>
          </a:xfrm>
          <a:prstGeom prst="rect">
            <a:avLst/>
          </a:prstGeom>
          <a:ln w="38100">
            <a:noFill/>
          </a:ln>
        </p:spPr>
        <p:txBody>
          <a:bodyPr wrap="square">
            <a:spAutoFit/>
          </a:bodyPr>
          <a:lstStyle/>
          <a:p>
            <a:r>
              <a:rPr lang="en-CA" sz="1600" b="1" dirty="0" err="1">
                <a:solidFill>
                  <a:srgbClr val="0086B3"/>
                </a:solidFill>
                <a:latin typeface="DM Mono" panose="020B0509040201040103" pitchFamily="49" charset="77"/>
              </a:rPr>
              <a:t>assert_inglewood_pizza_has_one_review</a:t>
            </a:r>
            <a:r>
              <a:rPr lang="en-CA" sz="1600" b="1" dirty="0">
                <a:solidFill>
                  <a:srgbClr val="63A35C"/>
                </a:solidFill>
                <a:latin typeface="DM Mono" panose="020B0509040201040103" pitchFamily="49" charset="77"/>
              </a:rPr>
              <a:t>(</a:t>
            </a:r>
            <a:r>
              <a:rPr lang="en-CA" sz="1600" b="1" dirty="0" err="1">
                <a:solidFill>
                  <a:schemeClr val="tx1"/>
                </a:solidFill>
                <a:latin typeface="DM Mono" panose="020B0509040201040103" pitchFamily="49" charset="77"/>
              </a:rPr>
              <a:t>reviews_</a:t>
            </a:r>
            <a:r>
              <a:rPr lang="en-CA" sz="1600" b="1" dirty="0" err="1">
                <a:latin typeface="DM Mono" panose="020B0509040201040103" pitchFamily="49" charset="77"/>
              </a:rPr>
              <a:t>df</a:t>
            </a:r>
            <a:r>
              <a:rPr lang="en-CA" sz="1600" b="1" dirty="0">
                <a:solidFill>
                  <a:srgbClr val="63A35C"/>
                </a:solidFill>
                <a:latin typeface="DM Mono" panose="020B0509040201040103" pitchFamily="49" charset="77"/>
              </a:rPr>
              <a:t>)</a:t>
            </a:r>
          </a:p>
        </p:txBody>
      </p:sp>
    </p:spTree>
    <p:extLst>
      <p:ext uri="{BB962C8B-B14F-4D97-AF65-F5344CB8AC3E}">
        <p14:creationId xmlns:p14="http://schemas.microsoft.com/office/powerpoint/2010/main" val="190415084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advTm="0">
        <p159:morph option="byObject"/>
      </p:transition>
    </mc:Choice>
    <mc:Fallback>
      <p:transition spd="slow" advClick="0" advTm="0">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31"/>
        <p:cNvGrpSpPr/>
        <p:nvPr/>
      </p:nvGrpSpPr>
      <p:grpSpPr>
        <a:xfrm>
          <a:off x="0" y="0"/>
          <a:ext cx="0" cy="0"/>
          <a:chOff x="0" y="0"/>
          <a:chExt cx="0" cy="0"/>
        </a:xfrm>
      </p:grpSpPr>
      <p:sp>
        <p:nvSpPr>
          <p:cNvPr id="532" name="Google Shape;532;p65"/>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19</a:t>
            </a:fld>
            <a:endParaRPr/>
          </a:p>
        </p:txBody>
      </p:sp>
      <p:sp>
        <p:nvSpPr>
          <p:cNvPr id="533" name="Google Shape;533;p65"/>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The Problem</a:t>
            </a:r>
            <a:endParaRPr dirty="0"/>
          </a:p>
        </p:txBody>
      </p:sp>
      <p:sp>
        <p:nvSpPr>
          <p:cNvPr id="534" name="Google Shape;534;p65"/>
          <p:cNvSpPr txBox="1">
            <a:spLocks noGrp="1"/>
          </p:cNvSpPr>
          <p:nvPr>
            <p:ph type="subTitle" idx="1"/>
          </p:nvPr>
        </p:nvSpPr>
        <p:spPr>
          <a:xfrm>
            <a:off x="764809" y="1174702"/>
            <a:ext cx="10659300" cy="583500"/>
          </a:xfrm>
          <a:prstGeom prst="rect">
            <a:avLst/>
          </a:prstGeom>
        </p:spPr>
        <p:txBody>
          <a:bodyPr spcFirstLastPara="1" wrap="square" lIns="0" tIns="0" rIns="0" bIns="0" anchor="t" anchorCtr="0">
            <a:noAutofit/>
          </a:bodyPr>
          <a:lstStyle/>
          <a:p>
            <a:pPr marL="0" lvl="0" indent="0" algn="l" rtl="0">
              <a:spcBef>
                <a:spcPts val="1100"/>
              </a:spcBef>
              <a:spcAft>
                <a:spcPts val="0"/>
              </a:spcAft>
              <a:buNone/>
            </a:pPr>
            <a:r>
              <a:rPr lang="en"/>
              <a:t>The PANDEMIC_RECOVERY table</a:t>
            </a:r>
            <a:endParaRPr/>
          </a:p>
        </p:txBody>
      </p:sp>
      <p:graphicFrame>
        <p:nvGraphicFramePr>
          <p:cNvPr id="535" name="Google Shape;535;p65"/>
          <p:cNvGraphicFramePr/>
          <p:nvPr/>
        </p:nvGraphicFramePr>
        <p:xfrm>
          <a:off x="513288" y="2484213"/>
          <a:ext cx="11124550" cy="2639620"/>
        </p:xfrm>
        <a:graphic>
          <a:graphicData uri="http://schemas.openxmlformats.org/drawingml/2006/table">
            <a:tbl>
              <a:tblPr>
                <a:noFill/>
                <a:tableStyleId>{D7E440C0-9F9F-4B7A-B09E-0B7364B92A36}</a:tableStyleId>
              </a:tblPr>
              <a:tblGrid>
                <a:gridCol w="1748050">
                  <a:extLst>
                    <a:ext uri="{9D8B030D-6E8A-4147-A177-3AD203B41FA5}">
                      <a16:colId xmlns:a16="http://schemas.microsoft.com/office/drawing/2014/main" val="20000"/>
                    </a:ext>
                  </a:extLst>
                </a:gridCol>
                <a:gridCol w="1562750">
                  <a:extLst>
                    <a:ext uri="{9D8B030D-6E8A-4147-A177-3AD203B41FA5}">
                      <a16:colId xmlns:a16="http://schemas.microsoft.com/office/drawing/2014/main" val="20001"/>
                    </a:ext>
                  </a:extLst>
                </a:gridCol>
                <a:gridCol w="1562750">
                  <a:extLst>
                    <a:ext uri="{9D8B030D-6E8A-4147-A177-3AD203B41FA5}">
                      <a16:colId xmlns:a16="http://schemas.microsoft.com/office/drawing/2014/main" val="20002"/>
                    </a:ext>
                  </a:extLst>
                </a:gridCol>
                <a:gridCol w="1562750">
                  <a:extLst>
                    <a:ext uri="{9D8B030D-6E8A-4147-A177-3AD203B41FA5}">
                      <a16:colId xmlns:a16="http://schemas.microsoft.com/office/drawing/2014/main" val="20003"/>
                    </a:ext>
                  </a:extLst>
                </a:gridCol>
                <a:gridCol w="1562750">
                  <a:extLst>
                    <a:ext uri="{9D8B030D-6E8A-4147-A177-3AD203B41FA5}">
                      <a16:colId xmlns:a16="http://schemas.microsoft.com/office/drawing/2014/main" val="20004"/>
                    </a:ext>
                  </a:extLst>
                </a:gridCol>
                <a:gridCol w="1562750">
                  <a:extLst>
                    <a:ext uri="{9D8B030D-6E8A-4147-A177-3AD203B41FA5}">
                      <a16:colId xmlns:a16="http://schemas.microsoft.com/office/drawing/2014/main" val="20005"/>
                    </a:ext>
                  </a:extLst>
                </a:gridCol>
                <a:gridCol w="1562750">
                  <a:extLst>
                    <a:ext uri="{9D8B030D-6E8A-4147-A177-3AD203B41FA5}">
                      <a16:colId xmlns:a16="http://schemas.microsoft.com/office/drawing/2014/main" val="20006"/>
                    </a:ext>
                  </a:extLst>
                </a:gridCol>
              </a:tblGrid>
              <a:tr h="548600">
                <a:tc>
                  <a:txBody>
                    <a:bodyPr/>
                    <a:lstStyle/>
                    <a:p>
                      <a:pPr marL="0" lvl="0" indent="0" algn="l" rtl="0">
                        <a:spcBef>
                          <a:spcPts val="0"/>
                        </a:spcBef>
                        <a:spcAft>
                          <a:spcPts val="0"/>
                        </a:spcAft>
                        <a:buNone/>
                      </a:pPr>
                      <a:r>
                        <a:rPr lang="en" sz="1200" b="1">
                          <a:solidFill>
                            <a:schemeClr val="dk1"/>
                          </a:solidFill>
                        </a:rPr>
                        <a:t>business_id</a:t>
                      </a:r>
                      <a:endParaRPr sz="1200" b="1">
                        <a:solidFill>
                          <a:schemeClr val="dk1"/>
                        </a:solidFill>
                      </a:endParaRPr>
                    </a:p>
                  </a:txBody>
                  <a:tcPr marL="91425" marR="91425" marT="91425" marB="91425">
                    <a:solidFill>
                      <a:schemeClr val="accent5"/>
                    </a:solidFill>
                  </a:tcPr>
                </a:tc>
                <a:tc>
                  <a:txBody>
                    <a:bodyPr/>
                    <a:lstStyle/>
                    <a:p>
                      <a:pPr marL="0" lvl="0" indent="0" algn="l" rtl="0">
                        <a:spcBef>
                          <a:spcPts val="0"/>
                        </a:spcBef>
                        <a:spcAft>
                          <a:spcPts val="0"/>
                        </a:spcAft>
                        <a:buNone/>
                      </a:pPr>
                      <a:r>
                        <a:rPr lang="en" sz="1200" b="1">
                          <a:solidFill>
                            <a:schemeClr val="dk1"/>
                          </a:solidFill>
                        </a:rPr>
                        <a:t>business_name</a:t>
                      </a:r>
                      <a:endParaRPr sz="1200" b="1">
                        <a:solidFill>
                          <a:schemeClr val="dk1"/>
                        </a:solidFill>
                      </a:endParaRPr>
                    </a:p>
                  </a:txBody>
                  <a:tcPr marL="91425" marR="91425" marT="91425" marB="91425">
                    <a:lnR w="9525" cap="flat" cmpd="sng">
                      <a:solidFill>
                        <a:srgbClr val="9E9E9E"/>
                      </a:solidFill>
                      <a:prstDash val="solid"/>
                      <a:round/>
                      <a:headEnd type="none" w="sm" len="sm"/>
                      <a:tailEnd type="none" w="sm" len="sm"/>
                    </a:lnR>
                    <a:solidFill>
                      <a:schemeClr val="accent5"/>
                    </a:solidFill>
                  </a:tcPr>
                </a:tc>
                <a:tc>
                  <a:txBody>
                    <a:bodyPr/>
                    <a:lstStyle/>
                    <a:p>
                      <a:pPr marL="0" lvl="0" indent="0" algn="l" rtl="0">
                        <a:spcBef>
                          <a:spcPts val="0"/>
                        </a:spcBef>
                        <a:spcAft>
                          <a:spcPts val="0"/>
                        </a:spcAft>
                        <a:buNone/>
                      </a:pPr>
                      <a:r>
                        <a:rPr lang="en" sz="1200" b="1">
                          <a:solidFill>
                            <a:schemeClr val="dk1"/>
                          </a:solidFill>
                        </a:rPr>
                        <a:t>review_count</a:t>
                      </a:r>
                      <a:endParaRPr sz="1200" b="1">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5"/>
                    </a:solidFill>
                  </a:tcPr>
                </a:tc>
                <a:tc>
                  <a:txBody>
                    <a:bodyPr/>
                    <a:lstStyle/>
                    <a:p>
                      <a:pPr marL="0" lvl="0" indent="0" algn="l" rtl="0">
                        <a:spcBef>
                          <a:spcPts val="0"/>
                        </a:spcBef>
                        <a:spcAft>
                          <a:spcPts val="0"/>
                        </a:spcAft>
                        <a:buNone/>
                      </a:pPr>
                      <a:r>
                        <a:rPr lang="en" sz="1200" b="1">
                          <a:solidFill>
                            <a:schemeClr val="dk1"/>
                          </a:solidFill>
                        </a:rPr>
                        <a:t>checkin_count</a:t>
                      </a:r>
                      <a:endParaRPr sz="1200" b="1">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5"/>
                    </a:solidFill>
                  </a:tcPr>
                </a:tc>
                <a:tc>
                  <a:txBody>
                    <a:bodyPr/>
                    <a:lstStyle/>
                    <a:p>
                      <a:pPr marL="0" lvl="0" indent="0" algn="l" rtl="0">
                        <a:spcBef>
                          <a:spcPts val="0"/>
                        </a:spcBef>
                        <a:spcAft>
                          <a:spcPts val="0"/>
                        </a:spcAft>
                        <a:buNone/>
                      </a:pPr>
                      <a:r>
                        <a:rPr lang="en" sz="1200" b="1">
                          <a:solidFill>
                            <a:schemeClr val="dk1"/>
                          </a:solidFill>
                        </a:rPr>
                        <a:t>tip_count</a:t>
                      </a:r>
                      <a:endParaRPr sz="1200" b="1">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5"/>
                    </a:solidFill>
                  </a:tcPr>
                </a:tc>
                <a:tc>
                  <a:txBody>
                    <a:bodyPr/>
                    <a:lstStyle/>
                    <a:p>
                      <a:pPr marL="0" lvl="0" indent="0" algn="l" rtl="0">
                        <a:spcBef>
                          <a:spcPts val="0"/>
                        </a:spcBef>
                        <a:spcAft>
                          <a:spcPts val="0"/>
                        </a:spcAft>
                        <a:buNone/>
                      </a:pPr>
                      <a:r>
                        <a:rPr lang="en" sz="1200" b="1">
                          <a:solidFill>
                            <a:schemeClr val="dk1"/>
                          </a:solidFill>
                        </a:rPr>
                        <a:t>interaction_count</a:t>
                      </a:r>
                      <a:endParaRPr sz="1200" b="1">
                        <a:solidFill>
                          <a:schemeClr val="dk1"/>
                        </a:solidFill>
                      </a:endParaRPr>
                    </a:p>
                  </a:txBody>
                  <a:tcPr marL="91425" marR="91425" marT="91425" marB="91425">
                    <a:lnL w="9525" cap="flat" cmpd="sng">
                      <a:solidFill>
                        <a:srgbClr val="9E9E9E"/>
                      </a:solidFill>
                      <a:prstDash val="solid"/>
                      <a:round/>
                      <a:headEnd type="none" w="sm" len="sm"/>
                      <a:tailEnd type="none" w="sm" len="sm"/>
                    </a:lnL>
                    <a:solidFill>
                      <a:schemeClr val="accent5"/>
                    </a:solidFill>
                  </a:tcPr>
                </a:tc>
                <a:tc>
                  <a:txBody>
                    <a:bodyPr/>
                    <a:lstStyle/>
                    <a:p>
                      <a:pPr marL="0" lvl="0" indent="0" algn="l" rtl="0">
                        <a:spcBef>
                          <a:spcPts val="0"/>
                        </a:spcBef>
                        <a:spcAft>
                          <a:spcPts val="0"/>
                        </a:spcAft>
                        <a:buNone/>
                      </a:pPr>
                      <a:r>
                        <a:rPr lang="en" sz="1200" b="1">
                          <a:solidFill>
                            <a:schemeClr val="dk1"/>
                          </a:solidFill>
                        </a:rPr>
                        <a:t>date</a:t>
                      </a:r>
                      <a:endParaRPr sz="1200" b="1">
                        <a:solidFill>
                          <a:schemeClr val="dk1"/>
                        </a:solidFill>
                      </a:endParaRPr>
                    </a:p>
                  </a:txBody>
                  <a:tcPr marL="91425" marR="91425" marT="91425" marB="91425">
                    <a:solidFill>
                      <a:schemeClr val="accent5"/>
                    </a:solidFill>
                  </a:tcPr>
                </a:tc>
                <a:extLst>
                  <a:ext uri="{0D108BD9-81ED-4DB2-BD59-A6C34878D82A}">
                    <a16:rowId xmlns:a16="http://schemas.microsoft.com/office/drawing/2014/main" val="10000"/>
                  </a:ext>
                </a:extLst>
              </a:tr>
              <a:tr h="444975">
                <a:tc>
                  <a:txBody>
                    <a:bodyPr/>
                    <a:lstStyle/>
                    <a:p>
                      <a:pPr marL="0" lvl="0" indent="0" algn="l" rtl="0">
                        <a:lnSpc>
                          <a:spcPct val="115000"/>
                        </a:lnSpc>
                        <a:spcBef>
                          <a:spcPts val="0"/>
                        </a:spcBef>
                        <a:spcAft>
                          <a:spcPts val="0"/>
                        </a:spcAft>
                        <a:buNone/>
                      </a:pPr>
                      <a:r>
                        <a:rPr lang="en" sz="800">
                          <a:solidFill>
                            <a:schemeClr val="dk1"/>
                          </a:solidFill>
                        </a:rPr>
                        <a:t>bBDDEgkFA1Otx9Lfe7BZUQ</a:t>
                      </a:r>
                      <a:endParaRPr>
                        <a:solidFill>
                          <a:schemeClr val="dk1"/>
                        </a:solidFill>
                      </a:endParaRPr>
                    </a:p>
                  </a:txBody>
                  <a:tcPr marL="91425" marR="91425" marT="91425" marB="91425">
                    <a:solidFill>
                      <a:schemeClr val="lt1"/>
                    </a:solidFill>
                  </a:tcPr>
                </a:tc>
                <a:tc>
                  <a:txBody>
                    <a:bodyPr/>
                    <a:lstStyle/>
                    <a:p>
                      <a:pPr marL="0" lvl="0" indent="0" algn="l" rtl="0">
                        <a:lnSpc>
                          <a:spcPct val="115000"/>
                        </a:lnSpc>
                        <a:spcBef>
                          <a:spcPts val="0"/>
                        </a:spcBef>
                        <a:spcAft>
                          <a:spcPts val="0"/>
                        </a:spcAft>
                        <a:buNone/>
                      </a:pPr>
                      <a:r>
                        <a:rPr lang="en" sz="800">
                          <a:solidFill>
                            <a:schemeClr val="dk1"/>
                          </a:solidFill>
                        </a:rPr>
                        <a:t>Sonic Drive-In</a:t>
                      </a:r>
                      <a:endParaRPr sz="800">
                        <a:solidFill>
                          <a:schemeClr val="dk1"/>
                        </a:solidFill>
                      </a:endParaRPr>
                    </a:p>
                  </a:txBody>
                  <a:tcPr marL="91425" marR="91425" marT="91425" marB="91425">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800">
                          <a:solidFill>
                            <a:schemeClr val="dk1"/>
                          </a:solidFill>
                        </a:rPr>
                        <a:t>0</a:t>
                      </a:r>
                      <a:endParaRPr sz="800">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800">
                          <a:solidFill>
                            <a:schemeClr val="dk1"/>
                          </a:solidFill>
                        </a:rPr>
                        <a:t>1</a:t>
                      </a:r>
                      <a:endParaRPr sz="800">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800">
                          <a:solidFill>
                            <a:schemeClr val="dk1"/>
                          </a:solidFill>
                        </a:rPr>
                        <a:t>3</a:t>
                      </a:r>
                      <a:endParaRPr sz="800">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800">
                          <a:solidFill>
                            <a:schemeClr val="dk1"/>
                          </a:solidFill>
                        </a:rPr>
                        <a:t>4</a:t>
                      </a:r>
                      <a:endParaRPr sz="800">
                        <a:solidFill>
                          <a:schemeClr val="dk1"/>
                        </a:solidFill>
                      </a:endParaRPr>
                    </a:p>
                  </a:txBody>
                  <a:tcPr marL="91425" marR="91425" marT="91425" marB="91425">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800">
                          <a:solidFill>
                            <a:schemeClr val="dk1"/>
                          </a:solidFill>
                        </a:rPr>
                        <a:t>2022-06-28</a:t>
                      </a:r>
                      <a:endParaRPr sz="800">
                        <a:solidFill>
                          <a:schemeClr val="dk1"/>
                        </a:solidFill>
                      </a:endParaRPr>
                    </a:p>
                  </a:txBody>
                  <a:tcPr marL="91425" marR="91425" marT="91425" marB="91425">
                    <a:solidFill>
                      <a:schemeClr val="lt1"/>
                    </a:solidFill>
                  </a:tcPr>
                </a:tc>
                <a:extLst>
                  <a:ext uri="{0D108BD9-81ED-4DB2-BD59-A6C34878D82A}">
                    <a16:rowId xmlns:a16="http://schemas.microsoft.com/office/drawing/2014/main" val="10001"/>
                  </a:ext>
                </a:extLst>
              </a:tr>
              <a:tr h="304775">
                <a:tc>
                  <a:txBody>
                    <a:bodyPr/>
                    <a:lstStyle/>
                    <a:p>
                      <a:pPr marL="0" lvl="0" indent="0" algn="l" rtl="0">
                        <a:lnSpc>
                          <a:spcPct val="115000"/>
                        </a:lnSpc>
                        <a:spcBef>
                          <a:spcPts val="0"/>
                        </a:spcBef>
                        <a:spcAft>
                          <a:spcPts val="0"/>
                        </a:spcAft>
                        <a:buNone/>
                      </a:pPr>
                      <a:r>
                        <a:rPr lang="en" sz="800">
                          <a:solidFill>
                            <a:schemeClr val="dk1"/>
                          </a:solidFill>
                        </a:rPr>
                        <a:t>k0hlBqXX-Bt0vf1op7Jr1w</a:t>
                      </a:r>
                      <a:endParaRPr sz="800">
                        <a:solidFill>
                          <a:schemeClr val="dk1"/>
                        </a:solidFill>
                      </a:endParaRPr>
                    </a:p>
                  </a:txBody>
                  <a:tcPr marL="91425" marR="91425" marT="91425" marB="91425">
                    <a:solidFill>
                      <a:schemeClr val="lt1"/>
                    </a:solidFill>
                  </a:tcPr>
                </a:tc>
                <a:tc>
                  <a:txBody>
                    <a:bodyPr/>
                    <a:lstStyle/>
                    <a:p>
                      <a:pPr marL="0" lvl="0" indent="0" algn="l" rtl="0">
                        <a:lnSpc>
                          <a:spcPct val="115000"/>
                        </a:lnSpc>
                        <a:spcBef>
                          <a:spcPts val="0"/>
                        </a:spcBef>
                        <a:spcAft>
                          <a:spcPts val="0"/>
                        </a:spcAft>
                        <a:buNone/>
                      </a:pPr>
                      <a:r>
                        <a:rPr lang="en" sz="800">
                          <a:solidFill>
                            <a:schemeClr val="dk1"/>
                          </a:solidFill>
                        </a:rPr>
                        <a:t>Tsevi's Pub And Grill</a:t>
                      </a:r>
                      <a:endParaRPr sz="800">
                        <a:solidFill>
                          <a:schemeClr val="dk1"/>
                        </a:solidFill>
                      </a:endParaRPr>
                    </a:p>
                  </a:txBody>
                  <a:tcPr marL="91425" marR="91425" marT="91425" marB="91425">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800">
                          <a:solidFill>
                            <a:schemeClr val="dk1"/>
                          </a:solidFill>
                        </a:rPr>
                        <a:t>2</a:t>
                      </a:r>
                      <a:endParaRPr sz="800">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800">
                          <a:solidFill>
                            <a:schemeClr val="dk1"/>
                          </a:solidFill>
                        </a:rPr>
                        <a:t>0</a:t>
                      </a:r>
                      <a:endParaRPr sz="800">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800">
                          <a:solidFill>
                            <a:schemeClr val="dk1"/>
                          </a:solidFill>
                        </a:rPr>
                        <a:t>1</a:t>
                      </a:r>
                      <a:endParaRPr sz="800">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800">
                          <a:solidFill>
                            <a:schemeClr val="dk1"/>
                          </a:solidFill>
                        </a:rPr>
                        <a:t>3</a:t>
                      </a:r>
                      <a:endParaRPr sz="800">
                        <a:solidFill>
                          <a:schemeClr val="dk1"/>
                        </a:solidFill>
                      </a:endParaRPr>
                    </a:p>
                  </a:txBody>
                  <a:tcPr marL="91425" marR="91425" marT="91425" marB="91425">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800">
                          <a:solidFill>
                            <a:schemeClr val="dk1"/>
                          </a:solidFill>
                        </a:rPr>
                        <a:t>2022-06-28</a:t>
                      </a:r>
                      <a:endParaRPr sz="800">
                        <a:solidFill>
                          <a:schemeClr val="dk1"/>
                        </a:solidFill>
                      </a:endParaRPr>
                    </a:p>
                  </a:txBody>
                  <a:tcPr marL="91425" marR="91425" marT="91425" marB="91425">
                    <a:solidFill>
                      <a:schemeClr val="lt1"/>
                    </a:solidFill>
                  </a:tcPr>
                </a:tc>
                <a:extLst>
                  <a:ext uri="{0D108BD9-81ED-4DB2-BD59-A6C34878D82A}">
                    <a16:rowId xmlns:a16="http://schemas.microsoft.com/office/drawing/2014/main" val="10002"/>
                  </a:ext>
                </a:extLst>
              </a:tr>
              <a:tr h="444975">
                <a:tc>
                  <a:txBody>
                    <a:bodyPr/>
                    <a:lstStyle/>
                    <a:p>
                      <a:pPr marL="0" lvl="0" indent="0" algn="l" rtl="0">
                        <a:lnSpc>
                          <a:spcPct val="115000"/>
                        </a:lnSpc>
                        <a:spcBef>
                          <a:spcPts val="0"/>
                        </a:spcBef>
                        <a:spcAft>
                          <a:spcPts val="0"/>
                        </a:spcAft>
                        <a:buNone/>
                      </a:pPr>
                      <a:r>
                        <a:rPr lang="en" sz="800">
                          <a:solidFill>
                            <a:schemeClr val="dk1"/>
                          </a:solidFill>
                        </a:rPr>
                        <a:t>n_0UpQx1hsNbnPUSlodU8w</a:t>
                      </a:r>
                      <a:endParaRPr sz="800">
                        <a:solidFill>
                          <a:schemeClr val="dk1"/>
                        </a:solidFill>
                      </a:endParaRPr>
                    </a:p>
                  </a:txBody>
                  <a:tcPr marL="91425" marR="91425" marT="91425" marB="91425">
                    <a:solidFill>
                      <a:schemeClr val="lt1"/>
                    </a:solidFill>
                  </a:tcPr>
                </a:tc>
                <a:tc>
                  <a:txBody>
                    <a:bodyPr/>
                    <a:lstStyle/>
                    <a:p>
                      <a:pPr marL="0" lvl="0" indent="0" algn="l" rtl="0">
                        <a:lnSpc>
                          <a:spcPct val="115000"/>
                        </a:lnSpc>
                        <a:spcBef>
                          <a:spcPts val="0"/>
                        </a:spcBef>
                        <a:spcAft>
                          <a:spcPts val="0"/>
                        </a:spcAft>
                        <a:buNone/>
                      </a:pPr>
                      <a:r>
                        <a:rPr lang="en" sz="800">
                          <a:solidFill>
                            <a:schemeClr val="dk1"/>
                          </a:solidFill>
                        </a:rPr>
                        <a:t>Famous Footwear</a:t>
                      </a:r>
                      <a:endParaRPr sz="800">
                        <a:solidFill>
                          <a:schemeClr val="dk1"/>
                        </a:solidFill>
                      </a:endParaRPr>
                    </a:p>
                  </a:txBody>
                  <a:tcPr marL="91425" marR="91425" marT="91425" marB="91425">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800">
                          <a:solidFill>
                            <a:schemeClr val="dk1"/>
                          </a:solidFill>
                        </a:rPr>
                        <a:t>0</a:t>
                      </a:r>
                      <a:endParaRPr sz="800">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800">
                          <a:solidFill>
                            <a:schemeClr val="dk1"/>
                          </a:solidFill>
                        </a:rPr>
                        <a:t>0</a:t>
                      </a:r>
                      <a:endParaRPr sz="800">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800">
                          <a:solidFill>
                            <a:schemeClr val="dk1"/>
                          </a:solidFill>
                        </a:rPr>
                        <a:t>0</a:t>
                      </a:r>
                      <a:endParaRPr sz="800">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800">
                          <a:solidFill>
                            <a:schemeClr val="dk1"/>
                          </a:solidFill>
                        </a:rPr>
                        <a:t>0</a:t>
                      </a:r>
                      <a:endParaRPr sz="800">
                        <a:solidFill>
                          <a:schemeClr val="dk1"/>
                        </a:solidFill>
                      </a:endParaRPr>
                    </a:p>
                  </a:txBody>
                  <a:tcPr marL="91425" marR="91425" marT="91425" marB="91425">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800">
                          <a:solidFill>
                            <a:schemeClr val="dk1"/>
                          </a:solidFill>
                        </a:rPr>
                        <a:t>2022-06-28</a:t>
                      </a:r>
                      <a:endParaRPr sz="800">
                        <a:solidFill>
                          <a:schemeClr val="dk1"/>
                        </a:solidFill>
                      </a:endParaRPr>
                    </a:p>
                  </a:txBody>
                  <a:tcPr marL="91425" marR="91425" marT="91425" marB="91425">
                    <a:solidFill>
                      <a:schemeClr val="lt1"/>
                    </a:solidFill>
                  </a:tcPr>
                </a:tc>
                <a:extLst>
                  <a:ext uri="{0D108BD9-81ED-4DB2-BD59-A6C34878D82A}">
                    <a16:rowId xmlns:a16="http://schemas.microsoft.com/office/drawing/2014/main" val="10003"/>
                  </a:ext>
                </a:extLst>
              </a:tr>
              <a:tr h="444975">
                <a:tc>
                  <a:txBody>
                    <a:bodyPr/>
                    <a:lstStyle/>
                    <a:p>
                      <a:pPr marL="0" lvl="0" indent="0" algn="l" rtl="0">
                        <a:lnSpc>
                          <a:spcPct val="115000"/>
                        </a:lnSpc>
                        <a:spcBef>
                          <a:spcPts val="0"/>
                        </a:spcBef>
                        <a:spcAft>
                          <a:spcPts val="0"/>
                        </a:spcAft>
                        <a:buNone/>
                      </a:pPr>
                      <a:r>
                        <a:rPr lang="en" sz="800">
                          <a:solidFill>
                            <a:schemeClr val="dk1"/>
                          </a:solidFill>
                        </a:rPr>
                        <a:t>mWMc6_wTdE0EUBKIGXDVfA</a:t>
                      </a:r>
                      <a:endParaRPr sz="800">
                        <a:solidFill>
                          <a:schemeClr val="dk1"/>
                        </a:solidFill>
                      </a:endParaRPr>
                    </a:p>
                  </a:txBody>
                  <a:tcPr marL="91425" marR="91425" marT="91425" marB="91425">
                    <a:solidFill>
                      <a:schemeClr val="lt1"/>
                    </a:solidFill>
                  </a:tcPr>
                </a:tc>
                <a:tc>
                  <a:txBody>
                    <a:bodyPr/>
                    <a:lstStyle/>
                    <a:p>
                      <a:pPr marL="0" lvl="0" indent="0" algn="l" rtl="0">
                        <a:lnSpc>
                          <a:spcPct val="115000"/>
                        </a:lnSpc>
                        <a:spcBef>
                          <a:spcPts val="0"/>
                        </a:spcBef>
                        <a:spcAft>
                          <a:spcPts val="0"/>
                        </a:spcAft>
                        <a:buNone/>
                      </a:pPr>
                      <a:r>
                        <a:rPr lang="en" sz="800">
                          <a:solidFill>
                            <a:schemeClr val="dk1"/>
                          </a:solidFill>
                        </a:rPr>
                        <a:t>Perkiomen Valley Brewery</a:t>
                      </a:r>
                      <a:endParaRPr sz="800">
                        <a:solidFill>
                          <a:schemeClr val="dk1"/>
                        </a:solidFill>
                      </a:endParaRPr>
                    </a:p>
                  </a:txBody>
                  <a:tcPr marL="91425" marR="91425" marT="91425" marB="91425">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800">
                          <a:solidFill>
                            <a:schemeClr val="dk1"/>
                          </a:solidFill>
                        </a:rPr>
                        <a:t>1</a:t>
                      </a:r>
                      <a:endParaRPr sz="800">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800">
                          <a:solidFill>
                            <a:schemeClr val="dk1"/>
                          </a:solidFill>
                        </a:rPr>
                        <a:t>3</a:t>
                      </a:r>
                      <a:endParaRPr sz="800">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800">
                          <a:solidFill>
                            <a:schemeClr val="dk1"/>
                          </a:solidFill>
                        </a:rPr>
                        <a:t>1</a:t>
                      </a:r>
                      <a:endParaRPr sz="800">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800">
                          <a:solidFill>
                            <a:schemeClr val="dk1"/>
                          </a:solidFill>
                        </a:rPr>
                        <a:t>5</a:t>
                      </a:r>
                      <a:endParaRPr sz="800">
                        <a:solidFill>
                          <a:schemeClr val="dk1"/>
                        </a:solidFill>
                      </a:endParaRPr>
                    </a:p>
                  </a:txBody>
                  <a:tcPr marL="91425" marR="91425" marT="91425" marB="91425">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800">
                          <a:solidFill>
                            <a:schemeClr val="dk1"/>
                          </a:solidFill>
                        </a:rPr>
                        <a:t>2022-06-28</a:t>
                      </a:r>
                      <a:endParaRPr sz="800">
                        <a:solidFill>
                          <a:schemeClr val="dk1"/>
                        </a:solidFill>
                      </a:endParaRPr>
                    </a:p>
                  </a:txBody>
                  <a:tcPr marL="91425" marR="91425" marT="91425" marB="91425">
                    <a:solidFill>
                      <a:schemeClr val="lt1"/>
                    </a:solidFill>
                  </a:tcPr>
                </a:tc>
                <a:extLst>
                  <a:ext uri="{0D108BD9-81ED-4DB2-BD59-A6C34878D82A}">
                    <a16:rowId xmlns:a16="http://schemas.microsoft.com/office/drawing/2014/main" val="10004"/>
                  </a:ext>
                </a:extLst>
              </a:tr>
              <a:tr h="444975">
                <a:tc>
                  <a:txBody>
                    <a:bodyPr/>
                    <a:lstStyle/>
                    <a:p>
                      <a:pPr marL="0" lvl="0" indent="0" algn="l" rtl="0">
                        <a:lnSpc>
                          <a:spcPct val="115000"/>
                        </a:lnSpc>
                        <a:spcBef>
                          <a:spcPts val="0"/>
                        </a:spcBef>
                        <a:spcAft>
                          <a:spcPts val="0"/>
                        </a:spcAft>
                        <a:buNone/>
                      </a:pPr>
                      <a:r>
                        <a:rPr lang="en" sz="800">
                          <a:solidFill>
                            <a:schemeClr val="dk1"/>
                          </a:solidFill>
                        </a:rPr>
                        <a:t>MTSW4McQd7CbVtyjqoe9mw</a:t>
                      </a:r>
                      <a:endParaRPr sz="800">
                        <a:solidFill>
                          <a:schemeClr val="dk1"/>
                        </a:solidFill>
                      </a:endParaRPr>
                    </a:p>
                  </a:txBody>
                  <a:tcPr marL="91425" marR="91425" marT="91425" marB="91425">
                    <a:solidFill>
                      <a:schemeClr val="lt1"/>
                    </a:solidFill>
                  </a:tcPr>
                </a:tc>
                <a:tc>
                  <a:txBody>
                    <a:bodyPr/>
                    <a:lstStyle/>
                    <a:p>
                      <a:pPr marL="0" lvl="0" indent="0" algn="l" rtl="0">
                        <a:lnSpc>
                          <a:spcPct val="115000"/>
                        </a:lnSpc>
                        <a:spcBef>
                          <a:spcPts val="0"/>
                        </a:spcBef>
                        <a:spcAft>
                          <a:spcPts val="0"/>
                        </a:spcAft>
                        <a:buNone/>
                      </a:pPr>
                      <a:r>
                        <a:rPr lang="en" sz="800">
                          <a:solidFill>
                            <a:schemeClr val="dk1"/>
                          </a:solidFill>
                        </a:rPr>
                        <a:t>St Honore Pastries</a:t>
                      </a:r>
                      <a:endParaRPr sz="800">
                        <a:solidFill>
                          <a:schemeClr val="dk1"/>
                        </a:solidFill>
                      </a:endParaRPr>
                    </a:p>
                  </a:txBody>
                  <a:tcPr marL="91425" marR="91425" marT="91425" marB="91425">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800">
                          <a:solidFill>
                            <a:schemeClr val="dk1"/>
                          </a:solidFill>
                        </a:rPr>
                        <a:t>0</a:t>
                      </a:r>
                      <a:endParaRPr sz="800">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800">
                          <a:solidFill>
                            <a:schemeClr val="dk1"/>
                          </a:solidFill>
                        </a:rPr>
                        <a:t>0</a:t>
                      </a:r>
                      <a:endParaRPr sz="800">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800">
                          <a:solidFill>
                            <a:schemeClr val="dk1"/>
                          </a:solidFill>
                        </a:rPr>
                        <a:t>0</a:t>
                      </a:r>
                      <a:endParaRPr sz="800">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800">
                          <a:solidFill>
                            <a:schemeClr val="dk1"/>
                          </a:solidFill>
                        </a:rPr>
                        <a:t>0</a:t>
                      </a:r>
                      <a:endParaRPr sz="800">
                        <a:solidFill>
                          <a:schemeClr val="dk1"/>
                        </a:solidFill>
                      </a:endParaRPr>
                    </a:p>
                  </a:txBody>
                  <a:tcPr marL="91425" marR="91425" marT="91425" marB="91425">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800">
                          <a:solidFill>
                            <a:schemeClr val="dk1"/>
                          </a:solidFill>
                        </a:rPr>
                        <a:t>2022-06-28</a:t>
                      </a:r>
                      <a:endParaRPr sz="800">
                        <a:solidFill>
                          <a:schemeClr val="dk1"/>
                        </a:solidFill>
                      </a:endParaRPr>
                    </a:p>
                  </a:txBody>
                  <a:tcPr marL="91425" marR="91425" marT="91425" marB="91425">
                    <a:solidFill>
                      <a:schemeClr val="lt1"/>
                    </a:solidFill>
                  </a:tcPr>
                </a:tc>
                <a:extLst>
                  <a:ext uri="{0D108BD9-81ED-4DB2-BD59-A6C34878D82A}">
                    <a16:rowId xmlns:a16="http://schemas.microsoft.com/office/drawing/2014/main" val="10005"/>
                  </a:ext>
                </a:extLst>
              </a:tr>
            </a:tbl>
          </a:graphicData>
        </a:graphic>
      </p:graphicFrame>
      <p:sp>
        <p:nvSpPr>
          <p:cNvPr id="536" name="Google Shape;536;p65"/>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537" name="Google Shape;537;p65"/>
          <p:cNvSpPr/>
          <p:nvPr/>
        </p:nvSpPr>
        <p:spPr>
          <a:xfrm>
            <a:off x="339950" y="1813799"/>
            <a:ext cx="6609600" cy="4349425"/>
          </a:xfrm>
          <a:prstGeom prst="rect">
            <a:avLst/>
          </a:prstGeom>
          <a:solidFill>
            <a:srgbClr val="EDEEF1">
              <a:alpha val="83240"/>
            </a:srgb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65"/>
          <p:cNvSpPr/>
          <p:nvPr/>
        </p:nvSpPr>
        <p:spPr>
          <a:xfrm>
            <a:off x="8435450" y="1813800"/>
            <a:ext cx="3484200" cy="4296900"/>
          </a:xfrm>
          <a:prstGeom prst="rect">
            <a:avLst/>
          </a:prstGeom>
          <a:solidFill>
            <a:srgbClr val="EDEEF1">
              <a:alpha val="83240"/>
            </a:srgb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190</a:t>
            </a:fld>
            <a:endParaRPr/>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Simplify &amp; Cache</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3" name="!!arrange">
            <a:extLst>
              <a:ext uri="{FF2B5EF4-FFF2-40B4-BE49-F238E27FC236}">
                <a16:creationId xmlns:a16="http://schemas.microsoft.com/office/drawing/2014/main" id="{CC5A389B-493C-F6B5-E50E-910E35908C55}"/>
              </a:ext>
            </a:extLst>
          </p:cNvPr>
          <p:cNvSpPr txBox="1"/>
          <p:nvPr/>
        </p:nvSpPr>
        <p:spPr>
          <a:xfrm>
            <a:off x="749245" y="1088674"/>
            <a:ext cx="10690335" cy="1569660"/>
          </a:xfrm>
          <a:prstGeom prst="rect">
            <a:avLst/>
          </a:prstGeom>
          <a:noFill/>
          <a:ln w="38100">
            <a:noFill/>
          </a:ln>
        </p:spPr>
        <p:txBody>
          <a:bodyPr wrap="square" rtlCol="0">
            <a:spAutoFit/>
          </a:bodyPr>
          <a:lstStyle/>
          <a:p>
            <a:pPr lvl="0"/>
            <a:r>
              <a:rPr lang="en-CA" sz="1600" b="1" dirty="0">
                <a:solidFill>
                  <a:srgbClr val="A71D5D"/>
                </a:solidFill>
                <a:latin typeface="DM Mono" panose="020B0509040201040103" pitchFamily="49" charset="77"/>
              </a:rPr>
              <a:t>def </a:t>
            </a:r>
            <a:r>
              <a:rPr lang="en-CA" sz="1600" b="1" dirty="0" err="1">
                <a:solidFill>
                  <a:srgbClr val="795DA3"/>
                </a:solidFill>
                <a:latin typeface="DM Mono" panose="020B0509040201040103" pitchFamily="49" charset="77"/>
              </a:rPr>
              <a:t>test_will_count_mobile_reviews_without_matching_checkins</a:t>
            </a:r>
            <a:endParaRPr lang="en-CA" sz="1600" b="1" dirty="0">
              <a:solidFill>
                <a:srgbClr val="795DA3"/>
              </a:solidFill>
              <a:latin typeface="DM Mono" panose="020B0509040201040103" pitchFamily="49" charset="77"/>
            </a:endParaRPr>
          </a:p>
          <a:p>
            <a:pPr lvl="0"/>
            <a:r>
              <a:rPr lang="en-CA" sz="1600" b="1" dirty="0">
                <a:solidFill>
                  <a:srgbClr val="63A35C"/>
                </a:solidFill>
                <a:latin typeface="DM Mono" panose="020B0509040201040103" pitchFamily="49" charset="77"/>
              </a:rPr>
              <a:t>(</a:t>
            </a:r>
            <a:r>
              <a:rPr lang="en-CA" sz="1600" b="1" dirty="0">
                <a:solidFill>
                  <a:srgbClr val="0086B3"/>
                </a:solidFill>
                <a:latin typeface="DM Mono" panose="020B0509040201040103" pitchFamily="49" charset="77"/>
              </a:rPr>
              <a:t>spark</a:t>
            </a:r>
            <a:r>
              <a:rPr lang="en-CA" sz="1600" b="1" dirty="0">
                <a:solidFill>
                  <a:srgbClr val="A71D5D"/>
                </a:solidFill>
                <a:latin typeface="DM Mono" panose="020B0509040201040103" pitchFamily="49" charset="77"/>
              </a:rPr>
              <a:t>: </a:t>
            </a:r>
            <a:r>
              <a:rPr lang="en-CA" sz="1600" b="1" dirty="0" err="1">
                <a:solidFill>
                  <a:srgbClr val="795DA3"/>
                </a:solidFill>
                <a:latin typeface="DM Mono" panose="020B0509040201040103" pitchFamily="49" charset="77"/>
              </a:rPr>
              <a:t>SparkSession</a:t>
            </a:r>
            <a:r>
              <a:rPr lang="en-CA" sz="1600" b="1" dirty="0">
                <a:solidFill>
                  <a:srgbClr val="63A35C"/>
                </a:solidFill>
                <a:latin typeface="DM Mono" panose="020B0509040201040103" pitchFamily="49" charset="77"/>
              </a:rPr>
              <a:t>) </a:t>
            </a:r>
            <a:r>
              <a:rPr lang="en-CA" sz="1600" b="1" dirty="0">
                <a:latin typeface="DM Mono" panose="020B0509040201040103" pitchFamily="49" charset="77"/>
              </a:rPr>
              <a:t>-&gt; </a:t>
            </a:r>
            <a:r>
              <a:rPr lang="en-CA" sz="1600" b="1" dirty="0">
                <a:solidFill>
                  <a:srgbClr val="A71D5D"/>
                </a:solidFill>
                <a:latin typeface="DM Mono" panose="020B0509040201040103" pitchFamily="49" charset="77"/>
              </a:rPr>
              <a:t>None:</a:t>
            </a:r>
            <a:br>
              <a:rPr lang="en-CA" sz="1600" b="1" dirty="0">
                <a:solidFill>
                  <a:srgbClr val="A71D5D"/>
                </a:solidFill>
                <a:latin typeface="DM Mono" panose="020B0509040201040103" pitchFamily="49" charset="77"/>
              </a:rPr>
            </a:br>
            <a:r>
              <a:rPr lang="en-CA" sz="1600" b="1" dirty="0">
                <a:solidFill>
                  <a:srgbClr val="A71D5D"/>
                </a:solidFill>
                <a:latin typeface="DM Mono" panose="020B0509040201040103" pitchFamily="49" charset="77"/>
              </a:rPr>
              <a:t>  </a:t>
            </a:r>
            <a:r>
              <a:rPr lang="en-CA" sz="1600" b="1" dirty="0" err="1">
                <a:latin typeface="DM Mono" panose="020B0509040201040103" pitchFamily="49" charset="77"/>
              </a:rPr>
              <a:t>browser_reviews_df</a:t>
            </a:r>
            <a:r>
              <a:rPr lang="en-CA" sz="1600" b="1" dirty="0">
                <a:latin typeface="DM Mono" panose="020B0509040201040103" pitchFamily="49" charset="77"/>
              </a:rPr>
              <a:t> </a:t>
            </a:r>
            <a:r>
              <a:rPr lang="en-CA" sz="1600" b="1" dirty="0">
                <a:solidFill>
                  <a:srgbClr val="A71D5D"/>
                </a:solidFill>
                <a:latin typeface="DM Mono" panose="020B0509040201040103" pitchFamily="49" charset="77"/>
              </a:rPr>
              <a:t>= </a:t>
            </a:r>
            <a:r>
              <a:rPr lang="en-CA" sz="1600" b="1" dirty="0" err="1">
                <a:solidFill>
                  <a:srgbClr val="0086B3"/>
                </a:solidFill>
                <a:latin typeface="DM Mono" panose="020B0509040201040103" pitchFamily="49" charset="77"/>
              </a:rPr>
              <a:t>create_df_from_json</a:t>
            </a:r>
            <a:r>
              <a:rPr lang="en-CA" sz="1600" b="1" dirty="0">
                <a:solidFill>
                  <a:srgbClr val="63A35C"/>
                </a:solidFill>
                <a:latin typeface="DM Mono" panose="020B0509040201040103" pitchFamily="49" charset="77"/>
              </a:rPr>
              <a:t>(</a:t>
            </a:r>
            <a:r>
              <a:rPr lang="en-CA" sz="1600" b="1" dirty="0">
                <a:solidFill>
                  <a:srgbClr val="183691"/>
                </a:solidFill>
                <a:latin typeface="DM Mono" panose="020B0509040201040103" pitchFamily="49" charset="77"/>
              </a:rPr>
              <a:t>"fixtures/</a:t>
            </a:r>
            <a:r>
              <a:rPr lang="en-CA" sz="1600" b="1" dirty="0" err="1">
                <a:solidFill>
                  <a:srgbClr val="183691"/>
                </a:solidFill>
                <a:latin typeface="DM Mono" panose="020B0509040201040103" pitchFamily="49" charset="77"/>
              </a:rPr>
              <a:t>browser_reviews.json</a:t>
            </a:r>
            <a:r>
              <a:rPr lang="en-CA" sz="1600" b="1" dirty="0">
                <a:solidFill>
                  <a:srgbClr val="183691"/>
                </a:solidFill>
                <a:latin typeface="DM Mono" panose="020B0509040201040103" pitchFamily="49" charset="77"/>
              </a:rPr>
              <a:t>"</a:t>
            </a:r>
            <a:r>
              <a:rPr lang="en-CA" sz="1600" b="1" dirty="0">
                <a:solidFill>
                  <a:srgbClr val="63A35C"/>
                </a:solidFill>
                <a:latin typeface="DM Mono" panose="020B0509040201040103" pitchFamily="49" charset="77"/>
              </a:rPr>
              <a:t>, </a:t>
            </a:r>
            <a:r>
              <a:rPr lang="en-CA" sz="1600" b="1" dirty="0">
                <a:solidFill>
                  <a:srgbClr val="0086B3"/>
                </a:solidFill>
                <a:latin typeface="DM Mono" panose="020B0509040201040103" pitchFamily="49" charset="77"/>
              </a:rPr>
              <a:t>spark</a:t>
            </a:r>
            <a:r>
              <a:rPr lang="en-CA" sz="1600" b="1" dirty="0">
                <a:solidFill>
                  <a:srgbClr val="63A35C"/>
                </a:solidFill>
                <a:latin typeface="DM Mono" panose="020B0509040201040103" pitchFamily="49" charset="77"/>
              </a:rPr>
              <a:t>)</a:t>
            </a:r>
            <a:br>
              <a:rPr lang="en-CA" sz="1600" b="1" dirty="0">
                <a:solidFill>
                  <a:srgbClr val="63A35C"/>
                </a:solidFill>
                <a:latin typeface="DM Mono" panose="020B0509040201040103" pitchFamily="49" charset="77"/>
              </a:rPr>
            </a:br>
            <a:r>
              <a:rPr lang="en-CA" sz="1600" b="1" dirty="0">
                <a:solidFill>
                  <a:srgbClr val="63A35C"/>
                </a:solidFill>
                <a:latin typeface="DM Mono" panose="020B0509040201040103" pitchFamily="49" charset="77"/>
              </a:rPr>
              <a:t>  </a:t>
            </a:r>
            <a:r>
              <a:rPr lang="en-CA" sz="1600" b="1" dirty="0" err="1">
                <a:latin typeface="DM Mono" panose="020B0509040201040103" pitchFamily="49" charset="77"/>
              </a:rPr>
              <a:t>mobile_reviews_df</a:t>
            </a:r>
            <a:r>
              <a:rPr lang="en-CA" sz="1600" b="1" dirty="0">
                <a:latin typeface="DM Mono" panose="020B0509040201040103" pitchFamily="49" charset="77"/>
              </a:rPr>
              <a:t> </a:t>
            </a:r>
            <a:r>
              <a:rPr lang="en-CA" sz="1600" b="1" dirty="0">
                <a:solidFill>
                  <a:srgbClr val="A71D5D"/>
                </a:solidFill>
                <a:latin typeface="DM Mono" panose="020B0509040201040103" pitchFamily="49" charset="77"/>
              </a:rPr>
              <a:t>= </a:t>
            </a:r>
            <a:r>
              <a:rPr lang="en-CA" sz="1600" b="1" dirty="0" err="1">
                <a:solidFill>
                  <a:srgbClr val="0086B3"/>
                </a:solidFill>
                <a:latin typeface="DM Mono" panose="020B0509040201040103" pitchFamily="49" charset="77"/>
              </a:rPr>
              <a:t>create_df_from_json</a:t>
            </a:r>
            <a:r>
              <a:rPr lang="en-CA" sz="1600" b="1" dirty="0">
                <a:solidFill>
                  <a:srgbClr val="63A35C"/>
                </a:solidFill>
                <a:latin typeface="DM Mono" panose="020B0509040201040103" pitchFamily="49" charset="77"/>
              </a:rPr>
              <a:t>(</a:t>
            </a:r>
            <a:r>
              <a:rPr lang="en-CA" sz="1600" b="1" dirty="0">
                <a:solidFill>
                  <a:srgbClr val="183691"/>
                </a:solidFill>
                <a:latin typeface="DM Mono" panose="020B0509040201040103" pitchFamily="49" charset="77"/>
              </a:rPr>
              <a:t>"fixtures/</a:t>
            </a:r>
            <a:r>
              <a:rPr lang="en-CA" sz="1600" b="1" dirty="0" err="1">
                <a:solidFill>
                  <a:srgbClr val="183691"/>
                </a:solidFill>
                <a:latin typeface="DM Mono" panose="020B0509040201040103" pitchFamily="49" charset="77"/>
              </a:rPr>
              <a:t>mobile_reviews.json</a:t>
            </a:r>
            <a:r>
              <a:rPr lang="en-CA" sz="1600" b="1" dirty="0">
                <a:solidFill>
                  <a:srgbClr val="183691"/>
                </a:solidFill>
                <a:latin typeface="DM Mono" panose="020B0509040201040103" pitchFamily="49" charset="77"/>
              </a:rPr>
              <a:t>"</a:t>
            </a:r>
            <a:r>
              <a:rPr lang="en-CA" sz="1600" b="1" dirty="0">
                <a:solidFill>
                  <a:srgbClr val="63A35C"/>
                </a:solidFill>
                <a:latin typeface="DM Mono" panose="020B0509040201040103" pitchFamily="49" charset="77"/>
              </a:rPr>
              <a:t>, </a:t>
            </a:r>
            <a:r>
              <a:rPr lang="en-CA" sz="1600" b="1" dirty="0">
                <a:solidFill>
                  <a:srgbClr val="0086B3"/>
                </a:solidFill>
                <a:latin typeface="DM Mono" panose="020B0509040201040103" pitchFamily="49" charset="77"/>
              </a:rPr>
              <a:t>spark</a:t>
            </a:r>
            <a:r>
              <a:rPr lang="en-CA" sz="1600" b="1" dirty="0">
                <a:solidFill>
                  <a:srgbClr val="63A35C"/>
                </a:solidFill>
                <a:latin typeface="DM Mono" panose="020B0509040201040103" pitchFamily="49" charset="77"/>
              </a:rPr>
              <a:t>)</a:t>
            </a:r>
          </a:p>
          <a:p>
            <a:pPr lvl="0"/>
            <a:r>
              <a:rPr lang="en-CA" sz="1600" b="1" dirty="0">
                <a:solidFill>
                  <a:srgbClr val="63A35C"/>
                </a:solidFill>
                <a:latin typeface="DM Mono" panose="020B0509040201040103" pitchFamily="49" charset="77"/>
              </a:rPr>
              <a:t>  </a:t>
            </a:r>
            <a:r>
              <a:rPr lang="en-CA" sz="1600" b="1" dirty="0" err="1">
                <a:latin typeface="DM Mono" panose="020B0509040201040103" pitchFamily="49" charset="77"/>
              </a:rPr>
              <a:t>checkin_df</a:t>
            </a:r>
            <a:r>
              <a:rPr lang="en-CA" sz="1600" b="1" dirty="0">
                <a:latin typeface="DM Mono" panose="020B0509040201040103" pitchFamily="49" charset="77"/>
              </a:rPr>
              <a:t> </a:t>
            </a:r>
            <a:r>
              <a:rPr lang="en-CA" sz="1600" b="1" dirty="0">
                <a:solidFill>
                  <a:srgbClr val="A71D5D"/>
                </a:solidFill>
                <a:latin typeface="DM Mono" panose="020B0509040201040103" pitchFamily="49" charset="77"/>
              </a:rPr>
              <a:t>= </a:t>
            </a:r>
            <a:r>
              <a:rPr lang="en-CA" sz="1600" b="1" dirty="0" err="1">
                <a:solidFill>
                  <a:srgbClr val="0086B3"/>
                </a:solidFill>
                <a:latin typeface="DM Mono" panose="020B0509040201040103" pitchFamily="49" charset="77"/>
              </a:rPr>
              <a:t>create_df_from_json</a:t>
            </a:r>
            <a:r>
              <a:rPr lang="en-CA" sz="1600" b="1" dirty="0">
                <a:solidFill>
                  <a:srgbClr val="63A35C"/>
                </a:solidFill>
                <a:latin typeface="DM Mono" panose="020B0509040201040103" pitchFamily="49" charset="77"/>
              </a:rPr>
              <a:t>(</a:t>
            </a:r>
            <a:r>
              <a:rPr lang="en-CA" sz="1600" b="1" dirty="0">
                <a:solidFill>
                  <a:srgbClr val="183691"/>
                </a:solidFill>
                <a:latin typeface="DM Mono" panose="020B0509040201040103" pitchFamily="49" charset="77"/>
              </a:rPr>
              <a:t>"fixtures/</a:t>
            </a:r>
            <a:r>
              <a:rPr lang="en-CA" sz="1600" b="1" dirty="0" err="1">
                <a:solidFill>
                  <a:srgbClr val="183691"/>
                </a:solidFill>
                <a:latin typeface="DM Mono" panose="020B0509040201040103" pitchFamily="49" charset="77"/>
              </a:rPr>
              <a:t>checkin_exploded.json</a:t>
            </a:r>
            <a:r>
              <a:rPr lang="en-CA" sz="1600" b="1" dirty="0">
                <a:solidFill>
                  <a:srgbClr val="183691"/>
                </a:solidFill>
                <a:latin typeface="DM Mono" panose="020B0509040201040103" pitchFamily="49" charset="77"/>
              </a:rPr>
              <a:t>"</a:t>
            </a:r>
            <a:r>
              <a:rPr lang="en-CA" sz="1600" b="1" dirty="0">
                <a:solidFill>
                  <a:srgbClr val="63A35C"/>
                </a:solidFill>
                <a:latin typeface="DM Mono" panose="020B0509040201040103" pitchFamily="49" charset="77"/>
              </a:rPr>
              <a:t>, </a:t>
            </a:r>
            <a:r>
              <a:rPr lang="en-CA" sz="1600" b="1" dirty="0">
                <a:solidFill>
                  <a:srgbClr val="0086B3"/>
                </a:solidFill>
                <a:latin typeface="DM Mono" panose="020B0509040201040103" pitchFamily="49" charset="77"/>
              </a:rPr>
              <a:t>spark</a:t>
            </a:r>
            <a:r>
              <a:rPr lang="en-CA" sz="1600" b="1" dirty="0">
                <a:solidFill>
                  <a:srgbClr val="63A35C"/>
                </a:solidFill>
                <a:latin typeface="DM Mono" panose="020B0509040201040103" pitchFamily="49" charset="77"/>
              </a:rPr>
              <a:t>)</a:t>
            </a:r>
          </a:p>
          <a:p>
            <a:pPr lvl="0"/>
            <a:r>
              <a:rPr lang="en-CA" sz="1600" b="1" dirty="0">
                <a:solidFill>
                  <a:srgbClr val="63A35C"/>
                </a:solidFill>
                <a:latin typeface="DM Mono" panose="020B0509040201040103" pitchFamily="49" charset="77"/>
              </a:rPr>
              <a:t>  </a:t>
            </a:r>
            <a:r>
              <a:rPr lang="en-CA" sz="1600" b="1" dirty="0" err="1">
                <a:solidFill>
                  <a:schemeClr val="tx1"/>
                </a:solidFill>
                <a:latin typeface="DM Mono" panose="020B0509040201040103" pitchFamily="49" charset="77"/>
              </a:rPr>
              <a:t>run_</a:t>
            </a:r>
            <a:r>
              <a:rPr lang="en-CA" sz="1600" b="1" dirty="0" err="1">
                <a:latin typeface="DM Mono" panose="020B0509040201040103" pitchFamily="49" charset="77"/>
              </a:rPr>
              <a:t>date</a:t>
            </a:r>
            <a:r>
              <a:rPr lang="en-CA" sz="1600" b="1" dirty="0">
                <a:latin typeface="DM Mono" panose="020B0509040201040103" pitchFamily="49" charset="77"/>
              </a:rPr>
              <a:t> </a:t>
            </a:r>
            <a:r>
              <a:rPr lang="en-CA" sz="1600" b="1" dirty="0">
                <a:solidFill>
                  <a:srgbClr val="A71D5D"/>
                </a:solidFill>
                <a:latin typeface="DM Mono" panose="020B0509040201040103" pitchFamily="49" charset="77"/>
              </a:rPr>
              <a:t>= </a:t>
            </a:r>
            <a:r>
              <a:rPr lang="en-CA" sz="1600" b="1" dirty="0">
                <a:solidFill>
                  <a:srgbClr val="0086B3"/>
                </a:solidFill>
                <a:latin typeface="DM Mono" panose="020B0509040201040103" pitchFamily="49" charset="77"/>
              </a:rPr>
              <a:t>datetime</a:t>
            </a:r>
            <a:r>
              <a:rPr lang="en-CA" sz="1600" b="1" dirty="0">
                <a:solidFill>
                  <a:srgbClr val="63A35C"/>
                </a:solidFill>
                <a:latin typeface="DM Mono" panose="020B0509040201040103" pitchFamily="49" charset="77"/>
              </a:rPr>
              <a:t>(</a:t>
            </a:r>
            <a:r>
              <a:rPr lang="en-CA" sz="1600" b="1" dirty="0">
                <a:solidFill>
                  <a:srgbClr val="0086B3"/>
                </a:solidFill>
                <a:latin typeface="DM Mono" panose="020B0509040201040103" pitchFamily="49" charset="77"/>
              </a:rPr>
              <a:t>2022</a:t>
            </a:r>
            <a:r>
              <a:rPr lang="en-CA" sz="1600" b="1" dirty="0">
                <a:solidFill>
                  <a:srgbClr val="63A35C"/>
                </a:solidFill>
                <a:latin typeface="DM Mono" panose="020B0509040201040103" pitchFamily="49" charset="77"/>
              </a:rPr>
              <a:t>, </a:t>
            </a:r>
            <a:r>
              <a:rPr lang="en-CA" sz="1600" b="1" dirty="0">
                <a:solidFill>
                  <a:srgbClr val="0086B3"/>
                </a:solidFill>
                <a:latin typeface="DM Mono" panose="020B0509040201040103" pitchFamily="49" charset="77"/>
              </a:rPr>
              <a:t>4</a:t>
            </a:r>
            <a:r>
              <a:rPr lang="en-CA" sz="1600" b="1" dirty="0">
                <a:solidFill>
                  <a:srgbClr val="63A35C"/>
                </a:solidFill>
                <a:latin typeface="DM Mono" panose="020B0509040201040103" pitchFamily="49" charset="77"/>
              </a:rPr>
              <a:t>, </a:t>
            </a:r>
            <a:r>
              <a:rPr lang="en-CA" sz="1600" b="1" dirty="0">
                <a:solidFill>
                  <a:srgbClr val="0086B3"/>
                </a:solidFill>
                <a:latin typeface="DM Mono" panose="020B0509040201040103" pitchFamily="49" charset="77"/>
              </a:rPr>
              <a:t>14</a:t>
            </a:r>
            <a:r>
              <a:rPr lang="en-CA" sz="1600" b="1" dirty="0">
                <a:solidFill>
                  <a:srgbClr val="63A35C"/>
                </a:solidFill>
                <a:latin typeface="DM Mono" panose="020B0509040201040103" pitchFamily="49" charset="77"/>
              </a:rPr>
              <a:t>)</a:t>
            </a:r>
            <a:endParaRPr lang="en-US" sz="2000" b="1" dirty="0">
              <a:latin typeface="DM Mono" panose="020B0509040201040103" pitchFamily="49" charset="77"/>
            </a:endParaRPr>
          </a:p>
        </p:txBody>
      </p:sp>
      <p:sp>
        <p:nvSpPr>
          <p:cNvPr id="10" name="!!assert">
            <a:extLst>
              <a:ext uri="{FF2B5EF4-FFF2-40B4-BE49-F238E27FC236}">
                <a16:creationId xmlns:a16="http://schemas.microsoft.com/office/drawing/2014/main" id="{51A7B6C4-7E52-94F5-DB1D-73017E487458}"/>
              </a:ext>
            </a:extLst>
          </p:cNvPr>
          <p:cNvSpPr/>
          <p:nvPr/>
        </p:nvSpPr>
        <p:spPr>
          <a:xfrm>
            <a:off x="1005727" y="3729414"/>
            <a:ext cx="8111852" cy="338554"/>
          </a:xfrm>
          <a:prstGeom prst="rect">
            <a:avLst/>
          </a:prstGeom>
          <a:ln w="38100">
            <a:noFill/>
          </a:ln>
        </p:spPr>
        <p:txBody>
          <a:bodyPr wrap="square">
            <a:spAutoFit/>
          </a:bodyPr>
          <a:lstStyle/>
          <a:p>
            <a:r>
              <a:rPr lang="en-CA" sz="1600" b="1" dirty="0" err="1">
                <a:solidFill>
                  <a:srgbClr val="0086B3"/>
                </a:solidFill>
                <a:latin typeface="DM Mono" panose="020B0509040201040103" pitchFamily="49" charset="77"/>
              </a:rPr>
              <a:t>assert_inglewood_pizza_has_one_review</a:t>
            </a:r>
            <a:r>
              <a:rPr lang="en-CA" sz="1600" b="1" dirty="0">
                <a:solidFill>
                  <a:srgbClr val="63A35C"/>
                </a:solidFill>
                <a:latin typeface="DM Mono" panose="020B0509040201040103" pitchFamily="49" charset="77"/>
              </a:rPr>
              <a:t>(</a:t>
            </a:r>
            <a:r>
              <a:rPr lang="en-CA" sz="1600" b="1" dirty="0" err="1">
                <a:solidFill>
                  <a:schemeClr val="tx1"/>
                </a:solidFill>
                <a:latin typeface="DM Mono" panose="020B0509040201040103" pitchFamily="49" charset="77"/>
              </a:rPr>
              <a:t>reviews_</a:t>
            </a:r>
            <a:r>
              <a:rPr lang="en-CA" sz="1600" b="1" dirty="0" err="1">
                <a:latin typeface="DM Mono" panose="020B0509040201040103" pitchFamily="49" charset="77"/>
              </a:rPr>
              <a:t>df</a:t>
            </a:r>
            <a:r>
              <a:rPr lang="en-CA" sz="1600" b="1" dirty="0">
                <a:solidFill>
                  <a:srgbClr val="63A35C"/>
                </a:solidFill>
                <a:latin typeface="DM Mono" panose="020B0509040201040103" pitchFamily="49" charset="77"/>
              </a:rPr>
              <a:t>)</a:t>
            </a:r>
          </a:p>
        </p:txBody>
      </p:sp>
      <p:sp>
        <p:nvSpPr>
          <p:cNvPr id="11" name="!!act">
            <a:extLst>
              <a:ext uri="{FF2B5EF4-FFF2-40B4-BE49-F238E27FC236}">
                <a16:creationId xmlns:a16="http://schemas.microsoft.com/office/drawing/2014/main" id="{AA7B5818-4923-B356-622D-BD8FCA8BDF7C}"/>
              </a:ext>
            </a:extLst>
          </p:cNvPr>
          <p:cNvSpPr txBox="1"/>
          <p:nvPr/>
        </p:nvSpPr>
        <p:spPr>
          <a:xfrm>
            <a:off x="749245" y="2426581"/>
            <a:ext cx="10876698" cy="1323439"/>
          </a:xfrm>
          <a:prstGeom prst="rect">
            <a:avLst/>
          </a:prstGeom>
          <a:noFill/>
          <a:ln w="38100">
            <a:noFill/>
          </a:ln>
        </p:spPr>
        <p:txBody>
          <a:bodyPr wrap="square" rtlCol="0">
            <a:spAutoFit/>
          </a:bodyPr>
          <a:lstStyle/>
          <a:p>
            <a:r>
              <a:rPr lang="en-CA" sz="1600" b="1" dirty="0">
                <a:latin typeface="DM Sans" pitchFamily="2" charset="77"/>
              </a:rPr>
              <a:t>    </a:t>
            </a:r>
          </a:p>
          <a:p>
            <a:r>
              <a:rPr lang="en-CA" sz="1600" b="1" dirty="0">
                <a:latin typeface="DM Sans" pitchFamily="2" charset="77"/>
              </a:rPr>
              <a:t>    </a:t>
            </a:r>
            <a:br>
              <a:rPr lang="en-CA" sz="1600" b="1" dirty="0">
                <a:solidFill>
                  <a:srgbClr val="63A35C"/>
                </a:solidFill>
                <a:latin typeface="DM Sans" pitchFamily="2" charset="77"/>
              </a:rPr>
            </a:br>
            <a:r>
              <a:rPr lang="en-CA" sz="1600" b="1" dirty="0">
                <a:solidFill>
                  <a:srgbClr val="63A35C"/>
                </a:solidFill>
                <a:latin typeface="DM Sans" pitchFamily="2" charset="77"/>
              </a:rPr>
              <a:t>    </a:t>
            </a:r>
            <a:r>
              <a:rPr lang="en-CA" sz="1600" b="1" dirty="0" err="1">
                <a:latin typeface="DM Mono" panose="020B0509040201040103" pitchFamily="49" charset="77"/>
              </a:rPr>
              <a:t>reviews_df</a:t>
            </a:r>
            <a:r>
              <a:rPr lang="en-CA" sz="1600" b="1" dirty="0">
                <a:latin typeface="DM Mono" panose="020B0509040201040103" pitchFamily="49" charset="77"/>
              </a:rPr>
              <a:t> </a:t>
            </a:r>
            <a:r>
              <a:rPr lang="en-CA" sz="1600" b="1" dirty="0">
                <a:solidFill>
                  <a:srgbClr val="A71D5D"/>
                </a:solidFill>
                <a:latin typeface="DM Mono" panose="020B0509040201040103" pitchFamily="49" charset="77"/>
              </a:rPr>
              <a:t>= </a:t>
            </a:r>
            <a:r>
              <a:rPr lang="en-CA" sz="1600" b="1" dirty="0" err="1">
                <a:solidFill>
                  <a:srgbClr val="0086B3"/>
                </a:solidFill>
                <a:latin typeface="DM Mono" panose="020B0509040201040103" pitchFamily="49" charset="77"/>
              </a:rPr>
              <a:t>count_reviews</a:t>
            </a:r>
            <a:r>
              <a:rPr lang="en-CA" sz="1600" b="1" dirty="0">
                <a:solidFill>
                  <a:srgbClr val="63A35C"/>
                </a:solidFill>
                <a:latin typeface="DM Mono" panose="020B0509040201040103" pitchFamily="49" charset="77"/>
              </a:rPr>
              <a:t>(</a:t>
            </a:r>
          </a:p>
          <a:p>
            <a:r>
              <a:rPr lang="en-CA" sz="1600" b="1" dirty="0">
                <a:solidFill>
                  <a:srgbClr val="63A35C"/>
                </a:solidFill>
                <a:latin typeface="DM Mono" panose="020B0509040201040103" pitchFamily="49" charset="77"/>
              </a:rPr>
              <a:t>	</a:t>
            </a:r>
            <a:r>
              <a:rPr lang="en-CA" sz="1600" b="1" dirty="0" err="1">
                <a:solidFill>
                  <a:schemeClr val="tx1"/>
                </a:solidFill>
                <a:latin typeface="DM Mono" panose="020B0509040201040103" pitchFamily="49" charset="77"/>
              </a:rPr>
              <a:t>checkin_df</a:t>
            </a:r>
            <a:r>
              <a:rPr lang="en-CA" sz="1600" b="1" dirty="0">
                <a:solidFill>
                  <a:schemeClr val="tx1"/>
                </a:solidFill>
                <a:latin typeface="DM Mono" panose="020B0509040201040103" pitchFamily="49" charset="77"/>
              </a:rPr>
              <a:t>, </a:t>
            </a:r>
            <a:r>
              <a:rPr lang="en-CA" sz="1600" b="1" dirty="0" err="1">
                <a:solidFill>
                  <a:schemeClr val="tx1"/>
                </a:solidFill>
                <a:latin typeface="DM Mono" panose="020B0509040201040103" pitchFamily="49" charset="77"/>
              </a:rPr>
              <a:t>mobile_reviews_df</a:t>
            </a:r>
            <a:r>
              <a:rPr lang="en-CA" sz="1600" b="1" dirty="0">
                <a:solidFill>
                  <a:schemeClr val="tx1"/>
                </a:solidFill>
                <a:latin typeface="DM Mono" panose="020B0509040201040103" pitchFamily="49" charset="77"/>
              </a:rPr>
              <a:t>, </a:t>
            </a:r>
            <a:r>
              <a:rPr lang="en-CA" sz="1600" b="1" dirty="0" err="1">
                <a:solidFill>
                  <a:schemeClr val="tx1"/>
                </a:solidFill>
                <a:latin typeface="DM Mono" panose="020B0509040201040103" pitchFamily="49" charset="77"/>
              </a:rPr>
              <a:t>browser_reviews_df</a:t>
            </a:r>
            <a:r>
              <a:rPr lang="en-CA" sz="1600" b="1" dirty="0">
                <a:solidFill>
                  <a:schemeClr val="tx1"/>
                </a:solidFill>
                <a:latin typeface="DM Mono" panose="020B0509040201040103" pitchFamily="49" charset="77"/>
              </a:rPr>
              <a:t>, </a:t>
            </a:r>
            <a:r>
              <a:rPr lang="en-CA" sz="1600" b="1" dirty="0" err="1">
                <a:solidFill>
                  <a:schemeClr val="tx1"/>
                </a:solidFill>
                <a:latin typeface="DM Mono" panose="020B0509040201040103" pitchFamily="49" charset="77"/>
              </a:rPr>
              <a:t>run_date</a:t>
            </a:r>
            <a:endParaRPr lang="en-CA" sz="1600" b="1" dirty="0">
              <a:solidFill>
                <a:schemeClr val="tx1"/>
              </a:solidFill>
              <a:latin typeface="DM Mono" panose="020B0509040201040103" pitchFamily="49" charset="77"/>
            </a:endParaRPr>
          </a:p>
          <a:p>
            <a:r>
              <a:rPr lang="en-CA" sz="1600" b="1" dirty="0">
                <a:solidFill>
                  <a:schemeClr val="tx1"/>
                </a:solidFill>
                <a:latin typeface="DM Mono" panose="020B0509040201040103" pitchFamily="49" charset="77"/>
              </a:rPr>
              <a:t>  </a:t>
            </a:r>
            <a:r>
              <a:rPr lang="en-CA" sz="1600" b="1" dirty="0">
                <a:solidFill>
                  <a:srgbClr val="63A35C"/>
                </a:solidFill>
                <a:latin typeface="DM Mono" panose="020B0509040201040103" pitchFamily="49" charset="77"/>
              </a:rPr>
              <a:t>)</a:t>
            </a:r>
            <a:endParaRPr lang="en-US" b="1" dirty="0">
              <a:latin typeface="DM Mono" panose="020B0509040201040103" pitchFamily="49" charset="77"/>
            </a:endParaRPr>
          </a:p>
        </p:txBody>
      </p:sp>
    </p:spTree>
    <p:extLst>
      <p:ext uri="{BB962C8B-B14F-4D97-AF65-F5344CB8AC3E}">
        <p14:creationId xmlns:p14="http://schemas.microsoft.com/office/powerpoint/2010/main" val="563241874"/>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191.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191</a:t>
            </a:fld>
            <a:endParaRPr/>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Duplicate the test</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6" name="TextBox 5">
            <a:extLst>
              <a:ext uri="{FF2B5EF4-FFF2-40B4-BE49-F238E27FC236}">
                <a16:creationId xmlns:a16="http://schemas.microsoft.com/office/drawing/2014/main" id="{E413C292-B91D-2826-FED5-F1D6EF9013B6}"/>
              </a:ext>
            </a:extLst>
          </p:cNvPr>
          <p:cNvSpPr txBox="1"/>
          <p:nvPr/>
        </p:nvSpPr>
        <p:spPr>
          <a:xfrm>
            <a:off x="2684937" y="-2432592"/>
            <a:ext cx="7406775" cy="2554545"/>
          </a:xfrm>
          <a:prstGeom prst="rect">
            <a:avLst/>
          </a:prstGeom>
          <a:noFill/>
        </p:spPr>
        <p:txBody>
          <a:bodyPr wrap="square" rtlCol="0">
            <a:spAutoFit/>
          </a:bodyPr>
          <a:lstStyle/>
          <a:p>
            <a:r>
              <a:rPr lang="en-US" sz="2000" b="1" dirty="0">
                <a:solidFill>
                  <a:srgbClr val="0070C0"/>
                </a:solidFill>
                <a:latin typeface="Courier" pitchFamily="2" charset="0"/>
              </a:rPr>
              <a:t>def</a:t>
            </a:r>
            <a:r>
              <a:rPr lang="en-US" sz="2000" b="1" dirty="0">
                <a:latin typeface="Courier" pitchFamily="2" charset="0"/>
              </a:rPr>
              <a:t> </a:t>
            </a:r>
            <a:r>
              <a:rPr lang="en-US" sz="2000" dirty="0" err="1">
                <a:solidFill>
                  <a:srgbClr val="2F95A0"/>
                </a:solidFill>
                <a:latin typeface="Courier" pitchFamily="2" charset="0"/>
              </a:rPr>
              <a:t>test_will_do_the_right_thing</a:t>
            </a:r>
            <a:r>
              <a:rPr lang="en-US" sz="2000" b="1" dirty="0">
                <a:latin typeface="Courier" pitchFamily="2" charset="0"/>
              </a:rPr>
              <a:t>():</a:t>
            </a:r>
          </a:p>
          <a:p>
            <a:r>
              <a:rPr lang="en-US" sz="2000" dirty="0">
                <a:latin typeface="Courier" pitchFamily="2" charset="0"/>
              </a:rPr>
              <a:t>    </a:t>
            </a:r>
            <a:r>
              <a:rPr lang="en-US" sz="2000" dirty="0" err="1">
                <a:latin typeface="Courier" pitchFamily="2" charset="0"/>
              </a:rPr>
              <a:t>input_dfs</a:t>
            </a:r>
            <a:r>
              <a:rPr lang="en-US" sz="2000" dirty="0">
                <a:latin typeface="Courier" pitchFamily="2" charset="0"/>
              </a:rPr>
              <a:t> = </a:t>
            </a:r>
            <a:r>
              <a:rPr lang="en-US" sz="2000" dirty="0" err="1">
                <a:latin typeface="Courier" pitchFamily="2" charset="0"/>
              </a:rPr>
              <a:t>setup_dataframes</a:t>
            </a:r>
            <a:r>
              <a:rPr lang="en-US" sz="2000" dirty="0">
                <a:latin typeface="Courier" pitchFamily="2" charset="0"/>
              </a:rPr>
              <a:t>()</a:t>
            </a:r>
          </a:p>
          <a:p>
            <a:endParaRPr lang="en-US" sz="2000" dirty="0">
              <a:latin typeface="Courier" pitchFamily="2" charset="0"/>
            </a:endParaRPr>
          </a:p>
          <a:p>
            <a:r>
              <a:rPr lang="en-US" sz="2000" dirty="0">
                <a:latin typeface="Courier" pitchFamily="2" charset="0"/>
              </a:rPr>
              <a:t>    </a:t>
            </a:r>
            <a:r>
              <a:rPr lang="en-US" sz="2000" dirty="0" err="1">
                <a:latin typeface="Courier" pitchFamily="2" charset="0"/>
              </a:rPr>
              <a:t>output_df</a:t>
            </a:r>
            <a:r>
              <a:rPr lang="en-US" sz="2000" dirty="0">
                <a:latin typeface="Courier" pitchFamily="2" charset="0"/>
              </a:rPr>
              <a:t> = transform(</a:t>
            </a:r>
            <a:r>
              <a:rPr lang="en-US" sz="2000" dirty="0" err="1">
                <a:latin typeface="Courier" pitchFamily="2" charset="0"/>
              </a:rPr>
              <a:t>input_dfs</a:t>
            </a:r>
            <a:r>
              <a:rPr lang="en-US" sz="2000" dirty="0">
                <a:latin typeface="Courier" pitchFamily="2" charset="0"/>
              </a:rPr>
              <a:t>)</a:t>
            </a:r>
          </a:p>
          <a:p>
            <a:endParaRPr lang="en-US" sz="2000" dirty="0">
              <a:latin typeface="Courier" pitchFamily="2" charset="0"/>
            </a:endParaRPr>
          </a:p>
          <a:p>
            <a:r>
              <a:rPr lang="en-US" sz="2000" dirty="0">
                <a:latin typeface="Courier" pitchFamily="2" charset="0"/>
              </a:rPr>
              <a:t>    </a:t>
            </a:r>
            <a:r>
              <a:rPr lang="en-US" sz="2000" dirty="0" err="1">
                <a:latin typeface="Courier" pitchFamily="2" charset="0"/>
              </a:rPr>
              <a:t>output_json</a:t>
            </a:r>
            <a:r>
              <a:rPr lang="en-US" sz="2000" dirty="0">
                <a:latin typeface="Courier" pitchFamily="2" charset="0"/>
              </a:rPr>
              <a:t> = </a:t>
            </a:r>
            <a:r>
              <a:rPr lang="en-CA" sz="2000" dirty="0" err="1">
                <a:latin typeface="Courier" pitchFamily="2" charset="0"/>
              </a:rPr>
              <a:t>data_frame_to_json</a:t>
            </a:r>
            <a:r>
              <a:rPr lang="en-CA" sz="2000" dirty="0">
                <a:latin typeface="Courier" pitchFamily="2" charset="0"/>
              </a:rPr>
              <a:t>(</a:t>
            </a:r>
            <a:r>
              <a:rPr lang="en-CA" sz="2000" dirty="0" err="1">
                <a:latin typeface="Courier" pitchFamily="2" charset="0"/>
              </a:rPr>
              <a:t>actual_df</a:t>
            </a:r>
            <a:r>
              <a:rPr lang="en-CA" sz="2000" dirty="0">
                <a:latin typeface="Courier" pitchFamily="2" charset="0"/>
              </a:rPr>
              <a:t>) </a:t>
            </a:r>
            <a:endParaRPr lang="en-US" sz="2000" dirty="0">
              <a:latin typeface="Courier" pitchFamily="2" charset="0"/>
            </a:endParaRPr>
          </a:p>
          <a:p>
            <a:r>
              <a:rPr lang="en-US" sz="2000" dirty="0">
                <a:latin typeface="Courier" pitchFamily="2" charset="0"/>
              </a:rPr>
              <a:t>    assert </a:t>
            </a:r>
            <a:r>
              <a:rPr lang="en-CA" sz="2000" dirty="0" err="1">
                <a:latin typeface="Courier" pitchFamily="2" charset="0"/>
              </a:rPr>
              <a:t>output_json</a:t>
            </a:r>
            <a:r>
              <a:rPr lang="en-CA" sz="2000" dirty="0">
                <a:latin typeface="Courier" pitchFamily="2" charset="0"/>
              </a:rPr>
              <a:t>== </a:t>
            </a:r>
            <a:r>
              <a:rPr lang="en-CA" sz="2000" dirty="0" err="1">
                <a:latin typeface="Courier" pitchFamily="2" charset="0"/>
              </a:rPr>
              <a:t>expected_json</a:t>
            </a:r>
            <a:r>
              <a:rPr lang="en-CA" sz="2000" dirty="0">
                <a:latin typeface="Courier" pitchFamily="2" charset="0"/>
              </a:rPr>
              <a:t>()</a:t>
            </a:r>
            <a:endParaRPr lang="en-US" sz="2000" dirty="0">
              <a:latin typeface="Courier" pitchFamily="2" charset="0"/>
            </a:endParaRPr>
          </a:p>
          <a:p>
            <a:endParaRPr lang="en-US" sz="2000" b="1" dirty="0">
              <a:latin typeface="Courier" pitchFamily="2" charset="0"/>
            </a:endParaRPr>
          </a:p>
        </p:txBody>
      </p:sp>
      <p:sp>
        <p:nvSpPr>
          <p:cNvPr id="7" name="TextBox 6">
            <a:extLst>
              <a:ext uri="{FF2B5EF4-FFF2-40B4-BE49-F238E27FC236}">
                <a16:creationId xmlns:a16="http://schemas.microsoft.com/office/drawing/2014/main" id="{ED92293B-50DC-AA04-24B8-ED1358831BE6}"/>
              </a:ext>
            </a:extLst>
          </p:cNvPr>
          <p:cNvSpPr txBox="1"/>
          <p:nvPr/>
        </p:nvSpPr>
        <p:spPr>
          <a:xfrm>
            <a:off x="2684937" y="1340432"/>
            <a:ext cx="7406775" cy="2554545"/>
          </a:xfrm>
          <a:prstGeom prst="rect">
            <a:avLst/>
          </a:prstGeom>
          <a:noFill/>
          <a:ln w="38100">
            <a:solidFill>
              <a:schemeClr val="accent1"/>
            </a:solidFill>
          </a:ln>
        </p:spPr>
        <p:txBody>
          <a:bodyPr wrap="square" rtlCol="0">
            <a:spAutoFit/>
          </a:bodyPr>
          <a:lstStyle/>
          <a:p>
            <a:r>
              <a:rPr lang="en-US" sz="2000" b="1" dirty="0">
                <a:solidFill>
                  <a:srgbClr val="0070C0"/>
                </a:solidFill>
                <a:latin typeface="Courier" pitchFamily="2" charset="0"/>
              </a:rPr>
              <a:t>def</a:t>
            </a:r>
            <a:r>
              <a:rPr lang="en-US" sz="2000" b="1" dirty="0">
                <a:latin typeface="Courier" pitchFamily="2" charset="0"/>
              </a:rPr>
              <a:t> </a:t>
            </a:r>
            <a:r>
              <a:rPr lang="en-US" sz="2000" dirty="0" err="1">
                <a:solidFill>
                  <a:srgbClr val="2F95A0"/>
                </a:solidFill>
                <a:latin typeface="Courier" pitchFamily="2" charset="0"/>
              </a:rPr>
              <a:t>test_mobile_reviews_bug</a:t>
            </a:r>
            <a:r>
              <a:rPr lang="en-US" sz="2000" b="1" dirty="0">
                <a:latin typeface="Courier" pitchFamily="2" charset="0"/>
              </a:rPr>
              <a:t>():</a:t>
            </a:r>
          </a:p>
          <a:p>
            <a:r>
              <a:rPr lang="en-US" sz="2000" dirty="0">
                <a:latin typeface="Courier" pitchFamily="2" charset="0"/>
              </a:rPr>
              <a:t>    </a:t>
            </a:r>
            <a:r>
              <a:rPr lang="en-US" sz="2000" dirty="0" err="1">
                <a:latin typeface="Courier" pitchFamily="2" charset="0"/>
              </a:rPr>
              <a:t>input_dfs</a:t>
            </a:r>
            <a:r>
              <a:rPr lang="en-US" sz="2000" dirty="0">
                <a:latin typeface="Courier" pitchFamily="2" charset="0"/>
              </a:rPr>
              <a:t> = </a:t>
            </a:r>
            <a:r>
              <a:rPr lang="en-US" sz="2000" dirty="0" err="1">
                <a:latin typeface="Courier" pitchFamily="2" charset="0"/>
              </a:rPr>
              <a:t>setup_dataframes</a:t>
            </a:r>
            <a:r>
              <a:rPr lang="en-US" sz="2000" dirty="0">
                <a:latin typeface="Courier" pitchFamily="2" charset="0"/>
              </a:rPr>
              <a:t>()</a:t>
            </a:r>
          </a:p>
          <a:p>
            <a:endParaRPr lang="en-US" sz="2000" dirty="0">
              <a:latin typeface="Courier" pitchFamily="2" charset="0"/>
            </a:endParaRPr>
          </a:p>
          <a:p>
            <a:r>
              <a:rPr lang="en-US" sz="2000" dirty="0">
                <a:latin typeface="Courier" pitchFamily="2" charset="0"/>
              </a:rPr>
              <a:t>    </a:t>
            </a:r>
            <a:r>
              <a:rPr lang="en-US" sz="2000" dirty="0" err="1">
                <a:latin typeface="Courier" pitchFamily="2" charset="0"/>
              </a:rPr>
              <a:t>output_df</a:t>
            </a:r>
            <a:r>
              <a:rPr lang="en-US" sz="2000" dirty="0">
                <a:latin typeface="Courier" pitchFamily="2" charset="0"/>
              </a:rPr>
              <a:t> = transform(</a:t>
            </a:r>
            <a:r>
              <a:rPr lang="en-US" sz="2000" dirty="0" err="1">
                <a:latin typeface="Courier" pitchFamily="2" charset="0"/>
              </a:rPr>
              <a:t>input_dfs</a:t>
            </a:r>
            <a:r>
              <a:rPr lang="en-US" sz="2000" dirty="0">
                <a:latin typeface="Courier" pitchFamily="2" charset="0"/>
              </a:rPr>
              <a:t>)</a:t>
            </a:r>
          </a:p>
          <a:p>
            <a:endParaRPr lang="en-US" sz="2000" dirty="0">
              <a:latin typeface="Courier" pitchFamily="2" charset="0"/>
            </a:endParaRPr>
          </a:p>
          <a:p>
            <a:r>
              <a:rPr lang="en-US" sz="2000" dirty="0">
                <a:latin typeface="Courier" pitchFamily="2" charset="0"/>
              </a:rPr>
              <a:t>    </a:t>
            </a:r>
            <a:r>
              <a:rPr lang="en-US" sz="2000" dirty="0" err="1">
                <a:latin typeface="Courier" pitchFamily="2" charset="0"/>
              </a:rPr>
              <a:t>output_json</a:t>
            </a:r>
            <a:r>
              <a:rPr lang="en-US" sz="2000" dirty="0">
                <a:latin typeface="Courier" pitchFamily="2" charset="0"/>
              </a:rPr>
              <a:t> = </a:t>
            </a:r>
            <a:r>
              <a:rPr lang="en-CA" sz="2000" dirty="0" err="1">
                <a:latin typeface="Courier" pitchFamily="2" charset="0"/>
              </a:rPr>
              <a:t>data_frame_to_json</a:t>
            </a:r>
            <a:r>
              <a:rPr lang="en-CA" sz="2000" dirty="0">
                <a:latin typeface="Courier" pitchFamily="2" charset="0"/>
              </a:rPr>
              <a:t>(</a:t>
            </a:r>
            <a:r>
              <a:rPr lang="en-CA" sz="2000" dirty="0" err="1">
                <a:latin typeface="Courier" pitchFamily="2" charset="0"/>
              </a:rPr>
              <a:t>actual_df</a:t>
            </a:r>
            <a:r>
              <a:rPr lang="en-CA" sz="2000" dirty="0">
                <a:latin typeface="Courier" pitchFamily="2" charset="0"/>
              </a:rPr>
              <a:t>) </a:t>
            </a:r>
            <a:endParaRPr lang="en-US" sz="2000" dirty="0">
              <a:latin typeface="Courier" pitchFamily="2" charset="0"/>
            </a:endParaRPr>
          </a:p>
          <a:p>
            <a:r>
              <a:rPr lang="en-US" sz="2000" dirty="0">
                <a:latin typeface="Courier" pitchFamily="2" charset="0"/>
              </a:rPr>
              <a:t>    assert </a:t>
            </a:r>
            <a:r>
              <a:rPr lang="en-CA" sz="2000" dirty="0" err="1">
                <a:latin typeface="Courier" pitchFamily="2" charset="0"/>
              </a:rPr>
              <a:t>output_json</a:t>
            </a:r>
            <a:r>
              <a:rPr lang="en-CA" sz="2000" dirty="0">
                <a:latin typeface="Courier" pitchFamily="2" charset="0"/>
              </a:rPr>
              <a:t>== </a:t>
            </a:r>
            <a:r>
              <a:rPr lang="en-CA" sz="2000" dirty="0" err="1">
                <a:latin typeface="Courier" pitchFamily="2" charset="0"/>
              </a:rPr>
              <a:t>expected_json</a:t>
            </a:r>
            <a:r>
              <a:rPr lang="en-CA" sz="2000" dirty="0">
                <a:latin typeface="Courier" pitchFamily="2" charset="0"/>
              </a:rPr>
              <a:t>()</a:t>
            </a:r>
            <a:endParaRPr lang="en-US" sz="2000" dirty="0">
              <a:latin typeface="Courier" pitchFamily="2" charset="0"/>
            </a:endParaRPr>
          </a:p>
          <a:p>
            <a:endParaRPr lang="en-US" sz="2000" b="1" dirty="0">
              <a:latin typeface="Courier" pitchFamily="2" charset="0"/>
            </a:endParaRPr>
          </a:p>
        </p:txBody>
      </p:sp>
    </p:spTree>
    <p:extLst>
      <p:ext uri="{BB962C8B-B14F-4D97-AF65-F5344CB8AC3E}">
        <p14:creationId xmlns:p14="http://schemas.microsoft.com/office/powerpoint/2010/main" val="22124203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2.xml><?xml version="1.0" encoding="utf-8"?>
<p:sld xmlns:a="http://schemas.openxmlformats.org/drawingml/2006/main" xmlns:r="http://schemas.openxmlformats.org/officeDocument/2006/relationships" xmlns:p="http://schemas.openxmlformats.org/presentationml/2006/main" show="0">
  <p:cSld>
    <p:spTree>
      <p:nvGrpSpPr>
        <p:cNvPr id="1" name="Shape 1181"/>
        <p:cNvGrpSpPr/>
        <p:nvPr/>
      </p:nvGrpSpPr>
      <p:grpSpPr>
        <a:xfrm>
          <a:off x="0" y="0"/>
          <a:ext cx="0" cy="0"/>
          <a:chOff x="0" y="0"/>
          <a:chExt cx="0" cy="0"/>
        </a:xfrm>
      </p:grpSpPr>
      <p:sp>
        <p:nvSpPr>
          <p:cNvPr id="1182" name="Google Shape;1182;p103"/>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192</a:t>
            </a:fld>
            <a:endParaRPr/>
          </a:p>
        </p:txBody>
      </p:sp>
      <p:sp>
        <p:nvSpPr>
          <p:cNvPr id="1183" name="Google Shape;1183;p103"/>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The Saff Squeeze</a:t>
            </a:r>
            <a:endParaRPr/>
          </a:p>
        </p:txBody>
      </p:sp>
      <p:sp>
        <p:nvSpPr>
          <p:cNvPr id="1184" name="Google Shape;1184;p103"/>
          <p:cNvSpPr txBox="1">
            <a:spLocks noGrp="1"/>
          </p:cNvSpPr>
          <p:nvPr>
            <p:ph type="subTitle" idx="1"/>
          </p:nvPr>
        </p:nvSpPr>
        <p:spPr>
          <a:xfrm>
            <a:off x="764809" y="1174702"/>
            <a:ext cx="10659300" cy="583500"/>
          </a:xfrm>
          <a:prstGeom prst="rect">
            <a:avLst/>
          </a:prstGeom>
        </p:spPr>
        <p:txBody>
          <a:bodyPr spcFirstLastPara="1" wrap="square" lIns="0" tIns="0" rIns="0" bIns="0" anchor="t" anchorCtr="0">
            <a:noAutofit/>
          </a:bodyPr>
          <a:lstStyle/>
          <a:p>
            <a:pPr marL="0" lvl="0" indent="0" algn="l" rtl="0">
              <a:spcBef>
                <a:spcPts val="1100"/>
              </a:spcBef>
              <a:spcAft>
                <a:spcPts val="0"/>
              </a:spcAft>
              <a:buNone/>
            </a:pPr>
            <a:r>
              <a:rPr lang="en"/>
              <a:t>Two pieces of code</a:t>
            </a:r>
            <a:endParaRPr/>
          </a:p>
        </p:txBody>
      </p:sp>
      <p:sp>
        <p:nvSpPr>
          <p:cNvPr id="1185" name="Google Shape;1185;p103"/>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pic>
        <p:nvPicPr>
          <p:cNvPr id="1186" name="Google Shape;1186;p103"/>
          <p:cNvPicPr preferRelativeResize="0"/>
          <p:nvPr/>
        </p:nvPicPr>
        <p:blipFill>
          <a:blip r:embed="rId3">
            <a:alphaModFix/>
          </a:blip>
          <a:stretch>
            <a:fillRect/>
          </a:stretch>
        </p:blipFill>
        <p:spPr>
          <a:xfrm>
            <a:off x="930726" y="1758202"/>
            <a:ext cx="2956799" cy="4291899"/>
          </a:xfrm>
          <a:prstGeom prst="rect">
            <a:avLst/>
          </a:prstGeom>
          <a:noFill/>
          <a:ln>
            <a:noFill/>
          </a:ln>
        </p:spPr>
      </p:pic>
      <p:pic>
        <p:nvPicPr>
          <p:cNvPr id="1187" name="Google Shape;1187;p103"/>
          <p:cNvPicPr preferRelativeResize="0"/>
          <p:nvPr/>
        </p:nvPicPr>
        <p:blipFill>
          <a:blip r:embed="rId4">
            <a:alphaModFix/>
          </a:blip>
          <a:stretch>
            <a:fillRect/>
          </a:stretch>
        </p:blipFill>
        <p:spPr>
          <a:xfrm>
            <a:off x="6610325" y="1758200"/>
            <a:ext cx="3242202" cy="4291899"/>
          </a:xfrm>
          <a:prstGeom prst="rect">
            <a:avLst/>
          </a:prstGeom>
          <a:noFill/>
          <a:ln>
            <a:noFill/>
          </a:ln>
        </p:spPr>
      </p:pic>
      <p:sp>
        <p:nvSpPr>
          <p:cNvPr id="1188" name="Google Shape;1188;p103"/>
          <p:cNvSpPr txBox="1"/>
          <p:nvPr/>
        </p:nvSpPr>
        <p:spPr>
          <a:xfrm>
            <a:off x="4030350" y="3121200"/>
            <a:ext cx="17307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latin typeface="DM Sans"/>
                <a:ea typeface="DM Sans"/>
                <a:cs typeface="DM Sans"/>
                <a:sym typeface="DM Sans"/>
              </a:rPr>
              <a:t>The code that we are testing</a:t>
            </a:r>
            <a:endParaRPr sz="1600">
              <a:latin typeface="DM Sans"/>
              <a:ea typeface="DM Sans"/>
              <a:cs typeface="DM Sans"/>
              <a:sym typeface="DM Sans"/>
            </a:endParaRPr>
          </a:p>
        </p:txBody>
      </p:sp>
      <p:sp>
        <p:nvSpPr>
          <p:cNvPr id="1189" name="Google Shape;1189;p103"/>
          <p:cNvSpPr txBox="1"/>
          <p:nvPr/>
        </p:nvSpPr>
        <p:spPr>
          <a:xfrm>
            <a:off x="9967750" y="3121200"/>
            <a:ext cx="17307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latin typeface="DM Sans"/>
                <a:ea typeface="DM Sans"/>
                <a:cs typeface="DM Sans"/>
                <a:sym typeface="DM Sans"/>
              </a:rPr>
              <a:t>The large integration test</a:t>
            </a:r>
            <a:endParaRPr sz="1600">
              <a:latin typeface="DM Sans"/>
              <a:ea typeface="DM Sans"/>
              <a:cs typeface="DM Sans"/>
              <a:sym typeface="DM Sans"/>
            </a:endParaRPr>
          </a:p>
        </p:txBody>
      </p:sp>
      <p:sp>
        <p:nvSpPr>
          <p:cNvPr id="1192" name="Google Shape;1192;p103"/>
          <p:cNvSpPr/>
          <p:nvPr/>
        </p:nvSpPr>
        <p:spPr>
          <a:xfrm>
            <a:off x="6540200" y="1913575"/>
            <a:ext cx="2648400" cy="1616400"/>
          </a:xfrm>
          <a:prstGeom prst="rect">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Rectangle 12">
            <a:extLst>
              <a:ext uri="{FF2B5EF4-FFF2-40B4-BE49-F238E27FC236}">
                <a16:creationId xmlns:a16="http://schemas.microsoft.com/office/drawing/2014/main" id="{D51A1A53-C2B1-7E13-3085-C7E240762191}"/>
              </a:ext>
            </a:extLst>
          </p:cNvPr>
          <p:cNvSpPr/>
          <p:nvPr/>
        </p:nvSpPr>
        <p:spPr>
          <a:xfrm>
            <a:off x="923310" y="1738228"/>
            <a:ext cx="2964215" cy="4296795"/>
          </a:xfrm>
          <a:prstGeom prst="rect">
            <a:avLst/>
          </a:prstGeom>
          <a:solidFill>
            <a:srgbClr val="37D090">
              <a:alpha val="29804"/>
            </a:srgbClr>
          </a:solidFill>
          <a:ln>
            <a:solidFill>
              <a:srgbClr val="37D090">
                <a:alpha val="29804"/>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1" name="Google Shape;1191;p103"/>
          <p:cNvSpPr/>
          <p:nvPr/>
        </p:nvSpPr>
        <p:spPr>
          <a:xfrm>
            <a:off x="531600" y="1727948"/>
            <a:ext cx="5046900" cy="4352401"/>
          </a:xfrm>
          <a:prstGeom prst="rect">
            <a:avLst/>
          </a:prstGeom>
          <a:solidFill>
            <a:srgbClr val="EDEEF1">
              <a:alpha val="83240"/>
            </a:srgb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92"/>
                                        </p:tgtEl>
                                        <p:attrNameLst>
                                          <p:attrName>style.visibility</p:attrName>
                                        </p:attrNameLst>
                                      </p:cBhvr>
                                      <p:to>
                                        <p:strVal val="visible"/>
                                      </p:to>
                                    </p:set>
                                    <p:animEffect transition="in" filter="fade">
                                      <p:cBhvr>
                                        <p:cTn id="7" dur="1000"/>
                                        <p:tgtEl>
                                          <p:spTgt spid="1192"/>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1191"/>
                                        </p:tgtEl>
                                        <p:attrNameLst>
                                          <p:attrName>style.visibility</p:attrName>
                                        </p:attrNameLst>
                                      </p:cBhvr>
                                      <p:to>
                                        <p:strVal val="visible"/>
                                      </p:to>
                                    </p:set>
                                    <p:animEffect transition="in" filter="fade">
                                      <p:cBhvr>
                                        <p:cTn id="11" dur="1000"/>
                                        <p:tgtEl>
                                          <p:spTgt spid="11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3.xml><?xml version="1.0" encoding="utf-8"?>
<p:sld xmlns:a="http://schemas.openxmlformats.org/drawingml/2006/main" xmlns:r="http://schemas.openxmlformats.org/officeDocument/2006/relationships" xmlns:p="http://schemas.openxmlformats.org/presentationml/2006/main" show="0">
  <p:cSld>
    <p:spTree>
      <p:nvGrpSpPr>
        <p:cNvPr id="1" name="Shape 1196"/>
        <p:cNvGrpSpPr/>
        <p:nvPr/>
      </p:nvGrpSpPr>
      <p:grpSpPr>
        <a:xfrm>
          <a:off x="0" y="0"/>
          <a:ext cx="0" cy="0"/>
          <a:chOff x="0" y="0"/>
          <a:chExt cx="0" cy="0"/>
        </a:xfrm>
      </p:grpSpPr>
      <p:sp>
        <p:nvSpPr>
          <p:cNvPr id="1197" name="Google Shape;1197;p104"/>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193</a:t>
            </a:fld>
            <a:endParaRPr/>
          </a:p>
        </p:txBody>
      </p:sp>
      <p:sp>
        <p:nvSpPr>
          <p:cNvPr id="1198" name="Google Shape;1198;p104"/>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Set Things Up</a:t>
            </a:r>
            <a:endParaRPr dirty="0"/>
          </a:p>
        </p:txBody>
      </p:sp>
      <p:sp>
        <p:nvSpPr>
          <p:cNvPr id="1199" name="Google Shape;1199;p104"/>
          <p:cNvSpPr txBox="1">
            <a:spLocks noGrp="1"/>
          </p:cNvSpPr>
          <p:nvPr>
            <p:ph type="subTitle" idx="1"/>
          </p:nvPr>
        </p:nvSpPr>
        <p:spPr>
          <a:xfrm>
            <a:off x="764809" y="1174702"/>
            <a:ext cx="10659300" cy="583500"/>
          </a:xfrm>
          <a:prstGeom prst="rect">
            <a:avLst/>
          </a:prstGeom>
        </p:spPr>
        <p:txBody>
          <a:bodyPr spcFirstLastPara="1" wrap="square" lIns="0" tIns="0" rIns="0" bIns="0" anchor="t" anchorCtr="0">
            <a:noAutofit/>
          </a:bodyPr>
          <a:lstStyle/>
          <a:p>
            <a:pPr marL="0" lvl="0" indent="0" algn="l" rtl="0">
              <a:spcBef>
                <a:spcPts val="1100"/>
              </a:spcBef>
              <a:spcAft>
                <a:spcPts val="0"/>
              </a:spcAft>
              <a:buNone/>
            </a:pPr>
            <a:r>
              <a:rPr lang="en" dirty="0"/>
              <a:t>Moving the test into it’s own file</a:t>
            </a:r>
          </a:p>
        </p:txBody>
      </p:sp>
      <p:sp>
        <p:nvSpPr>
          <p:cNvPr id="1200" name="Google Shape;1200;p104"/>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pic>
        <p:nvPicPr>
          <p:cNvPr id="1201" name="Google Shape;1201;p104"/>
          <p:cNvPicPr preferRelativeResize="0"/>
          <p:nvPr/>
        </p:nvPicPr>
        <p:blipFill>
          <a:blip r:embed="rId3">
            <a:alphaModFix/>
          </a:blip>
          <a:stretch>
            <a:fillRect/>
          </a:stretch>
        </p:blipFill>
        <p:spPr>
          <a:xfrm>
            <a:off x="930726" y="1758202"/>
            <a:ext cx="2956799" cy="4291899"/>
          </a:xfrm>
          <a:prstGeom prst="rect">
            <a:avLst/>
          </a:prstGeom>
          <a:noFill/>
          <a:ln>
            <a:noFill/>
          </a:ln>
        </p:spPr>
      </p:pic>
      <p:pic>
        <p:nvPicPr>
          <p:cNvPr id="1202" name="Google Shape;1202;p104"/>
          <p:cNvPicPr preferRelativeResize="0"/>
          <p:nvPr/>
        </p:nvPicPr>
        <p:blipFill>
          <a:blip r:embed="rId4">
            <a:alphaModFix/>
          </a:blip>
          <a:stretch>
            <a:fillRect/>
          </a:stretch>
        </p:blipFill>
        <p:spPr>
          <a:xfrm>
            <a:off x="6610325" y="1758200"/>
            <a:ext cx="3242202" cy="4291899"/>
          </a:xfrm>
          <a:prstGeom prst="rect">
            <a:avLst/>
          </a:prstGeom>
          <a:noFill/>
          <a:ln>
            <a:noFill/>
          </a:ln>
        </p:spPr>
      </p:pic>
      <p:sp>
        <p:nvSpPr>
          <p:cNvPr id="1203" name="Google Shape;1203;p104"/>
          <p:cNvSpPr txBox="1"/>
          <p:nvPr/>
        </p:nvSpPr>
        <p:spPr>
          <a:xfrm>
            <a:off x="4030350" y="3121200"/>
            <a:ext cx="1730700" cy="61552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latin typeface="DM Sans"/>
                <a:ea typeface="DM Sans"/>
                <a:cs typeface="DM Sans"/>
                <a:sym typeface="DM Sans"/>
              </a:rPr>
              <a:t>The code that we are testing</a:t>
            </a:r>
            <a:endParaRPr dirty="0">
              <a:latin typeface="DM Sans"/>
              <a:ea typeface="DM Sans"/>
              <a:cs typeface="DM Sans"/>
              <a:sym typeface="DM Sans"/>
            </a:endParaRPr>
          </a:p>
        </p:txBody>
      </p:sp>
      <p:sp>
        <p:nvSpPr>
          <p:cNvPr id="1204" name="Google Shape;1204;p104"/>
          <p:cNvSpPr txBox="1"/>
          <p:nvPr/>
        </p:nvSpPr>
        <p:spPr>
          <a:xfrm>
            <a:off x="9967750" y="3121200"/>
            <a:ext cx="17307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DM Sans"/>
                <a:ea typeface="DM Sans"/>
                <a:cs typeface="DM Sans"/>
                <a:sym typeface="DM Sans"/>
              </a:rPr>
              <a:t>The large integration test</a:t>
            </a:r>
            <a:endParaRPr>
              <a:latin typeface="DM Sans"/>
              <a:ea typeface="DM Sans"/>
              <a:cs typeface="DM Sans"/>
              <a:sym typeface="DM Sans"/>
            </a:endParaRPr>
          </a:p>
        </p:txBody>
      </p:sp>
      <p:cxnSp>
        <p:nvCxnSpPr>
          <p:cNvPr id="1205" name="Google Shape;1205;p104"/>
          <p:cNvCxnSpPr/>
          <p:nvPr/>
        </p:nvCxnSpPr>
        <p:spPr>
          <a:xfrm>
            <a:off x="6998175" y="2701125"/>
            <a:ext cx="300900" cy="300"/>
          </a:xfrm>
          <a:prstGeom prst="straightConnector1">
            <a:avLst/>
          </a:prstGeom>
          <a:noFill/>
          <a:ln w="38100" cap="flat" cmpd="sng">
            <a:solidFill>
              <a:schemeClr val="accent1"/>
            </a:solidFill>
            <a:prstDash val="solid"/>
            <a:round/>
            <a:headEnd type="none" w="med" len="med"/>
            <a:tailEnd type="none" w="med" len="med"/>
          </a:ln>
        </p:spPr>
      </p:cxnSp>
      <p:pic>
        <p:nvPicPr>
          <p:cNvPr id="1206" name="Google Shape;1206;p104"/>
          <p:cNvPicPr preferRelativeResize="0"/>
          <p:nvPr/>
        </p:nvPicPr>
        <p:blipFill>
          <a:blip r:embed="rId5">
            <a:alphaModFix/>
          </a:blip>
          <a:stretch>
            <a:fillRect/>
          </a:stretch>
        </p:blipFill>
        <p:spPr>
          <a:xfrm>
            <a:off x="6610325" y="1758200"/>
            <a:ext cx="3242200" cy="4686975"/>
          </a:xfrm>
          <a:prstGeom prst="rect">
            <a:avLst/>
          </a:prstGeom>
          <a:noFill/>
          <a:ln>
            <a:noFill/>
          </a:ln>
        </p:spPr>
      </p:pic>
      <p:sp>
        <p:nvSpPr>
          <p:cNvPr id="15" name="Rectangle 14">
            <a:extLst>
              <a:ext uri="{FF2B5EF4-FFF2-40B4-BE49-F238E27FC236}">
                <a16:creationId xmlns:a16="http://schemas.microsoft.com/office/drawing/2014/main" id="{867B93D7-D81B-2A2E-7613-AEE95A263C6A}"/>
              </a:ext>
            </a:extLst>
          </p:cNvPr>
          <p:cNvSpPr/>
          <p:nvPr/>
        </p:nvSpPr>
        <p:spPr>
          <a:xfrm>
            <a:off x="930726" y="1789518"/>
            <a:ext cx="2956799" cy="4260582"/>
          </a:xfrm>
          <a:prstGeom prst="rect">
            <a:avLst/>
          </a:prstGeom>
          <a:solidFill>
            <a:srgbClr val="37D090">
              <a:alpha val="29804"/>
            </a:srgbClr>
          </a:solidFill>
          <a:ln>
            <a:solidFill>
              <a:srgbClr val="37D090">
                <a:alpha val="29804"/>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8" name="Google Shape;1208;p104"/>
          <p:cNvSpPr/>
          <p:nvPr/>
        </p:nvSpPr>
        <p:spPr>
          <a:xfrm>
            <a:off x="764716" y="1724014"/>
            <a:ext cx="5046900" cy="4490125"/>
          </a:xfrm>
          <a:prstGeom prst="rect">
            <a:avLst/>
          </a:prstGeom>
          <a:solidFill>
            <a:srgbClr val="EDEEF1">
              <a:alpha val="83240"/>
            </a:srgb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6" name="Picture 15" descr="Graphical user interface, text, application&#10;&#10;Description automatically generated">
            <a:extLst>
              <a:ext uri="{FF2B5EF4-FFF2-40B4-BE49-F238E27FC236}">
                <a16:creationId xmlns:a16="http://schemas.microsoft.com/office/drawing/2014/main" id="{F51207F2-AC0A-BA6F-5634-78B345AADB48}"/>
              </a:ext>
            </a:extLst>
          </p:cNvPr>
          <p:cNvPicPr>
            <a:picLocks noChangeAspect="1"/>
          </p:cNvPicPr>
          <p:nvPr/>
        </p:nvPicPr>
        <p:blipFill rotWithShape="1">
          <a:blip r:embed="rId6"/>
          <a:srcRect b="12196"/>
          <a:stretch/>
        </p:blipFill>
        <p:spPr>
          <a:xfrm>
            <a:off x="6606160" y="1779857"/>
            <a:ext cx="3246365" cy="4693443"/>
          </a:xfrm>
          <a:prstGeom prst="rect">
            <a:avLst/>
          </a:prstGeom>
        </p:spPr>
      </p:pic>
      <p:sp>
        <p:nvSpPr>
          <p:cNvPr id="17" name="Google Shape;1209;p104">
            <a:extLst>
              <a:ext uri="{FF2B5EF4-FFF2-40B4-BE49-F238E27FC236}">
                <a16:creationId xmlns:a16="http://schemas.microsoft.com/office/drawing/2014/main" id="{1C47C4E9-4508-F78E-8E9E-83A2EF85F3E4}"/>
              </a:ext>
            </a:extLst>
          </p:cNvPr>
          <p:cNvSpPr/>
          <p:nvPr/>
        </p:nvSpPr>
        <p:spPr>
          <a:xfrm>
            <a:off x="6555594" y="2376563"/>
            <a:ext cx="2648400" cy="1966837"/>
          </a:xfrm>
          <a:prstGeom prst="rect">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30811097"/>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show="0">
  <p:cSld>
    <p:spTree>
      <p:nvGrpSpPr>
        <p:cNvPr id="1" name="Shape 1196"/>
        <p:cNvGrpSpPr/>
        <p:nvPr/>
      </p:nvGrpSpPr>
      <p:grpSpPr>
        <a:xfrm>
          <a:off x="0" y="0"/>
          <a:ext cx="0" cy="0"/>
          <a:chOff x="0" y="0"/>
          <a:chExt cx="0" cy="0"/>
        </a:xfrm>
      </p:grpSpPr>
      <p:sp>
        <p:nvSpPr>
          <p:cNvPr id="1197" name="Google Shape;1197;p104"/>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194</a:t>
            </a:fld>
            <a:endParaRPr/>
          </a:p>
        </p:txBody>
      </p:sp>
      <p:sp>
        <p:nvSpPr>
          <p:cNvPr id="1200" name="Google Shape;1200;p104"/>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pic>
        <p:nvPicPr>
          <p:cNvPr id="1202" name="Google Shape;1202;p104"/>
          <p:cNvPicPr preferRelativeResize="0"/>
          <p:nvPr/>
        </p:nvPicPr>
        <p:blipFill>
          <a:blip r:embed="rId3">
            <a:alphaModFix/>
          </a:blip>
          <a:stretch>
            <a:fillRect/>
          </a:stretch>
        </p:blipFill>
        <p:spPr>
          <a:xfrm>
            <a:off x="6610325" y="1758200"/>
            <a:ext cx="3242202" cy="4291899"/>
          </a:xfrm>
          <a:prstGeom prst="rect">
            <a:avLst/>
          </a:prstGeom>
          <a:noFill/>
          <a:ln>
            <a:noFill/>
          </a:ln>
        </p:spPr>
      </p:pic>
      <p:sp>
        <p:nvSpPr>
          <p:cNvPr id="1203" name="Google Shape;1203;p104"/>
          <p:cNvSpPr txBox="1"/>
          <p:nvPr/>
        </p:nvSpPr>
        <p:spPr>
          <a:xfrm>
            <a:off x="4030350" y="3121200"/>
            <a:ext cx="1730700" cy="61552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latin typeface="DM Sans"/>
                <a:ea typeface="DM Sans"/>
                <a:cs typeface="DM Sans"/>
                <a:sym typeface="DM Sans"/>
              </a:rPr>
              <a:t>The code that we are testing</a:t>
            </a:r>
            <a:endParaRPr dirty="0">
              <a:latin typeface="DM Sans"/>
              <a:ea typeface="DM Sans"/>
              <a:cs typeface="DM Sans"/>
              <a:sym typeface="DM Sans"/>
            </a:endParaRPr>
          </a:p>
        </p:txBody>
      </p:sp>
      <p:sp>
        <p:nvSpPr>
          <p:cNvPr id="1204" name="Google Shape;1204;p104"/>
          <p:cNvSpPr txBox="1"/>
          <p:nvPr/>
        </p:nvSpPr>
        <p:spPr>
          <a:xfrm>
            <a:off x="9967750" y="3121200"/>
            <a:ext cx="17307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DM Sans"/>
                <a:ea typeface="DM Sans"/>
                <a:cs typeface="DM Sans"/>
                <a:sym typeface="DM Sans"/>
              </a:rPr>
              <a:t>The large integration test</a:t>
            </a:r>
            <a:endParaRPr>
              <a:latin typeface="DM Sans"/>
              <a:ea typeface="DM Sans"/>
              <a:cs typeface="DM Sans"/>
              <a:sym typeface="DM Sans"/>
            </a:endParaRPr>
          </a:p>
        </p:txBody>
      </p:sp>
      <p:cxnSp>
        <p:nvCxnSpPr>
          <p:cNvPr id="1205" name="Google Shape;1205;p104"/>
          <p:cNvCxnSpPr/>
          <p:nvPr/>
        </p:nvCxnSpPr>
        <p:spPr>
          <a:xfrm>
            <a:off x="6998175" y="2701125"/>
            <a:ext cx="300900" cy="300"/>
          </a:xfrm>
          <a:prstGeom prst="straightConnector1">
            <a:avLst/>
          </a:prstGeom>
          <a:noFill/>
          <a:ln w="38100" cap="flat" cmpd="sng">
            <a:solidFill>
              <a:schemeClr val="accent1"/>
            </a:solidFill>
            <a:prstDash val="solid"/>
            <a:round/>
            <a:headEnd type="none" w="med" len="med"/>
            <a:tailEnd type="none" w="med" len="med"/>
          </a:ln>
        </p:spPr>
      </p:cxnSp>
      <p:pic>
        <p:nvPicPr>
          <p:cNvPr id="1206" name="Google Shape;1206;p104"/>
          <p:cNvPicPr preferRelativeResize="0"/>
          <p:nvPr/>
        </p:nvPicPr>
        <p:blipFill>
          <a:blip r:embed="rId4">
            <a:alphaModFix/>
          </a:blip>
          <a:stretch>
            <a:fillRect/>
          </a:stretch>
        </p:blipFill>
        <p:spPr>
          <a:xfrm>
            <a:off x="6610325" y="1758200"/>
            <a:ext cx="3242200" cy="4686975"/>
          </a:xfrm>
          <a:prstGeom prst="rect">
            <a:avLst/>
          </a:prstGeom>
          <a:noFill/>
          <a:ln>
            <a:noFill/>
          </a:ln>
        </p:spPr>
      </p:pic>
      <p:pic>
        <p:nvPicPr>
          <p:cNvPr id="16" name="Picture 15" descr="Graphical user interface, text, application&#10;&#10;Description automatically generated">
            <a:extLst>
              <a:ext uri="{FF2B5EF4-FFF2-40B4-BE49-F238E27FC236}">
                <a16:creationId xmlns:a16="http://schemas.microsoft.com/office/drawing/2014/main" id="{F51207F2-AC0A-BA6F-5634-78B345AADB48}"/>
              </a:ext>
            </a:extLst>
          </p:cNvPr>
          <p:cNvPicPr>
            <a:picLocks noChangeAspect="1"/>
          </p:cNvPicPr>
          <p:nvPr/>
        </p:nvPicPr>
        <p:blipFill rotWithShape="1">
          <a:blip r:embed="rId5"/>
          <a:srcRect b="12196"/>
          <a:stretch/>
        </p:blipFill>
        <p:spPr>
          <a:xfrm>
            <a:off x="1649185" y="-2141168"/>
            <a:ext cx="11558412" cy="16710613"/>
          </a:xfrm>
          <a:prstGeom prst="rect">
            <a:avLst/>
          </a:prstGeom>
        </p:spPr>
      </p:pic>
    </p:spTree>
    <p:extLst>
      <p:ext uri="{BB962C8B-B14F-4D97-AF65-F5344CB8AC3E}">
        <p14:creationId xmlns:p14="http://schemas.microsoft.com/office/powerpoint/2010/main" val="30865819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5.xml><?xml version="1.0" encoding="utf-8"?>
<p:sld xmlns:a="http://schemas.openxmlformats.org/drawingml/2006/main" xmlns:r="http://schemas.openxmlformats.org/officeDocument/2006/relationships" xmlns:p="http://schemas.openxmlformats.org/presentationml/2006/main" show="0">
  <p:cSld>
    <p:bg>
      <p:bgPr>
        <a:solidFill>
          <a:srgbClr val="BFE7F0"/>
        </a:solidFill>
        <a:effectLst/>
      </p:bgPr>
    </p:bg>
    <p:spTree>
      <p:nvGrpSpPr>
        <p:cNvPr id="1" name="Shape 1213"/>
        <p:cNvGrpSpPr/>
        <p:nvPr/>
      </p:nvGrpSpPr>
      <p:grpSpPr>
        <a:xfrm>
          <a:off x="0" y="0"/>
          <a:ext cx="0" cy="0"/>
          <a:chOff x="0" y="0"/>
          <a:chExt cx="0" cy="0"/>
        </a:xfrm>
      </p:grpSpPr>
      <p:sp>
        <p:nvSpPr>
          <p:cNvPr id="1214" name="Google Shape;1214;p105"/>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195</a:t>
            </a:fld>
            <a:endParaRPr/>
          </a:p>
        </p:txBody>
      </p:sp>
      <p:sp>
        <p:nvSpPr>
          <p:cNvPr id="1215" name="Google Shape;1215;p105"/>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Set Things Up</a:t>
            </a:r>
            <a:endParaRPr dirty="0"/>
          </a:p>
        </p:txBody>
      </p:sp>
      <p:sp>
        <p:nvSpPr>
          <p:cNvPr id="1216" name="Google Shape;1216;p105"/>
          <p:cNvSpPr txBox="1">
            <a:spLocks noGrp="1"/>
          </p:cNvSpPr>
          <p:nvPr>
            <p:ph type="subTitle" idx="1"/>
          </p:nvPr>
        </p:nvSpPr>
        <p:spPr>
          <a:xfrm>
            <a:off x="749245" y="1059464"/>
            <a:ext cx="10659300" cy="583500"/>
          </a:xfrm>
          <a:prstGeom prst="rect">
            <a:avLst/>
          </a:prstGeom>
        </p:spPr>
        <p:txBody>
          <a:bodyPr spcFirstLastPara="1" wrap="square" lIns="0" tIns="0" rIns="0" bIns="0" anchor="t" anchorCtr="0">
            <a:noAutofit/>
          </a:bodyPr>
          <a:lstStyle/>
          <a:p>
            <a:pPr marL="0" lvl="0" indent="0" algn="l" rtl="0">
              <a:spcBef>
                <a:spcPts val="1100"/>
              </a:spcBef>
              <a:spcAft>
                <a:spcPts val="0"/>
              </a:spcAft>
              <a:buNone/>
            </a:pPr>
            <a:r>
              <a:rPr lang="en" dirty="0">
                <a:latin typeface="DM Mono"/>
                <a:ea typeface="DM Mono"/>
                <a:cs typeface="DM Mono"/>
                <a:sym typeface="DM Mono"/>
              </a:rPr>
              <a:t>Give it a name and an assertion for your specific bug</a:t>
            </a:r>
            <a:endParaRPr dirty="0">
              <a:latin typeface="DM Mono"/>
              <a:ea typeface="DM Mono"/>
              <a:cs typeface="DM Mono"/>
              <a:sym typeface="DM Mono"/>
            </a:endParaRPr>
          </a:p>
        </p:txBody>
      </p:sp>
      <p:grpSp>
        <p:nvGrpSpPr>
          <p:cNvPr id="1217" name="Google Shape;1217;p105"/>
          <p:cNvGrpSpPr/>
          <p:nvPr/>
        </p:nvGrpSpPr>
        <p:grpSpPr>
          <a:xfrm>
            <a:off x="1198725" y="1551138"/>
            <a:ext cx="9651000" cy="4833300"/>
            <a:chOff x="1198725" y="1624238"/>
            <a:chExt cx="9651000" cy="4833300"/>
          </a:xfrm>
        </p:grpSpPr>
        <p:sp>
          <p:nvSpPr>
            <p:cNvPr id="1218" name="Google Shape;1218;p105"/>
            <p:cNvSpPr/>
            <p:nvPr/>
          </p:nvSpPr>
          <p:spPr>
            <a:xfrm>
              <a:off x="1198725" y="1656863"/>
              <a:ext cx="9651000" cy="4752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105"/>
            <p:cNvSpPr txBox="1"/>
            <p:nvPr/>
          </p:nvSpPr>
          <p:spPr>
            <a:xfrm>
              <a:off x="1198725" y="1624238"/>
              <a:ext cx="9651000" cy="4833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b="1">
                  <a:solidFill>
                    <a:srgbClr val="0033B3"/>
                  </a:solidFill>
                  <a:latin typeface="Courier New"/>
                  <a:ea typeface="Courier New"/>
                  <a:cs typeface="Courier New"/>
                  <a:sym typeface="Courier New"/>
                </a:rPr>
                <a:t>def </a:t>
              </a:r>
              <a:r>
                <a:rPr lang="en" sz="1600" b="1">
                  <a:solidFill>
                    <a:srgbClr val="00627A"/>
                  </a:solidFill>
                  <a:latin typeface="Courier New"/>
                  <a:ea typeface="Courier New"/>
                  <a:cs typeface="Courier New"/>
                  <a:sym typeface="Courier New"/>
                </a:rPr>
                <a:t>test_counts_mobile_reviews_and_checkins_once</a:t>
              </a:r>
              <a:r>
                <a:rPr lang="en" sz="1600" b="1">
                  <a:solidFill>
                    <a:srgbClr val="080808"/>
                  </a:solidFill>
                  <a:latin typeface="Courier New"/>
                  <a:ea typeface="Courier New"/>
                  <a:cs typeface="Courier New"/>
                  <a:sym typeface="Courier New"/>
                </a:rPr>
                <a:t>(spark: </a:t>
              </a:r>
              <a:r>
                <a:rPr lang="en" sz="1600" b="1">
                  <a:latin typeface="Courier New"/>
                  <a:ea typeface="Courier New"/>
                  <a:cs typeface="Courier New"/>
                  <a:sym typeface="Courier New"/>
                </a:rPr>
                <a:t>SparkSession</a:t>
              </a:r>
              <a:r>
                <a:rPr lang="en" sz="1600" b="1">
                  <a:solidFill>
                    <a:srgbClr val="080808"/>
                  </a:solidFill>
                  <a:latin typeface="Courier New"/>
                  <a:ea typeface="Courier New"/>
                  <a:cs typeface="Courier New"/>
                  <a:sym typeface="Courier New"/>
                </a:rPr>
                <a:t>)-&gt; </a:t>
              </a:r>
              <a:r>
                <a:rPr lang="en" sz="1600" b="1">
                  <a:solidFill>
                    <a:srgbClr val="0033B3"/>
                  </a:solidFill>
                  <a:latin typeface="Courier New"/>
                  <a:ea typeface="Courier New"/>
                  <a:cs typeface="Courier New"/>
                  <a:sym typeface="Courier New"/>
                </a:rPr>
                <a:t>None</a:t>
              </a:r>
              <a:r>
                <a:rPr lang="en" sz="1600" b="1">
                  <a:solidFill>
                    <a:srgbClr val="080808"/>
                  </a:solidFill>
                  <a:latin typeface="Courier New"/>
                  <a:ea typeface="Courier New"/>
                  <a:cs typeface="Courier New"/>
                  <a:sym typeface="Courier New"/>
                </a:rPr>
                <a:t>:</a:t>
              </a:r>
              <a:endParaRPr sz="1600" b="1">
                <a:solidFill>
                  <a:srgbClr val="080808"/>
                </a:solidFill>
                <a:latin typeface="Courier New"/>
                <a:ea typeface="Courier New"/>
                <a:cs typeface="Courier New"/>
                <a:sym typeface="Courier New"/>
              </a:endParaRPr>
            </a:p>
            <a:p>
              <a:pPr marL="0" lvl="0" indent="0" algn="l" rtl="0">
                <a:spcBef>
                  <a:spcPts val="0"/>
                </a:spcBef>
                <a:spcAft>
                  <a:spcPts val="0"/>
                </a:spcAft>
                <a:buNone/>
              </a:pPr>
              <a:r>
                <a:rPr lang="en" sz="1600" b="1">
                  <a:solidFill>
                    <a:srgbClr val="080808"/>
                  </a:solidFill>
                  <a:latin typeface="Courier New"/>
                  <a:ea typeface="Courier New"/>
                  <a:cs typeface="Courier New"/>
                  <a:sym typeface="Courier New"/>
                </a:rPr>
                <a:t>   reviews_df   = create_df_from_json(</a:t>
              </a:r>
              <a:r>
                <a:rPr lang="en" sz="1600" b="1">
                  <a:solidFill>
                    <a:srgbClr val="067D17"/>
                  </a:solidFill>
                  <a:latin typeface="Courier New"/>
                  <a:ea typeface="Courier New"/>
                  <a:cs typeface="Courier New"/>
                  <a:sym typeface="Courier New"/>
                </a:rPr>
                <a:t>"fixtures/reviews.json"</a:t>
              </a:r>
              <a:r>
                <a:rPr lang="en" sz="1600" b="1">
                  <a:solidFill>
                    <a:srgbClr val="080808"/>
                  </a:solidFill>
                  <a:latin typeface="Courier New"/>
                  <a:ea typeface="Courier New"/>
                  <a:cs typeface="Courier New"/>
                  <a:sym typeface="Courier New"/>
                </a:rPr>
                <a:t>, spark)</a:t>
              </a:r>
              <a:endParaRPr sz="1600" b="1">
                <a:solidFill>
                  <a:srgbClr val="080808"/>
                </a:solidFill>
                <a:latin typeface="Courier New"/>
                <a:ea typeface="Courier New"/>
                <a:cs typeface="Courier New"/>
                <a:sym typeface="Courier New"/>
              </a:endParaRPr>
            </a:p>
            <a:p>
              <a:pPr marL="0" lvl="0" indent="0" algn="l" rtl="0">
                <a:spcBef>
                  <a:spcPts val="0"/>
                </a:spcBef>
                <a:spcAft>
                  <a:spcPts val="0"/>
                </a:spcAft>
                <a:buNone/>
              </a:pPr>
              <a:r>
                <a:rPr lang="en" sz="1600" b="1">
                  <a:solidFill>
                    <a:srgbClr val="080808"/>
                  </a:solidFill>
                  <a:latin typeface="Courier New"/>
                  <a:ea typeface="Courier New"/>
                  <a:cs typeface="Courier New"/>
                  <a:sym typeface="Courier New"/>
                </a:rPr>
                <a:t>   checkin_df   = create_df_from_json(</a:t>
              </a:r>
              <a:r>
                <a:rPr lang="en" sz="1600" b="1">
                  <a:solidFill>
                    <a:srgbClr val="067D17"/>
                  </a:solidFill>
                  <a:latin typeface="Courier New"/>
                  <a:ea typeface="Courier New"/>
                  <a:cs typeface="Courier New"/>
                  <a:sym typeface="Courier New"/>
                </a:rPr>
                <a:t>"fixtures/checkin.json"</a:t>
              </a:r>
              <a:r>
                <a:rPr lang="en" sz="1600" b="1">
                  <a:solidFill>
                    <a:srgbClr val="080808"/>
                  </a:solidFill>
                  <a:latin typeface="Courier New"/>
                  <a:ea typeface="Courier New"/>
                  <a:cs typeface="Courier New"/>
                  <a:sym typeface="Courier New"/>
                </a:rPr>
                <a:t>, spark)</a:t>
              </a:r>
              <a:endParaRPr sz="1600" b="1">
                <a:solidFill>
                  <a:srgbClr val="080808"/>
                </a:solidFill>
                <a:latin typeface="Courier New"/>
                <a:ea typeface="Courier New"/>
                <a:cs typeface="Courier New"/>
                <a:sym typeface="Courier New"/>
              </a:endParaRPr>
            </a:p>
            <a:p>
              <a:pPr marL="0" lvl="0" indent="0" algn="l" rtl="0">
                <a:spcBef>
                  <a:spcPts val="0"/>
                </a:spcBef>
                <a:spcAft>
                  <a:spcPts val="0"/>
                </a:spcAft>
                <a:buNone/>
              </a:pPr>
              <a:r>
                <a:rPr lang="en" sz="1600" b="1">
                  <a:solidFill>
                    <a:srgbClr val="080808"/>
                  </a:solidFill>
                  <a:latin typeface="Courier New"/>
                  <a:ea typeface="Courier New"/>
                  <a:cs typeface="Courier New"/>
                  <a:sym typeface="Courier New"/>
                </a:rPr>
                <a:t>   tips_df      = create_df_from_json(</a:t>
              </a:r>
              <a:r>
                <a:rPr lang="en" sz="1600" b="1">
                  <a:solidFill>
                    <a:srgbClr val="067D17"/>
                  </a:solidFill>
                  <a:latin typeface="Courier New"/>
                  <a:ea typeface="Courier New"/>
                  <a:cs typeface="Courier New"/>
                  <a:sym typeface="Courier New"/>
                </a:rPr>
                <a:t>"fixtures/tips.json"</a:t>
              </a:r>
              <a:r>
                <a:rPr lang="en" sz="1600" b="1">
                  <a:solidFill>
                    <a:srgbClr val="080808"/>
                  </a:solidFill>
                  <a:latin typeface="Courier New"/>
                  <a:ea typeface="Courier New"/>
                  <a:cs typeface="Courier New"/>
                  <a:sym typeface="Courier New"/>
                </a:rPr>
                <a:t>, spark)</a:t>
              </a:r>
              <a:endParaRPr sz="1600" b="1">
                <a:solidFill>
                  <a:srgbClr val="080808"/>
                </a:solidFill>
                <a:latin typeface="Courier New"/>
                <a:ea typeface="Courier New"/>
                <a:cs typeface="Courier New"/>
                <a:sym typeface="Courier New"/>
              </a:endParaRPr>
            </a:p>
            <a:p>
              <a:pPr marL="0" lvl="0" indent="0" algn="l" rtl="0">
                <a:spcBef>
                  <a:spcPts val="0"/>
                </a:spcBef>
                <a:spcAft>
                  <a:spcPts val="0"/>
                </a:spcAft>
                <a:buNone/>
              </a:pPr>
              <a:r>
                <a:rPr lang="en" sz="1600" b="1">
                  <a:solidFill>
                    <a:srgbClr val="080808"/>
                  </a:solidFill>
                  <a:latin typeface="Courier New"/>
                  <a:ea typeface="Courier New"/>
                  <a:cs typeface="Courier New"/>
                  <a:sym typeface="Courier New"/>
                </a:rPr>
                <a:t>   business_df  = create_df_from_json(</a:t>
              </a:r>
              <a:r>
                <a:rPr lang="en" sz="1600" b="1">
                  <a:solidFill>
                    <a:srgbClr val="067D17"/>
                  </a:solidFill>
                  <a:latin typeface="Courier New"/>
                  <a:ea typeface="Courier New"/>
                  <a:cs typeface="Courier New"/>
                  <a:sym typeface="Courier New"/>
                </a:rPr>
                <a:t>"fixtures/business.json"</a:t>
              </a:r>
              <a:r>
                <a:rPr lang="en" sz="1600" b="1">
                  <a:solidFill>
                    <a:srgbClr val="080808"/>
                  </a:solidFill>
                  <a:latin typeface="Courier New"/>
                  <a:ea typeface="Courier New"/>
                  <a:cs typeface="Courier New"/>
                  <a:sym typeface="Courier New"/>
                </a:rPr>
                <a:t>, spark)</a:t>
              </a:r>
              <a:endParaRPr sz="1600" b="1">
                <a:solidFill>
                  <a:srgbClr val="080808"/>
                </a:solidFill>
                <a:latin typeface="Courier New"/>
                <a:ea typeface="Courier New"/>
                <a:cs typeface="Courier New"/>
                <a:sym typeface="Courier New"/>
              </a:endParaRPr>
            </a:p>
            <a:p>
              <a:pPr marL="0" lvl="0" indent="0" algn="l" rtl="0">
                <a:spcBef>
                  <a:spcPts val="0"/>
                </a:spcBef>
                <a:spcAft>
                  <a:spcPts val="0"/>
                </a:spcAft>
                <a:buNone/>
              </a:pPr>
              <a:r>
                <a:rPr lang="en" sz="1600" b="1">
                  <a:solidFill>
                    <a:srgbClr val="080808"/>
                  </a:solidFill>
                  <a:latin typeface="Courier New"/>
                  <a:ea typeface="Courier New"/>
                  <a:cs typeface="Courier New"/>
                  <a:sym typeface="Courier New"/>
                </a:rPr>
                <a:t>   m_reviews_df = create_df_from_json(</a:t>
              </a:r>
              <a:r>
                <a:rPr lang="en" sz="1600" b="1">
                  <a:solidFill>
                    <a:srgbClr val="067D17"/>
                  </a:solidFill>
                  <a:latin typeface="Courier New"/>
                  <a:ea typeface="Courier New"/>
                  <a:cs typeface="Courier New"/>
                  <a:sym typeface="Courier New"/>
                </a:rPr>
                <a:t>"fixtures/mobile_reviews.json"</a:t>
              </a:r>
              <a:r>
                <a:rPr lang="en" sz="1600" b="1">
                  <a:solidFill>
                    <a:srgbClr val="080808"/>
                  </a:solidFill>
                  <a:latin typeface="Courier New"/>
                  <a:ea typeface="Courier New"/>
                  <a:cs typeface="Courier New"/>
                  <a:sym typeface="Courier New"/>
                </a:rPr>
                <a:t>, spark)</a:t>
              </a:r>
              <a:endParaRPr sz="1600" b="1">
                <a:solidFill>
                  <a:srgbClr val="080808"/>
                </a:solidFill>
                <a:latin typeface="Courier New"/>
                <a:ea typeface="Courier New"/>
                <a:cs typeface="Courier New"/>
                <a:sym typeface="Courier New"/>
              </a:endParaRPr>
            </a:p>
            <a:p>
              <a:pPr marL="0" lvl="0" indent="0" algn="l" rtl="0">
                <a:spcBef>
                  <a:spcPts val="0"/>
                </a:spcBef>
                <a:spcAft>
                  <a:spcPts val="0"/>
                </a:spcAft>
                <a:buNone/>
              </a:pPr>
              <a:endParaRPr sz="1600" b="1">
                <a:solidFill>
                  <a:srgbClr val="080808"/>
                </a:solidFill>
                <a:latin typeface="Courier New"/>
                <a:ea typeface="Courier New"/>
                <a:cs typeface="Courier New"/>
                <a:sym typeface="Courier New"/>
              </a:endParaRPr>
            </a:p>
            <a:p>
              <a:pPr marL="0" lvl="0" indent="0" algn="l" rtl="0">
                <a:spcBef>
                  <a:spcPts val="0"/>
                </a:spcBef>
                <a:spcAft>
                  <a:spcPts val="0"/>
                </a:spcAft>
                <a:buNone/>
              </a:pPr>
              <a:r>
                <a:rPr lang="en" sz="1600" b="1">
                  <a:solidFill>
                    <a:srgbClr val="080808"/>
                  </a:solidFill>
                  <a:latin typeface="Courier New"/>
                  <a:ea typeface="Courier New"/>
                  <a:cs typeface="Courier New"/>
                  <a:sym typeface="Courier New"/>
                </a:rPr>
                <a:t>   actual_df = transform(</a:t>
              </a:r>
              <a:endParaRPr sz="1600" b="1">
                <a:solidFill>
                  <a:srgbClr val="080808"/>
                </a:solidFill>
                <a:latin typeface="Courier New"/>
                <a:ea typeface="Courier New"/>
                <a:cs typeface="Courier New"/>
                <a:sym typeface="Courier New"/>
              </a:endParaRPr>
            </a:p>
            <a:p>
              <a:pPr marL="0" lvl="0" indent="0" algn="l" rtl="0">
                <a:spcBef>
                  <a:spcPts val="0"/>
                </a:spcBef>
                <a:spcAft>
                  <a:spcPts val="0"/>
                </a:spcAft>
                <a:buNone/>
              </a:pPr>
              <a:r>
                <a:rPr lang="en" sz="1600" b="1">
                  <a:solidFill>
                    <a:srgbClr val="080808"/>
                  </a:solidFill>
                  <a:latin typeface="Courier New"/>
                  <a:ea typeface="Courier New"/>
                  <a:cs typeface="Courier New"/>
                  <a:sym typeface="Courier New"/>
                </a:rPr>
                <a:t>       business_df,</a:t>
              </a:r>
              <a:endParaRPr sz="1600" b="1">
                <a:solidFill>
                  <a:srgbClr val="080808"/>
                </a:solidFill>
                <a:latin typeface="Courier New"/>
                <a:ea typeface="Courier New"/>
                <a:cs typeface="Courier New"/>
                <a:sym typeface="Courier New"/>
              </a:endParaRPr>
            </a:p>
            <a:p>
              <a:pPr marL="0" lvl="0" indent="0" algn="l" rtl="0">
                <a:spcBef>
                  <a:spcPts val="0"/>
                </a:spcBef>
                <a:spcAft>
                  <a:spcPts val="0"/>
                </a:spcAft>
                <a:buNone/>
              </a:pPr>
              <a:r>
                <a:rPr lang="en" sz="1600" b="1">
                  <a:solidFill>
                    <a:srgbClr val="080808"/>
                  </a:solidFill>
                  <a:latin typeface="Courier New"/>
                  <a:ea typeface="Courier New"/>
                  <a:cs typeface="Courier New"/>
                  <a:sym typeface="Courier New"/>
                </a:rPr>
                <a:t>       checkin_df,</a:t>
              </a:r>
              <a:endParaRPr sz="1600" b="1">
                <a:solidFill>
                  <a:srgbClr val="080808"/>
                </a:solidFill>
                <a:latin typeface="Courier New"/>
                <a:ea typeface="Courier New"/>
                <a:cs typeface="Courier New"/>
                <a:sym typeface="Courier New"/>
              </a:endParaRPr>
            </a:p>
            <a:p>
              <a:pPr marL="0" lvl="0" indent="0" algn="l" rtl="0">
                <a:spcBef>
                  <a:spcPts val="0"/>
                </a:spcBef>
                <a:spcAft>
                  <a:spcPts val="0"/>
                </a:spcAft>
                <a:buNone/>
              </a:pPr>
              <a:r>
                <a:rPr lang="en" sz="1600" b="1">
                  <a:solidFill>
                    <a:srgbClr val="080808"/>
                  </a:solidFill>
                  <a:latin typeface="Courier New"/>
                  <a:ea typeface="Courier New"/>
                  <a:cs typeface="Courier New"/>
                  <a:sym typeface="Courier New"/>
                </a:rPr>
                <a:t>       reviews_df,</a:t>
              </a:r>
              <a:endParaRPr sz="1600" b="1">
                <a:solidFill>
                  <a:srgbClr val="080808"/>
                </a:solidFill>
                <a:latin typeface="Courier New"/>
                <a:ea typeface="Courier New"/>
                <a:cs typeface="Courier New"/>
                <a:sym typeface="Courier New"/>
              </a:endParaRPr>
            </a:p>
            <a:p>
              <a:pPr marL="0" lvl="0" indent="0" algn="l" rtl="0">
                <a:spcBef>
                  <a:spcPts val="0"/>
                </a:spcBef>
                <a:spcAft>
                  <a:spcPts val="0"/>
                </a:spcAft>
                <a:buNone/>
              </a:pPr>
              <a:r>
                <a:rPr lang="en" sz="1600" b="1">
                  <a:solidFill>
                    <a:srgbClr val="080808"/>
                  </a:solidFill>
                  <a:latin typeface="Courier New"/>
                  <a:ea typeface="Courier New"/>
                  <a:cs typeface="Courier New"/>
                  <a:sym typeface="Courier New"/>
                </a:rPr>
                <a:t>       tips_df,</a:t>
              </a:r>
              <a:endParaRPr sz="1600" b="1">
                <a:solidFill>
                  <a:srgbClr val="080808"/>
                </a:solidFill>
                <a:latin typeface="Courier New"/>
                <a:ea typeface="Courier New"/>
                <a:cs typeface="Courier New"/>
                <a:sym typeface="Courier New"/>
              </a:endParaRPr>
            </a:p>
            <a:p>
              <a:pPr marL="0" lvl="0" indent="0" algn="l" rtl="0">
                <a:spcBef>
                  <a:spcPts val="0"/>
                </a:spcBef>
                <a:spcAft>
                  <a:spcPts val="0"/>
                </a:spcAft>
                <a:buNone/>
              </a:pPr>
              <a:r>
                <a:rPr lang="en" sz="1600" b="1">
                  <a:solidFill>
                    <a:srgbClr val="080808"/>
                  </a:solidFill>
                  <a:latin typeface="Courier New"/>
                  <a:ea typeface="Courier New"/>
                  <a:cs typeface="Courier New"/>
                  <a:sym typeface="Courier New"/>
                </a:rPr>
                <a:t>       m_reviews_df,</a:t>
              </a:r>
              <a:endParaRPr sz="1600" b="1">
                <a:solidFill>
                  <a:srgbClr val="080808"/>
                </a:solidFill>
                <a:latin typeface="Courier New"/>
                <a:ea typeface="Courier New"/>
                <a:cs typeface="Courier New"/>
                <a:sym typeface="Courier New"/>
              </a:endParaRPr>
            </a:p>
            <a:p>
              <a:pPr marL="0" lvl="0" indent="0" algn="l" rtl="0">
                <a:spcBef>
                  <a:spcPts val="0"/>
                </a:spcBef>
                <a:spcAft>
                  <a:spcPts val="0"/>
                </a:spcAft>
                <a:buNone/>
              </a:pPr>
              <a:r>
                <a:rPr lang="en" sz="1600" b="1">
                  <a:solidFill>
                    <a:srgbClr val="080808"/>
                  </a:solidFill>
                  <a:latin typeface="Courier New"/>
                  <a:ea typeface="Courier New"/>
                  <a:cs typeface="Courier New"/>
                  <a:sym typeface="Courier New"/>
                </a:rPr>
                <a:t>       datetime(</a:t>
              </a:r>
              <a:r>
                <a:rPr lang="en" sz="1600" b="1">
                  <a:solidFill>
                    <a:srgbClr val="1750EB"/>
                  </a:solidFill>
                  <a:latin typeface="Courier New"/>
                  <a:ea typeface="Courier New"/>
                  <a:cs typeface="Courier New"/>
                  <a:sym typeface="Courier New"/>
                </a:rPr>
                <a:t>2022</a:t>
              </a:r>
              <a:r>
                <a:rPr lang="en" sz="1600" b="1">
                  <a:solidFill>
                    <a:srgbClr val="080808"/>
                  </a:solidFill>
                  <a:latin typeface="Courier New"/>
                  <a:ea typeface="Courier New"/>
                  <a:cs typeface="Courier New"/>
                  <a:sym typeface="Courier New"/>
                </a:rPr>
                <a:t>, </a:t>
              </a:r>
              <a:r>
                <a:rPr lang="en" sz="1600" b="1">
                  <a:solidFill>
                    <a:srgbClr val="1750EB"/>
                  </a:solidFill>
                  <a:latin typeface="Courier New"/>
                  <a:ea typeface="Courier New"/>
                  <a:cs typeface="Courier New"/>
                  <a:sym typeface="Courier New"/>
                </a:rPr>
                <a:t>4</a:t>
              </a:r>
              <a:r>
                <a:rPr lang="en" sz="1600" b="1">
                  <a:solidFill>
                    <a:srgbClr val="080808"/>
                  </a:solidFill>
                  <a:latin typeface="Courier New"/>
                  <a:ea typeface="Courier New"/>
                  <a:cs typeface="Courier New"/>
                  <a:sym typeface="Courier New"/>
                </a:rPr>
                <a:t>, </a:t>
              </a:r>
              <a:r>
                <a:rPr lang="en" sz="1600" b="1">
                  <a:solidFill>
                    <a:srgbClr val="1750EB"/>
                  </a:solidFill>
                  <a:latin typeface="Courier New"/>
                  <a:ea typeface="Courier New"/>
                  <a:cs typeface="Courier New"/>
                  <a:sym typeface="Courier New"/>
                </a:rPr>
                <a:t>14</a:t>
              </a:r>
              <a:r>
                <a:rPr lang="en" sz="1600" b="1">
                  <a:solidFill>
                    <a:srgbClr val="080808"/>
                  </a:solidFill>
                  <a:latin typeface="Courier New"/>
                  <a:ea typeface="Courier New"/>
                  <a:cs typeface="Courier New"/>
                  <a:sym typeface="Courier New"/>
                </a:rPr>
                <a:t>).strftime(</a:t>
              </a:r>
              <a:r>
                <a:rPr lang="en" sz="1600" b="1">
                  <a:solidFill>
                    <a:srgbClr val="067D17"/>
                  </a:solidFill>
                  <a:latin typeface="Courier New"/>
                  <a:ea typeface="Courier New"/>
                  <a:cs typeface="Courier New"/>
                  <a:sym typeface="Courier New"/>
                </a:rPr>
                <a:t>'%Y-%m-%d'</a:t>
              </a:r>
              <a:r>
                <a:rPr lang="en" sz="1600" b="1">
                  <a:solidFill>
                    <a:srgbClr val="080808"/>
                  </a:solidFill>
                  <a:latin typeface="Courier New"/>
                  <a:ea typeface="Courier New"/>
                  <a:cs typeface="Courier New"/>
                  <a:sym typeface="Courier New"/>
                </a:rPr>
                <a:t>)</a:t>
              </a:r>
              <a:endParaRPr sz="1600" b="1">
                <a:solidFill>
                  <a:srgbClr val="080808"/>
                </a:solidFill>
                <a:latin typeface="Courier New"/>
                <a:ea typeface="Courier New"/>
                <a:cs typeface="Courier New"/>
                <a:sym typeface="Courier New"/>
              </a:endParaRPr>
            </a:p>
            <a:p>
              <a:pPr marL="0" lvl="0" indent="0" algn="l" rtl="0">
                <a:spcBef>
                  <a:spcPts val="0"/>
                </a:spcBef>
                <a:spcAft>
                  <a:spcPts val="0"/>
                </a:spcAft>
                <a:buNone/>
              </a:pPr>
              <a:r>
                <a:rPr lang="en" sz="1600" b="1">
                  <a:solidFill>
                    <a:srgbClr val="080808"/>
                  </a:solidFill>
                  <a:latin typeface="Courier New"/>
                  <a:ea typeface="Courier New"/>
                  <a:cs typeface="Courier New"/>
                  <a:sym typeface="Courier New"/>
                </a:rPr>
                <a:t>   )</a:t>
              </a:r>
              <a:endParaRPr sz="1600" b="1">
                <a:solidFill>
                  <a:srgbClr val="080808"/>
                </a:solidFill>
                <a:latin typeface="Courier New"/>
                <a:ea typeface="Courier New"/>
                <a:cs typeface="Courier New"/>
                <a:sym typeface="Courier New"/>
              </a:endParaRPr>
            </a:p>
            <a:p>
              <a:pPr marL="0" lvl="0" indent="0" algn="l" rtl="0">
                <a:spcBef>
                  <a:spcPts val="0"/>
                </a:spcBef>
                <a:spcAft>
                  <a:spcPts val="0"/>
                </a:spcAft>
                <a:buNone/>
              </a:pPr>
              <a:endParaRPr sz="1600" b="1">
                <a:solidFill>
                  <a:srgbClr val="080808"/>
                </a:solidFill>
                <a:latin typeface="Courier New"/>
                <a:ea typeface="Courier New"/>
                <a:cs typeface="Courier New"/>
                <a:sym typeface="Courier New"/>
              </a:endParaRPr>
            </a:p>
            <a:p>
              <a:pPr marL="0" lvl="0" indent="0" algn="l" rtl="0">
                <a:spcBef>
                  <a:spcPts val="0"/>
                </a:spcBef>
                <a:spcAft>
                  <a:spcPts val="0"/>
                </a:spcAft>
                <a:buNone/>
              </a:pPr>
              <a:endParaRPr sz="1600" b="1">
                <a:solidFill>
                  <a:srgbClr val="080808"/>
                </a:solidFill>
                <a:latin typeface="Courier New"/>
                <a:ea typeface="Courier New"/>
                <a:cs typeface="Courier New"/>
                <a:sym typeface="Courier New"/>
              </a:endParaRPr>
            </a:p>
            <a:p>
              <a:pPr marL="0" lvl="0" indent="0" algn="l" rtl="0">
                <a:spcBef>
                  <a:spcPts val="0"/>
                </a:spcBef>
                <a:spcAft>
                  <a:spcPts val="0"/>
                </a:spcAft>
                <a:buNone/>
              </a:pPr>
              <a:r>
                <a:rPr lang="en" sz="1600" b="1">
                  <a:solidFill>
                    <a:srgbClr val="080808"/>
                  </a:solidFill>
                  <a:latin typeface="Courier New"/>
                  <a:ea typeface="Courier New"/>
                  <a:cs typeface="Courier New"/>
                  <a:sym typeface="Courier New"/>
                </a:rPr>
                <a:t>   </a:t>
              </a:r>
              <a:r>
                <a:rPr lang="en" sz="1600" b="1">
                  <a:solidFill>
                    <a:srgbClr val="0033B3"/>
                  </a:solidFill>
                  <a:latin typeface="Courier New"/>
                  <a:ea typeface="Courier New"/>
                  <a:cs typeface="Courier New"/>
                  <a:sym typeface="Courier New"/>
                </a:rPr>
                <a:t>assert </a:t>
              </a:r>
              <a:r>
                <a:rPr lang="en" sz="1600" b="1">
                  <a:solidFill>
                    <a:srgbClr val="080808"/>
                  </a:solidFill>
                  <a:latin typeface="Courier New"/>
                  <a:ea typeface="Courier New"/>
                  <a:cs typeface="Courier New"/>
                  <a:sym typeface="Courier New"/>
                </a:rPr>
                <a:t>data_frame_to_json(actual_df)[3]</a:t>
              </a:r>
              <a:r>
                <a:rPr lang="en" sz="400" b="1">
                  <a:solidFill>
                    <a:srgbClr val="080808"/>
                  </a:solidFill>
                  <a:latin typeface="Courier New"/>
                  <a:ea typeface="Courier New"/>
                  <a:cs typeface="Courier New"/>
                  <a:sym typeface="Courier New"/>
                </a:rPr>
                <a:t>]</a:t>
              </a:r>
              <a:r>
                <a:rPr lang="en" sz="1600" b="1">
                  <a:solidFill>
                    <a:srgbClr val="080808"/>
                  </a:solidFill>
                  <a:latin typeface="Courier New"/>
                  <a:ea typeface="Courier New"/>
                  <a:cs typeface="Courier New"/>
                  <a:sym typeface="Courier New"/>
                </a:rPr>
                <a:t>[</a:t>
              </a:r>
              <a:r>
                <a:rPr lang="en" sz="1600" b="1">
                  <a:solidFill>
                    <a:srgbClr val="067D17"/>
                  </a:solidFill>
                  <a:latin typeface="Courier New"/>
                  <a:ea typeface="Courier New"/>
                  <a:cs typeface="Courier New"/>
                  <a:sym typeface="Courier New"/>
                </a:rPr>
                <a:t>"num_reviews"</a:t>
              </a:r>
              <a:r>
                <a:rPr lang="en" sz="1600" b="1">
                  <a:solidFill>
                    <a:srgbClr val="080808"/>
                  </a:solidFill>
                  <a:latin typeface="Courier New"/>
                  <a:ea typeface="Courier New"/>
                  <a:cs typeface="Courier New"/>
                  <a:sym typeface="Courier New"/>
                </a:rPr>
                <a:t>] == </a:t>
              </a:r>
              <a:r>
                <a:rPr lang="en" sz="1600" b="1">
                  <a:solidFill>
                    <a:srgbClr val="1750EB"/>
                  </a:solidFill>
                  <a:latin typeface="Courier New"/>
                  <a:ea typeface="Courier New"/>
                  <a:cs typeface="Courier New"/>
                  <a:sym typeface="Courier New"/>
                </a:rPr>
                <a:t>0</a:t>
              </a:r>
              <a:endParaRPr sz="1600" b="1">
                <a:solidFill>
                  <a:srgbClr val="080808"/>
                </a:solidFill>
                <a:latin typeface="Courier New"/>
                <a:ea typeface="Courier New"/>
                <a:cs typeface="Courier New"/>
                <a:sym typeface="Courier New"/>
              </a:endParaRPr>
            </a:p>
            <a:p>
              <a:pPr marL="0" lvl="0" indent="0" algn="l" rtl="0">
                <a:spcBef>
                  <a:spcPts val="0"/>
                </a:spcBef>
                <a:spcAft>
                  <a:spcPts val="0"/>
                </a:spcAft>
                <a:buNone/>
              </a:pPr>
              <a:endParaRPr>
                <a:latin typeface="DM Sans"/>
                <a:ea typeface="DM Sans"/>
                <a:cs typeface="DM Sans"/>
                <a:sym typeface="DM Sans"/>
              </a:endParaRPr>
            </a:p>
          </p:txBody>
        </p:sp>
      </p:grpSp>
      <p:sp>
        <p:nvSpPr>
          <p:cNvPr id="1220" name="Google Shape;1220;p105"/>
          <p:cNvSpPr txBox="1"/>
          <p:nvPr/>
        </p:nvSpPr>
        <p:spPr>
          <a:xfrm>
            <a:off x="1523625" y="62484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2F2FA"/>
                </a:solidFill>
                <a:latin typeface="Impact"/>
                <a:ea typeface="Impact"/>
                <a:cs typeface="Impact"/>
                <a:sym typeface="Impact"/>
              </a:rPr>
              <a:t>@jmasonlee</a:t>
            </a:r>
            <a:endParaRPr sz="4000">
              <a:solidFill>
                <a:srgbClr val="D2F2FA"/>
              </a:solidFill>
              <a:latin typeface="Impact"/>
              <a:ea typeface="Impact"/>
              <a:cs typeface="Impact"/>
              <a:sym typeface="Impact"/>
            </a:endParaRPr>
          </a:p>
        </p:txBody>
      </p:sp>
    </p:spTree>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0">
  <p:cSld>
    <p:bg>
      <p:bgPr>
        <a:solidFill>
          <a:srgbClr val="BFE7F0"/>
        </a:solidFill>
        <a:effectLst/>
      </p:bgPr>
    </p:bg>
    <p:spTree>
      <p:nvGrpSpPr>
        <p:cNvPr id="1" name="Shape 1224"/>
        <p:cNvGrpSpPr/>
        <p:nvPr/>
      </p:nvGrpSpPr>
      <p:grpSpPr>
        <a:xfrm>
          <a:off x="0" y="0"/>
          <a:ext cx="0" cy="0"/>
          <a:chOff x="0" y="0"/>
          <a:chExt cx="0" cy="0"/>
        </a:xfrm>
      </p:grpSpPr>
      <p:sp>
        <p:nvSpPr>
          <p:cNvPr id="1225" name="Google Shape;1225;p106"/>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196</a:t>
            </a:fld>
            <a:endParaRPr/>
          </a:p>
        </p:txBody>
      </p:sp>
      <p:sp>
        <p:nvSpPr>
          <p:cNvPr id="1226" name="Google Shape;1226;p106"/>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Set Things Up</a:t>
            </a:r>
            <a:endParaRPr dirty="0"/>
          </a:p>
        </p:txBody>
      </p:sp>
      <p:sp>
        <p:nvSpPr>
          <p:cNvPr id="1227" name="Google Shape;1227;p106"/>
          <p:cNvSpPr txBox="1">
            <a:spLocks noGrp="1"/>
          </p:cNvSpPr>
          <p:nvPr>
            <p:ph type="subTitle" idx="1"/>
          </p:nvPr>
        </p:nvSpPr>
        <p:spPr>
          <a:xfrm>
            <a:off x="764762" y="1019433"/>
            <a:ext cx="10659300" cy="583500"/>
          </a:xfrm>
          <a:prstGeom prst="rect">
            <a:avLst/>
          </a:prstGeom>
        </p:spPr>
        <p:txBody>
          <a:bodyPr spcFirstLastPara="1" wrap="square" lIns="0" tIns="0" rIns="0" bIns="0" anchor="t" anchorCtr="0">
            <a:noAutofit/>
          </a:bodyPr>
          <a:lstStyle/>
          <a:p>
            <a:pPr marL="0" lvl="0" indent="0" algn="l" rtl="0">
              <a:spcBef>
                <a:spcPts val="1100"/>
              </a:spcBef>
              <a:spcAft>
                <a:spcPts val="0"/>
              </a:spcAft>
              <a:buNone/>
            </a:pPr>
            <a:r>
              <a:rPr lang="en" dirty="0">
                <a:latin typeface="DM Mono"/>
                <a:ea typeface="DM Mono"/>
                <a:cs typeface="DM Mono"/>
                <a:sym typeface="DM Mono"/>
              </a:rPr>
              <a:t>This tests for the specific bug</a:t>
            </a:r>
            <a:endParaRPr dirty="0">
              <a:latin typeface="DM Mono"/>
              <a:ea typeface="DM Mono"/>
              <a:cs typeface="DM Mono"/>
              <a:sym typeface="DM Mono"/>
            </a:endParaRPr>
          </a:p>
        </p:txBody>
      </p:sp>
      <p:grpSp>
        <p:nvGrpSpPr>
          <p:cNvPr id="1228" name="Google Shape;1228;p106"/>
          <p:cNvGrpSpPr/>
          <p:nvPr/>
        </p:nvGrpSpPr>
        <p:grpSpPr>
          <a:xfrm>
            <a:off x="1198725" y="1551138"/>
            <a:ext cx="9651000" cy="4833300"/>
            <a:chOff x="1198725" y="1624238"/>
            <a:chExt cx="9651000" cy="4833300"/>
          </a:xfrm>
        </p:grpSpPr>
        <p:sp>
          <p:nvSpPr>
            <p:cNvPr id="1229" name="Google Shape;1229;p106"/>
            <p:cNvSpPr/>
            <p:nvPr/>
          </p:nvSpPr>
          <p:spPr>
            <a:xfrm>
              <a:off x="1198725" y="1656863"/>
              <a:ext cx="9651000" cy="4752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106"/>
            <p:cNvSpPr txBox="1"/>
            <p:nvPr/>
          </p:nvSpPr>
          <p:spPr>
            <a:xfrm>
              <a:off x="1198725" y="1624238"/>
              <a:ext cx="9651000" cy="4833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b="1">
                  <a:solidFill>
                    <a:srgbClr val="0033B3"/>
                  </a:solidFill>
                  <a:latin typeface="Courier New"/>
                  <a:ea typeface="Courier New"/>
                  <a:cs typeface="Courier New"/>
                  <a:sym typeface="Courier New"/>
                </a:rPr>
                <a:t>def </a:t>
              </a:r>
              <a:r>
                <a:rPr lang="en" sz="1600" b="1">
                  <a:solidFill>
                    <a:srgbClr val="00627A"/>
                  </a:solidFill>
                  <a:latin typeface="Courier New"/>
                  <a:ea typeface="Courier New"/>
                  <a:cs typeface="Courier New"/>
                  <a:sym typeface="Courier New"/>
                </a:rPr>
                <a:t>test_counts_mobile_reviews_and_checkins_once</a:t>
              </a:r>
              <a:r>
                <a:rPr lang="en" sz="1600" b="1">
                  <a:solidFill>
                    <a:srgbClr val="080808"/>
                  </a:solidFill>
                  <a:latin typeface="Courier New"/>
                  <a:ea typeface="Courier New"/>
                  <a:cs typeface="Courier New"/>
                  <a:sym typeface="Courier New"/>
                </a:rPr>
                <a:t>(spark: </a:t>
              </a:r>
              <a:r>
                <a:rPr lang="en" sz="1600" b="1">
                  <a:latin typeface="Courier New"/>
                  <a:ea typeface="Courier New"/>
                  <a:cs typeface="Courier New"/>
                  <a:sym typeface="Courier New"/>
                </a:rPr>
                <a:t>SparkSession</a:t>
              </a:r>
              <a:r>
                <a:rPr lang="en" sz="1600" b="1">
                  <a:solidFill>
                    <a:srgbClr val="080808"/>
                  </a:solidFill>
                  <a:latin typeface="Courier New"/>
                  <a:ea typeface="Courier New"/>
                  <a:cs typeface="Courier New"/>
                  <a:sym typeface="Courier New"/>
                </a:rPr>
                <a:t>)-&gt; </a:t>
              </a:r>
              <a:r>
                <a:rPr lang="en" sz="1600" b="1">
                  <a:solidFill>
                    <a:srgbClr val="0033B3"/>
                  </a:solidFill>
                  <a:latin typeface="Courier New"/>
                  <a:ea typeface="Courier New"/>
                  <a:cs typeface="Courier New"/>
                  <a:sym typeface="Courier New"/>
                </a:rPr>
                <a:t>None</a:t>
              </a:r>
              <a:r>
                <a:rPr lang="en" sz="1600" b="1">
                  <a:solidFill>
                    <a:srgbClr val="080808"/>
                  </a:solidFill>
                  <a:latin typeface="Courier New"/>
                  <a:ea typeface="Courier New"/>
                  <a:cs typeface="Courier New"/>
                  <a:sym typeface="Courier New"/>
                </a:rPr>
                <a:t>:</a:t>
              </a:r>
              <a:endParaRPr sz="1600" b="1">
                <a:solidFill>
                  <a:srgbClr val="080808"/>
                </a:solidFill>
                <a:latin typeface="Courier New"/>
                <a:ea typeface="Courier New"/>
                <a:cs typeface="Courier New"/>
                <a:sym typeface="Courier New"/>
              </a:endParaRPr>
            </a:p>
            <a:p>
              <a:pPr marL="0" lvl="0" indent="0" algn="l" rtl="0">
                <a:spcBef>
                  <a:spcPts val="0"/>
                </a:spcBef>
                <a:spcAft>
                  <a:spcPts val="0"/>
                </a:spcAft>
                <a:buNone/>
              </a:pPr>
              <a:endParaRPr sz="1600" b="1">
                <a:solidFill>
                  <a:srgbClr val="080808"/>
                </a:solidFill>
                <a:latin typeface="Courier New"/>
                <a:ea typeface="Courier New"/>
                <a:cs typeface="Courier New"/>
                <a:sym typeface="Courier New"/>
              </a:endParaRPr>
            </a:p>
            <a:p>
              <a:pPr marL="0" lvl="0" indent="0" algn="l" rtl="0">
                <a:spcBef>
                  <a:spcPts val="0"/>
                </a:spcBef>
                <a:spcAft>
                  <a:spcPts val="0"/>
                </a:spcAft>
                <a:buNone/>
              </a:pPr>
              <a:endParaRPr sz="1600" b="1">
                <a:solidFill>
                  <a:srgbClr val="080808"/>
                </a:solidFill>
                <a:latin typeface="Courier New"/>
                <a:ea typeface="Courier New"/>
                <a:cs typeface="Courier New"/>
                <a:sym typeface="Courier New"/>
              </a:endParaRPr>
            </a:p>
            <a:p>
              <a:pPr marL="0" lvl="0" indent="0" algn="l" rtl="0">
                <a:spcBef>
                  <a:spcPts val="0"/>
                </a:spcBef>
                <a:spcAft>
                  <a:spcPts val="0"/>
                </a:spcAft>
                <a:buNone/>
              </a:pPr>
              <a:endParaRPr sz="1600" b="1">
                <a:solidFill>
                  <a:srgbClr val="080808"/>
                </a:solidFill>
                <a:latin typeface="Courier New"/>
                <a:ea typeface="Courier New"/>
                <a:cs typeface="Courier New"/>
                <a:sym typeface="Courier New"/>
              </a:endParaRPr>
            </a:p>
            <a:p>
              <a:pPr marL="0" lvl="0" indent="0" algn="l" rtl="0">
                <a:spcBef>
                  <a:spcPts val="0"/>
                </a:spcBef>
                <a:spcAft>
                  <a:spcPts val="0"/>
                </a:spcAft>
                <a:buNone/>
              </a:pPr>
              <a:endParaRPr sz="1600" b="1">
                <a:solidFill>
                  <a:srgbClr val="080808"/>
                </a:solidFill>
                <a:latin typeface="Courier New"/>
                <a:ea typeface="Courier New"/>
                <a:cs typeface="Courier New"/>
                <a:sym typeface="Courier New"/>
              </a:endParaRPr>
            </a:p>
            <a:p>
              <a:pPr marL="0" lvl="0" indent="0" algn="l" rtl="0">
                <a:spcBef>
                  <a:spcPts val="0"/>
                </a:spcBef>
                <a:spcAft>
                  <a:spcPts val="0"/>
                </a:spcAft>
                <a:buNone/>
              </a:pPr>
              <a:endParaRPr sz="1600" b="1">
                <a:solidFill>
                  <a:srgbClr val="080808"/>
                </a:solidFill>
                <a:latin typeface="Courier New"/>
                <a:ea typeface="Courier New"/>
                <a:cs typeface="Courier New"/>
                <a:sym typeface="Courier New"/>
              </a:endParaRPr>
            </a:p>
            <a:p>
              <a:pPr marL="0" lvl="0" indent="0" algn="l" rtl="0">
                <a:spcBef>
                  <a:spcPts val="0"/>
                </a:spcBef>
                <a:spcAft>
                  <a:spcPts val="0"/>
                </a:spcAft>
                <a:buNone/>
              </a:pPr>
              <a:endParaRPr sz="1600" b="1">
                <a:solidFill>
                  <a:srgbClr val="080808"/>
                </a:solidFill>
                <a:latin typeface="Courier New"/>
                <a:ea typeface="Courier New"/>
                <a:cs typeface="Courier New"/>
                <a:sym typeface="Courier New"/>
              </a:endParaRPr>
            </a:p>
            <a:p>
              <a:pPr marL="0" lvl="0" indent="0" algn="l" rtl="0">
                <a:spcBef>
                  <a:spcPts val="0"/>
                </a:spcBef>
                <a:spcAft>
                  <a:spcPts val="0"/>
                </a:spcAft>
                <a:buNone/>
              </a:pPr>
              <a:endParaRPr sz="1600" b="1">
                <a:solidFill>
                  <a:srgbClr val="080808"/>
                </a:solidFill>
                <a:latin typeface="Courier New"/>
                <a:ea typeface="Courier New"/>
                <a:cs typeface="Courier New"/>
                <a:sym typeface="Courier New"/>
              </a:endParaRPr>
            </a:p>
            <a:p>
              <a:pPr marL="0" lvl="0" indent="0" algn="l" rtl="0">
                <a:spcBef>
                  <a:spcPts val="0"/>
                </a:spcBef>
                <a:spcAft>
                  <a:spcPts val="0"/>
                </a:spcAft>
                <a:buNone/>
              </a:pPr>
              <a:endParaRPr sz="1600" b="1">
                <a:solidFill>
                  <a:srgbClr val="080808"/>
                </a:solidFill>
                <a:latin typeface="Courier New"/>
                <a:ea typeface="Courier New"/>
                <a:cs typeface="Courier New"/>
                <a:sym typeface="Courier New"/>
              </a:endParaRPr>
            </a:p>
            <a:p>
              <a:pPr marL="0" lvl="0" indent="0" algn="l" rtl="0">
                <a:spcBef>
                  <a:spcPts val="0"/>
                </a:spcBef>
                <a:spcAft>
                  <a:spcPts val="0"/>
                </a:spcAft>
                <a:buNone/>
              </a:pPr>
              <a:endParaRPr sz="1600" b="1">
                <a:solidFill>
                  <a:srgbClr val="080808"/>
                </a:solidFill>
                <a:latin typeface="Courier New"/>
                <a:ea typeface="Courier New"/>
                <a:cs typeface="Courier New"/>
                <a:sym typeface="Courier New"/>
              </a:endParaRPr>
            </a:p>
            <a:p>
              <a:pPr marL="0" lvl="0" indent="0" algn="l" rtl="0">
                <a:spcBef>
                  <a:spcPts val="0"/>
                </a:spcBef>
                <a:spcAft>
                  <a:spcPts val="0"/>
                </a:spcAft>
                <a:buNone/>
              </a:pPr>
              <a:endParaRPr sz="1600" b="1">
                <a:solidFill>
                  <a:srgbClr val="080808"/>
                </a:solidFill>
                <a:latin typeface="Courier New"/>
                <a:ea typeface="Courier New"/>
                <a:cs typeface="Courier New"/>
                <a:sym typeface="Courier New"/>
              </a:endParaRPr>
            </a:p>
            <a:p>
              <a:pPr marL="0" lvl="0" indent="0" algn="l" rtl="0">
                <a:spcBef>
                  <a:spcPts val="0"/>
                </a:spcBef>
                <a:spcAft>
                  <a:spcPts val="0"/>
                </a:spcAft>
                <a:buNone/>
              </a:pPr>
              <a:endParaRPr sz="1600" b="1">
                <a:solidFill>
                  <a:srgbClr val="080808"/>
                </a:solidFill>
                <a:latin typeface="Courier New"/>
                <a:ea typeface="Courier New"/>
                <a:cs typeface="Courier New"/>
                <a:sym typeface="Courier New"/>
              </a:endParaRPr>
            </a:p>
            <a:p>
              <a:pPr marL="0" lvl="0" indent="0" algn="l" rtl="0">
                <a:spcBef>
                  <a:spcPts val="0"/>
                </a:spcBef>
                <a:spcAft>
                  <a:spcPts val="0"/>
                </a:spcAft>
                <a:buNone/>
              </a:pPr>
              <a:endParaRPr sz="1600" b="1">
                <a:solidFill>
                  <a:srgbClr val="080808"/>
                </a:solidFill>
                <a:latin typeface="Courier New"/>
                <a:ea typeface="Courier New"/>
                <a:cs typeface="Courier New"/>
                <a:sym typeface="Courier New"/>
              </a:endParaRPr>
            </a:p>
            <a:p>
              <a:pPr marL="0" lvl="0" indent="0" algn="l" rtl="0">
                <a:spcBef>
                  <a:spcPts val="0"/>
                </a:spcBef>
                <a:spcAft>
                  <a:spcPts val="0"/>
                </a:spcAft>
                <a:buNone/>
              </a:pPr>
              <a:endParaRPr sz="1600" b="1">
                <a:solidFill>
                  <a:srgbClr val="080808"/>
                </a:solidFill>
                <a:latin typeface="Courier New"/>
                <a:ea typeface="Courier New"/>
                <a:cs typeface="Courier New"/>
                <a:sym typeface="Courier New"/>
              </a:endParaRPr>
            </a:p>
            <a:p>
              <a:pPr marL="0" lvl="0" indent="0" algn="l" rtl="0">
                <a:spcBef>
                  <a:spcPts val="0"/>
                </a:spcBef>
                <a:spcAft>
                  <a:spcPts val="0"/>
                </a:spcAft>
                <a:buNone/>
              </a:pPr>
              <a:endParaRPr sz="1600" b="1">
                <a:solidFill>
                  <a:srgbClr val="080808"/>
                </a:solidFill>
                <a:latin typeface="Courier New"/>
                <a:ea typeface="Courier New"/>
                <a:cs typeface="Courier New"/>
                <a:sym typeface="Courier New"/>
              </a:endParaRPr>
            </a:p>
            <a:p>
              <a:pPr marL="0" lvl="0" indent="0" algn="l" rtl="0">
                <a:spcBef>
                  <a:spcPts val="0"/>
                </a:spcBef>
                <a:spcAft>
                  <a:spcPts val="0"/>
                </a:spcAft>
                <a:buNone/>
              </a:pPr>
              <a:endParaRPr sz="1600" b="1">
                <a:solidFill>
                  <a:srgbClr val="080808"/>
                </a:solidFill>
                <a:latin typeface="Courier New"/>
                <a:ea typeface="Courier New"/>
                <a:cs typeface="Courier New"/>
                <a:sym typeface="Courier New"/>
              </a:endParaRPr>
            </a:p>
            <a:p>
              <a:pPr marL="0" lvl="0" indent="0" algn="l" rtl="0">
                <a:spcBef>
                  <a:spcPts val="0"/>
                </a:spcBef>
                <a:spcAft>
                  <a:spcPts val="0"/>
                </a:spcAft>
                <a:buNone/>
              </a:pPr>
              <a:endParaRPr sz="1600" b="1">
                <a:solidFill>
                  <a:srgbClr val="080808"/>
                </a:solidFill>
                <a:latin typeface="Courier New"/>
                <a:ea typeface="Courier New"/>
                <a:cs typeface="Courier New"/>
                <a:sym typeface="Courier New"/>
              </a:endParaRPr>
            </a:p>
            <a:p>
              <a:pPr marL="0" lvl="0" indent="0" algn="l" rtl="0">
                <a:spcBef>
                  <a:spcPts val="0"/>
                </a:spcBef>
                <a:spcAft>
                  <a:spcPts val="0"/>
                </a:spcAft>
                <a:buNone/>
              </a:pPr>
              <a:endParaRPr sz="1600" b="1">
                <a:solidFill>
                  <a:srgbClr val="080808"/>
                </a:solidFill>
                <a:latin typeface="Courier New"/>
                <a:ea typeface="Courier New"/>
                <a:cs typeface="Courier New"/>
                <a:sym typeface="Courier New"/>
              </a:endParaRPr>
            </a:p>
            <a:p>
              <a:pPr marL="0" lvl="0" indent="0" algn="l" rtl="0">
                <a:spcBef>
                  <a:spcPts val="0"/>
                </a:spcBef>
                <a:spcAft>
                  <a:spcPts val="0"/>
                </a:spcAft>
                <a:buNone/>
              </a:pPr>
              <a:endParaRPr>
                <a:latin typeface="DM Sans"/>
                <a:ea typeface="DM Sans"/>
                <a:cs typeface="DM Sans"/>
                <a:sym typeface="DM Sans"/>
              </a:endParaRPr>
            </a:p>
          </p:txBody>
        </p:sp>
      </p:grpSp>
      <p:sp>
        <p:nvSpPr>
          <p:cNvPr id="1231" name="Google Shape;1231;p106"/>
          <p:cNvSpPr txBox="1"/>
          <p:nvPr/>
        </p:nvSpPr>
        <p:spPr>
          <a:xfrm>
            <a:off x="1523625" y="62484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2F2FA"/>
                </a:solidFill>
                <a:latin typeface="Impact"/>
                <a:ea typeface="Impact"/>
                <a:cs typeface="Impact"/>
                <a:sym typeface="Impact"/>
              </a:rPr>
              <a:t>@jmasonlee</a:t>
            </a:r>
            <a:endParaRPr sz="4000">
              <a:solidFill>
                <a:srgbClr val="D2F2FA"/>
              </a:solidFill>
              <a:latin typeface="Impact"/>
              <a:ea typeface="Impact"/>
              <a:cs typeface="Impact"/>
              <a:sym typeface="Impact"/>
            </a:endParaRPr>
          </a:p>
        </p:txBody>
      </p:sp>
    </p:spTree>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0">
  <p:cSld>
    <p:bg>
      <p:bgPr>
        <a:solidFill>
          <a:srgbClr val="BFE7F0"/>
        </a:solidFill>
        <a:effectLst/>
      </p:bgPr>
    </p:bg>
    <p:spTree>
      <p:nvGrpSpPr>
        <p:cNvPr id="1" name="Shape 1235"/>
        <p:cNvGrpSpPr/>
        <p:nvPr/>
      </p:nvGrpSpPr>
      <p:grpSpPr>
        <a:xfrm>
          <a:off x="0" y="0"/>
          <a:ext cx="0" cy="0"/>
          <a:chOff x="0" y="0"/>
          <a:chExt cx="0" cy="0"/>
        </a:xfrm>
      </p:grpSpPr>
      <p:sp>
        <p:nvSpPr>
          <p:cNvPr id="1236" name="Google Shape;1236;p107"/>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197</a:t>
            </a:fld>
            <a:endParaRPr/>
          </a:p>
        </p:txBody>
      </p:sp>
      <p:sp>
        <p:nvSpPr>
          <p:cNvPr id="1237" name="Google Shape;1237;p107"/>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Set Things Up</a:t>
            </a:r>
            <a:endParaRPr dirty="0"/>
          </a:p>
        </p:txBody>
      </p:sp>
      <p:sp>
        <p:nvSpPr>
          <p:cNvPr id="1238" name="Google Shape;1238;p107"/>
          <p:cNvSpPr txBox="1">
            <a:spLocks noGrp="1"/>
          </p:cNvSpPr>
          <p:nvPr>
            <p:ph type="subTitle" idx="1"/>
          </p:nvPr>
        </p:nvSpPr>
        <p:spPr>
          <a:xfrm>
            <a:off x="749245" y="1043368"/>
            <a:ext cx="10659300" cy="583500"/>
          </a:xfrm>
          <a:prstGeom prst="rect">
            <a:avLst/>
          </a:prstGeom>
        </p:spPr>
        <p:txBody>
          <a:bodyPr spcFirstLastPara="1" wrap="square" lIns="0" tIns="0" rIns="0" bIns="0" anchor="t" anchorCtr="0">
            <a:noAutofit/>
          </a:bodyPr>
          <a:lstStyle/>
          <a:p>
            <a:pPr marL="0" lvl="0" indent="0" algn="l" rtl="0">
              <a:spcBef>
                <a:spcPts val="1100"/>
              </a:spcBef>
              <a:spcAft>
                <a:spcPts val="0"/>
              </a:spcAft>
              <a:buNone/>
            </a:pPr>
            <a:r>
              <a:rPr lang="en-CA" dirty="0">
                <a:latin typeface="DM Mono"/>
                <a:ea typeface="DM Mono"/>
                <a:cs typeface="DM Mono"/>
                <a:sym typeface="DM Mono"/>
              </a:rPr>
              <a:t>Write a specific assertion</a:t>
            </a:r>
            <a:endParaRPr dirty="0">
              <a:latin typeface="DM Mono"/>
              <a:ea typeface="DM Mono"/>
              <a:cs typeface="DM Mono"/>
              <a:sym typeface="DM Mono"/>
            </a:endParaRPr>
          </a:p>
        </p:txBody>
      </p:sp>
      <p:grpSp>
        <p:nvGrpSpPr>
          <p:cNvPr id="1239" name="Google Shape;1239;p107"/>
          <p:cNvGrpSpPr/>
          <p:nvPr/>
        </p:nvGrpSpPr>
        <p:grpSpPr>
          <a:xfrm>
            <a:off x="1198725" y="1551138"/>
            <a:ext cx="9651000" cy="4833300"/>
            <a:chOff x="1198725" y="1624238"/>
            <a:chExt cx="9651000" cy="4833300"/>
          </a:xfrm>
        </p:grpSpPr>
        <p:sp>
          <p:nvSpPr>
            <p:cNvPr id="1240" name="Google Shape;1240;p107"/>
            <p:cNvSpPr/>
            <p:nvPr/>
          </p:nvSpPr>
          <p:spPr>
            <a:xfrm>
              <a:off x="1198725" y="1656863"/>
              <a:ext cx="9651000" cy="4752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107"/>
            <p:cNvSpPr txBox="1"/>
            <p:nvPr/>
          </p:nvSpPr>
          <p:spPr>
            <a:xfrm>
              <a:off x="1198725" y="1624238"/>
              <a:ext cx="9651000" cy="4833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b="1">
                  <a:solidFill>
                    <a:srgbClr val="0033B3"/>
                  </a:solidFill>
                  <a:latin typeface="Courier New"/>
                  <a:ea typeface="Courier New"/>
                  <a:cs typeface="Courier New"/>
                  <a:sym typeface="Courier New"/>
                </a:rPr>
                <a:t>def </a:t>
              </a:r>
              <a:r>
                <a:rPr lang="en" sz="1600" b="1">
                  <a:solidFill>
                    <a:srgbClr val="00627A"/>
                  </a:solidFill>
                  <a:latin typeface="Courier New"/>
                  <a:ea typeface="Courier New"/>
                  <a:cs typeface="Courier New"/>
                  <a:sym typeface="Courier New"/>
                </a:rPr>
                <a:t>test_counts_mobile_reviews_and_checkins_once</a:t>
              </a:r>
              <a:r>
                <a:rPr lang="en" sz="1600" b="1">
                  <a:solidFill>
                    <a:srgbClr val="080808"/>
                  </a:solidFill>
                  <a:latin typeface="Courier New"/>
                  <a:ea typeface="Courier New"/>
                  <a:cs typeface="Courier New"/>
                  <a:sym typeface="Courier New"/>
                </a:rPr>
                <a:t>(spark: </a:t>
              </a:r>
              <a:r>
                <a:rPr lang="en" sz="1600" b="1">
                  <a:latin typeface="Courier New"/>
                  <a:ea typeface="Courier New"/>
                  <a:cs typeface="Courier New"/>
                  <a:sym typeface="Courier New"/>
                </a:rPr>
                <a:t>SparkSession</a:t>
              </a:r>
              <a:r>
                <a:rPr lang="en" sz="1600" b="1">
                  <a:solidFill>
                    <a:srgbClr val="080808"/>
                  </a:solidFill>
                  <a:latin typeface="Courier New"/>
                  <a:ea typeface="Courier New"/>
                  <a:cs typeface="Courier New"/>
                  <a:sym typeface="Courier New"/>
                </a:rPr>
                <a:t>)-&gt; </a:t>
              </a:r>
              <a:r>
                <a:rPr lang="en" sz="1600" b="1">
                  <a:solidFill>
                    <a:srgbClr val="0033B3"/>
                  </a:solidFill>
                  <a:latin typeface="Courier New"/>
                  <a:ea typeface="Courier New"/>
                  <a:cs typeface="Courier New"/>
                  <a:sym typeface="Courier New"/>
                </a:rPr>
                <a:t>None</a:t>
              </a:r>
              <a:r>
                <a:rPr lang="en" sz="1600" b="1">
                  <a:solidFill>
                    <a:srgbClr val="080808"/>
                  </a:solidFill>
                  <a:latin typeface="Courier New"/>
                  <a:ea typeface="Courier New"/>
                  <a:cs typeface="Courier New"/>
                  <a:sym typeface="Courier New"/>
                </a:rPr>
                <a:t>:</a:t>
              </a:r>
              <a:endParaRPr sz="1600" b="1">
                <a:solidFill>
                  <a:srgbClr val="080808"/>
                </a:solidFill>
                <a:latin typeface="Courier New"/>
                <a:ea typeface="Courier New"/>
                <a:cs typeface="Courier New"/>
                <a:sym typeface="Courier New"/>
              </a:endParaRPr>
            </a:p>
            <a:p>
              <a:pPr marL="0" lvl="0" indent="0" algn="l" rtl="0">
                <a:spcBef>
                  <a:spcPts val="0"/>
                </a:spcBef>
                <a:spcAft>
                  <a:spcPts val="0"/>
                </a:spcAft>
                <a:buNone/>
              </a:pPr>
              <a:r>
                <a:rPr lang="en" sz="1600" b="1">
                  <a:solidFill>
                    <a:srgbClr val="080808"/>
                  </a:solidFill>
                  <a:latin typeface="Courier New"/>
                  <a:ea typeface="Courier New"/>
                  <a:cs typeface="Courier New"/>
                  <a:sym typeface="Courier New"/>
                </a:rPr>
                <a:t>   reviews_df   = create_df_from_json(</a:t>
              </a:r>
              <a:r>
                <a:rPr lang="en" sz="1600" b="1">
                  <a:solidFill>
                    <a:srgbClr val="067D17"/>
                  </a:solidFill>
                  <a:latin typeface="Courier New"/>
                  <a:ea typeface="Courier New"/>
                  <a:cs typeface="Courier New"/>
                  <a:sym typeface="Courier New"/>
                </a:rPr>
                <a:t>"fixtures/reviews.json"</a:t>
              </a:r>
              <a:r>
                <a:rPr lang="en" sz="1600" b="1">
                  <a:solidFill>
                    <a:srgbClr val="080808"/>
                  </a:solidFill>
                  <a:latin typeface="Courier New"/>
                  <a:ea typeface="Courier New"/>
                  <a:cs typeface="Courier New"/>
                  <a:sym typeface="Courier New"/>
                </a:rPr>
                <a:t>, spark)</a:t>
              </a:r>
              <a:endParaRPr sz="1600" b="1">
                <a:solidFill>
                  <a:srgbClr val="080808"/>
                </a:solidFill>
                <a:latin typeface="Courier New"/>
                <a:ea typeface="Courier New"/>
                <a:cs typeface="Courier New"/>
                <a:sym typeface="Courier New"/>
              </a:endParaRPr>
            </a:p>
            <a:p>
              <a:pPr marL="0" lvl="0" indent="0" algn="l" rtl="0">
                <a:spcBef>
                  <a:spcPts val="0"/>
                </a:spcBef>
                <a:spcAft>
                  <a:spcPts val="0"/>
                </a:spcAft>
                <a:buNone/>
              </a:pPr>
              <a:r>
                <a:rPr lang="en" sz="1600" b="1">
                  <a:solidFill>
                    <a:srgbClr val="080808"/>
                  </a:solidFill>
                  <a:latin typeface="Courier New"/>
                  <a:ea typeface="Courier New"/>
                  <a:cs typeface="Courier New"/>
                  <a:sym typeface="Courier New"/>
                </a:rPr>
                <a:t>   checkin_df   = create_df_from_json(</a:t>
              </a:r>
              <a:r>
                <a:rPr lang="en" sz="1600" b="1">
                  <a:solidFill>
                    <a:srgbClr val="067D17"/>
                  </a:solidFill>
                  <a:latin typeface="Courier New"/>
                  <a:ea typeface="Courier New"/>
                  <a:cs typeface="Courier New"/>
                  <a:sym typeface="Courier New"/>
                </a:rPr>
                <a:t>"fixtures/checkin.json"</a:t>
              </a:r>
              <a:r>
                <a:rPr lang="en" sz="1600" b="1">
                  <a:solidFill>
                    <a:srgbClr val="080808"/>
                  </a:solidFill>
                  <a:latin typeface="Courier New"/>
                  <a:ea typeface="Courier New"/>
                  <a:cs typeface="Courier New"/>
                  <a:sym typeface="Courier New"/>
                </a:rPr>
                <a:t>, spark)</a:t>
              </a:r>
              <a:endParaRPr sz="1600" b="1">
                <a:solidFill>
                  <a:srgbClr val="080808"/>
                </a:solidFill>
                <a:latin typeface="Courier New"/>
                <a:ea typeface="Courier New"/>
                <a:cs typeface="Courier New"/>
                <a:sym typeface="Courier New"/>
              </a:endParaRPr>
            </a:p>
            <a:p>
              <a:pPr marL="0" lvl="0" indent="0" algn="l" rtl="0">
                <a:spcBef>
                  <a:spcPts val="0"/>
                </a:spcBef>
                <a:spcAft>
                  <a:spcPts val="0"/>
                </a:spcAft>
                <a:buNone/>
              </a:pPr>
              <a:r>
                <a:rPr lang="en" sz="1600" b="1">
                  <a:solidFill>
                    <a:srgbClr val="080808"/>
                  </a:solidFill>
                  <a:latin typeface="Courier New"/>
                  <a:ea typeface="Courier New"/>
                  <a:cs typeface="Courier New"/>
                  <a:sym typeface="Courier New"/>
                </a:rPr>
                <a:t>   tips_df      = create_df_from_json(</a:t>
              </a:r>
              <a:r>
                <a:rPr lang="en" sz="1600" b="1">
                  <a:solidFill>
                    <a:srgbClr val="067D17"/>
                  </a:solidFill>
                  <a:latin typeface="Courier New"/>
                  <a:ea typeface="Courier New"/>
                  <a:cs typeface="Courier New"/>
                  <a:sym typeface="Courier New"/>
                </a:rPr>
                <a:t>"fixtures/tips.json"</a:t>
              </a:r>
              <a:r>
                <a:rPr lang="en" sz="1600" b="1">
                  <a:solidFill>
                    <a:srgbClr val="080808"/>
                  </a:solidFill>
                  <a:latin typeface="Courier New"/>
                  <a:ea typeface="Courier New"/>
                  <a:cs typeface="Courier New"/>
                  <a:sym typeface="Courier New"/>
                </a:rPr>
                <a:t>, spark)</a:t>
              </a:r>
              <a:endParaRPr sz="1600" b="1">
                <a:solidFill>
                  <a:srgbClr val="080808"/>
                </a:solidFill>
                <a:latin typeface="Courier New"/>
                <a:ea typeface="Courier New"/>
                <a:cs typeface="Courier New"/>
                <a:sym typeface="Courier New"/>
              </a:endParaRPr>
            </a:p>
            <a:p>
              <a:pPr marL="0" lvl="0" indent="0" algn="l" rtl="0">
                <a:spcBef>
                  <a:spcPts val="0"/>
                </a:spcBef>
                <a:spcAft>
                  <a:spcPts val="0"/>
                </a:spcAft>
                <a:buNone/>
              </a:pPr>
              <a:r>
                <a:rPr lang="en" sz="1600" b="1">
                  <a:solidFill>
                    <a:srgbClr val="080808"/>
                  </a:solidFill>
                  <a:latin typeface="Courier New"/>
                  <a:ea typeface="Courier New"/>
                  <a:cs typeface="Courier New"/>
                  <a:sym typeface="Courier New"/>
                </a:rPr>
                <a:t>   business_df  = create_df_from_json(</a:t>
              </a:r>
              <a:r>
                <a:rPr lang="en" sz="1600" b="1">
                  <a:solidFill>
                    <a:srgbClr val="067D17"/>
                  </a:solidFill>
                  <a:latin typeface="Courier New"/>
                  <a:ea typeface="Courier New"/>
                  <a:cs typeface="Courier New"/>
                  <a:sym typeface="Courier New"/>
                </a:rPr>
                <a:t>"fixtures/business.json"</a:t>
              </a:r>
              <a:r>
                <a:rPr lang="en" sz="1600" b="1">
                  <a:solidFill>
                    <a:srgbClr val="080808"/>
                  </a:solidFill>
                  <a:latin typeface="Courier New"/>
                  <a:ea typeface="Courier New"/>
                  <a:cs typeface="Courier New"/>
                  <a:sym typeface="Courier New"/>
                </a:rPr>
                <a:t>, spark)</a:t>
              </a:r>
              <a:endParaRPr sz="1600" b="1">
                <a:solidFill>
                  <a:srgbClr val="080808"/>
                </a:solidFill>
                <a:latin typeface="Courier New"/>
                <a:ea typeface="Courier New"/>
                <a:cs typeface="Courier New"/>
                <a:sym typeface="Courier New"/>
              </a:endParaRPr>
            </a:p>
            <a:p>
              <a:pPr marL="0" lvl="0" indent="0" algn="l" rtl="0">
                <a:spcBef>
                  <a:spcPts val="0"/>
                </a:spcBef>
                <a:spcAft>
                  <a:spcPts val="0"/>
                </a:spcAft>
                <a:buNone/>
              </a:pPr>
              <a:r>
                <a:rPr lang="en" sz="1600" b="1">
                  <a:solidFill>
                    <a:srgbClr val="080808"/>
                  </a:solidFill>
                  <a:latin typeface="Courier New"/>
                  <a:ea typeface="Courier New"/>
                  <a:cs typeface="Courier New"/>
                  <a:sym typeface="Courier New"/>
                </a:rPr>
                <a:t>   m_reviews_df = create_df_from_json(</a:t>
              </a:r>
              <a:r>
                <a:rPr lang="en" sz="1600" b="1">
                  <a:solidFill>
                    <a:srgbClr val="067D17"/>
                  </a:solidFill>
                  <a:latin typeface="Courier New"/>
                  <a:ea typeface="Courier New"/>
                  <a:cs typeface="Courier New"/>
                  <a:sym typeface="Courier New"/>
                </a:rPr>
                <a:t>"fixtures/mobile_reviews.json"</a:t>
              </a:r>
              <a:r>
                <a:rPr lang="en" sz="1600" b="1">
                  <a:solidFill>
                    <a:srgbClr val="080808"/>
                  </a:solidFill>
                  <a:latin typeface="Courier New"/>
                  <a:ea typeface="Courier New"/>
                  <a:cs typeface="Courier New"/>
                  <a:sym typeface="Courier New"/>
                </a:rPr>
                <a:t>, spark)</a:t>
              </a:r>
              <a:endParaRPr sz="1600" b="1">
                <a:solidFill>
                  <a:srgbClr val="080808"/>
                </a:solidFill>
                <a:latin typeface="Courier New"/>
                <a:ea typeface="Courier New"/>
                <a:cs typeface="Courier New"/>
                <a:sym typeface="Courier New"/>
              </a:endParaRPr>
            </a:p>
            <a:p>
              <a:pPr marL="0" lvl="0" indent="0" algn="l" rtl="0">
                <a:spcBef>
                  <a:spcPts val="0"/>
                </a:spcBef>
                <a:spcAft>
                  <a:spcPts val="0"/>
                </a:spcAft>
                <a:buNone/>
              </a:pPr>
              <a:endParaRPr sz="1600" b="1">
                <a:solidFill>
                  <a:srgbClr val="080808"/>
                </a:solidFill>
                <a:latin typeface="Courier New"/>
                <a:ea typeface="Courier New"/>
                <a:cs typeface="Courier New"/>
                <a:sym typeface="Courier New"/>
              </a:endParaRPr>
            </a:p>
            <a:p>
              <a:pPr marL="0" lvl="0" indent="0" algn="l" rtl="0">
                <a:spcBef>
                  <a:spcPts val="0"/>
                </a:spcBef>
                <a:spcAft>
                  <a:spcPts val="0"/>
                </a:spcAft>
                <a:buNone/>
              </a:pPr>
              <a:r>
                <a:rPr lang="en" sz="1600" b="1">
                  <a:solidFill>
                    <a:srgbClr val="080808"/>
                  </a:solidFill>
                  <a:latin typeface="Courier New"/>
                  <a:ea typeface="Courier New"/>
                  <a:cs typeface="Courier New"/>
                  <a:sym typeface="Courier New"/>
                </a:rPr>
                <a:t>   actual_df = transform(</a:t>
              </a:r>
              <a:endParaRPr sz="1600" b="1">
                <a:solidFill>
                  <a:srgbClr val="080808"/>
                </a:solidFill>
                <a:latin typeface="Courier New"/>
                <a:ea typeface="Courier New"/>
                <a:cs typeface="Courier New"/>
                <a:sym typeface="Courier New"/>
              </a:endParaRPr>
            </a:p>
            <a:p>
              <a:pPr marL="0" lvl="0" indent="0" algn="l" rtl="0">
                <a:spcBef>
                  <a:spcPts val="0"/>
                </a:spcBef>
                <a:spcAft>
                  <a:spcPts val="0"/>
                </a:spcAft>
                <a:buNone/>
              </a:pPr>
              <a:r>
                <a:rPr lang="en" sz="1600" b="1">
                  <a:solidFill>
                    <a:srgbClr val="080808"/>
                  </a:solidFill>
                  <a:latin typeface="Courier New"/>
                  <a:ea typeface="Courier New"/>
                  <a:cs typeface="Courier New"/>
                  <a:sym typeface="Courier New"/>
                </a:rPr>
                <a:t>       business_df,</a:t>
              </a:r>
              <a:endParaRPr sz="1600" b="1">
                <a:solidFill>
                  <a:srgbClr val="080808"/>
                </a:solidFill>
                <a:latin typeface="Courier New"/>
                <a:ea typeface="Courier New"/>
                <a:cs typeface="Courier New"/>
                <a:sym typeface="Courier New"/>
              </a:endParaRPr>
            </a:p>
            <a:p>
              <a:pPr marL="0" lvl="0" indent="0" algn="l" rtl="0">
                <a:spcBef>
                  <a:spcPts val="0"/>
                </a:spcBef>
                <a:spcAft>
                  <a:spcPts val="0"/>
                </a:spcAft>
                <a:buNone/>
              </a:pPr>
              <a:r>
                <a:rPr lang="en" sz="1600" b="1">
                  <a:solidFill>
                    <a:srgbClr val="080808"/>
                  </a:solidFill>
                  <a:latin typeface="Courier New"/>
                  <a:ea typeface="Courier New"/>
                  <a:cs typeface="Courier New"/>
                  <a:sym typeface="Courier New"/>
                </a:rPr>
                <a:t>       checkin_df,</a:t>
              </a:r>
              <a:endParaRPr sz="1600" b="1">
                <a:solidFill>
                  <a:srgbClr val="080808"/>
                </a:solidFill>
                <a:latin typeface="Courier New"/>
                <a:ea typeface="Courier New"/>
                <a:cs typeface="Courier New"/>
                <a:sym typeface="Courier New"/>
              </a:endParaRPr>
            </a:p>
            <a:p>
              <a:pPr marL="0" lvl="0" indent="0" algn="l" rtl="0">
                <a:spcBef>
                  <a:spcPts val="0"/>
                </a:spcBef>
                <a:spcAft>
                  <a:spcPts val="0"/>
                </a:spcAft>
                <a:buNone/>
              </a:pPr>
              <a:r>
                <a:rPr lang="en" sz="1600" b="1">
                  <a:solidFill>
                    <a:srgbClr val="080808"/>
                  </a:solidFill>
                  <a:latin typeface="Courier New"/>
                  <a:ea typeface="Courier New"/>
                  <a:cs typeface="Courier New"/>
                  <a:sym typeface="Courier New"/>
                </a:rPr>
                <a:t>       reviews_df,</a:t>
              </a:r>
              <a:endParaRPr sz="1600" b="1">
                <a:solidFill>
                  <a:srgbClr val="080808"/>
                </a:solidFill>
                <a:latin typeface="Courier New"/>
                <a:ea typeface="Courier New"/>
                <a:cs typeface="Courier New"/>
                <a:sym typeface="Courier New"/>
              </a:endParaRPr>
            </a:p>
            <a:p>
              <a:pPr marL="0" lvl="0" indent="0" algn="l" rtl="0">
                <a:spcBef>
                  <a:spcPts val="0"/>
                </a:spcBef>
                <a:spcAft>
                  <a:spcPts val="0"/>
                </a:spcAft>
                <a:buNone/>
              </a:pPr>
              <a:r>
                <a:rPr lang="en" sz="1600" b="1">
                  <a:solidFill>
                    <a:srgbClr val="080808"/>
                  </a:solidFill>
                  <a:latin typeface="Courier New"/>
                  <a:ea typeface="Courier New"/>
                  <a:cs typeface="Courier New"/>
                  <a:sym typeface="Courier New"/>
                </a:rPr>
                <a:t>       tips_df,</a:t>
              </a:r>
              <a:endParaRPr sz="1600" b="1">
                <a:solidFill>
                  <a:srgbClr val="080808"/>
                </a:solidFill>
                <a:latin typeface="Courier New"/>
                <a:ea typeface="Courier New"/>
                <a:cs typeface="Courier New"/>
                <a:sym typeface="Courier New"/>
              </a:endParaRPr>
            </a:p>
            <a:p>
              <a:pPr marL="0" lvl="0" indent="0" algn="l" rtl="0">
                <a:spcBef>
                  <a:spcPts val="0"/>
                </a:spcBef>
                <a:spcAft>
                  <a:spcPts val="0"/>
                </a:spcAft>
                <a:buNone/>
              </a:pPr>
              <a:r>
                <a:rPr lang="en" sz="1600" b="1">
                  <a:solidFill>
                    <a:srgbClr val="080808"/>
                  </a:solidFill>
                  <a:latin typeface="Courier New"/>
                  <a:ea typeface="Courier New"/>
                  <a:cs typeface="Courier New"/>
                  <a:sym typeface="Courier New"/>
                </a:rPr>
                <a:t>       m_reviews_df,</a:t>
              </a:r>
              <a:endParaRPr sz="1600" b="1">
                <a:solidFill>
                  <a:srgbClr val="080808"/>
                </a:solidFill>
                <a:latin typeface="Courier New"/>
                <a:ea typeface="Courier New"/>
                <a:cs typeface="Courier New"/>
                <a:sym typeface="Courier New"/>
              </a:endParaRPr>
            </a:p>
            <a:p>
              <a:pPr marL="0" lvl="0" indent="0" algn="l" rtl="0">
                <a:spcBef>
                  <a:spcPts val="0"/>
                </a:spcBef>
                <a:spcAft>
                  <a:spcPts val="0"/>
                </a:spcAft>
                <a:buNone/>
              </a:pPr>
              <a:r>
                <a:rPr lang="en" sz="1600" b="1">
                  <a:solidFill>
                    <a:srgbClr val="080808"/>
                  </a:solidFill>
                  <a:latin typeface="Courier New"/>
                  <a:ea typeface="Courier New"/>
                  <a:cs typeface="Courier New"/>
                  <a:sym typeface="Courier New"/>
                </a:rPr>
                <a:t>       datetime(</a:t>
              </a:r>
              <a:r>
                <a:rPr lang="en" sz="1600" b="1">
                  <a:solidFill>
                    <a:srgbClr val="1750EB"/>
                  </a:solidFill>
                  <a:latin typeface="Courier New"/>
                  <a:ea typeface="Courier New"/>
                  <a:cs typeface="Courier New"/>
                  <a:sym typeface="Courier New"/>
                </a:rPr>
                <a:t>2022</a:t>
              </a:r>
              <a:r>
                <a:rPr lang="en" sz="1600" b="1">
                  <a:solidFill>
                    <a:srgbClr val="080808"/>
                  </a:solidFill>
                  <a:latin typeface="Courier New"/>
                  <a:ea typeface="Courier New"/>
                  <a:cs typeface="Courier New"/>
                  <a:sym typeface="Courier New"/>
                </a:rPr>
                <a:t>, </a:t>
              </a:r>
              <a:r>
                <a:rPr lang="en" sz="1600" b="1">
                  <a:solidFill>
                    <a:srgbClr val="1750EB"/>
                  </a:solidFill>
                  <a:latin typeface="Courier New"/>
                  <a:ea typeface="Courier New"/>
                  <a:cs typeface="Courier New"/>
                  <a:sym typeface="Courier New"/>
                </a:rPr>
                <a:t>4</a:t>
              </a:r>
              <a:r>
                <a:rPr lang="en" sz="1600" b="1">
                  <a:solidFill>
                    <a:srgbClr val="080808"/>
                  </a:solidFill>
                  <a:latin typeface="Courier New"/>
                  <a:ea typeface="Courier New"/>
                  <a:cs typeface="Courier New"/>
                  <a:sym typeface="Courier New"/>
                </a:rPr>
                <a:t>, </a:t>
              </a:r>
              <a:r>
                <a:rPr lang="en" sz="1600" b="1">
                  <a:solidFill>
                    <a:srgbClr val="1750EB"/>
                  </a:solidFill>
                  <a:latin typeface="Courier New"/>
                  <a:ea typeface="Courier New"/>
                  <a:cs typeface="Courier New"/>
                  <a:sym typeface="Courier New"/>
                </a:rPr>
                <a:t>14</a:t>
              </a:r>
              <a:r>
                <a:rPr lang="en" sz="1600" b="1">
                  <a:solidFill>
                    <a:srgbClr val="080808"/>
                  </a:solidFill>
                  <a:latin typeface="Courier New"/>
                  <a:ea typeface="Courier New"/>
                  <a:cs typeface="Courier New"/>
                  <a:sym typeface="Courier New"/>
                </a:rPr>
                <a:t>).strftime(</a:t>
              </a:r>
              <a:r>
                <a:rPr lang="en" sz="1600" b="1">
                  <a:solidFill>
                    <a:srgbClr val="067D17"/>
                  </a:solidFill>
                  <a:latin typeface="Courier New"/>
                  <a:ea typeface="Courier New"/>
                  <a:cs typeface="Courier New"/>
                  <a:sym typeface="Courier New"/>
                </a:rPr>
                <a:t>'%Y-%m-%d'</a:t>
              </a:r>
              <a:r>
                <a:rPr lang="en" sz="1600" b="1">
                  <a:solidFill>
                    <a:srgbClr val="080808"/>
                  </a:solidFill>
                  <a:latin typeface="Courier New"/>
                  <a:ea typeface="Courier New"/>
                  <a:cs typeface="Courier New"/>
                  <a:sym typeface="Courier New"/>
                </a:rPr>
                <a:t>)</a:t>
              </a:r>
              <a:endParaRPr sz="1600" b="1">
                <a:solidFill>
                  <a:srgbClr val="080808"/>
                </a:solidFill>
                <a:latin typeface="Courier New"/>
                <a:ea typeface="Courier New"/>
                <a:cs typeface="Courier New"/>
                <a:sym typeface="Courier New"/>
              </a:endParaRPr>
            </a:p>
            <a:p>
              <a:pPr marL="0" lvl="0" indent="0" algn="l" rtl="0">
                <a:spcBef>
                  <a:spcPts val="0"/>
                </a:spcBef>
                <a:spcAft>
                  <a:spcPts val="0"/>
                </a:spcAft>
                <a:buNone/>
              </a:pPr>
              <a:r>
                <a:rPr lang="en" sz="1600" b="1">
                  <a:solidFill>
                    <a:srgbClr val="080808"/>
                  </a:solidFill>
                  <a:latin typeface="Courier New"/>
                  <a:ea typeface="Courier New"/>
                  <a:cs typeface="Courier New"/>
                  <a:sym typeface="Courier New"/>
                </a:rPr>
                <a:t>   )</a:t>
              </a:r>
              <a:endParaRPr sz="1600" b="1">
                <a:solidFill>
                  <a:srgbClr val="080808"/>
                </a:solidFill>
                <a:latin typeface="Courier New"/>
                <a:ea typeface="Courier New"/>
                <a:cs typeface="Courier New"/>
                <a:sym typeface="Courier New"/>
              </a:endParaRPr>
            </a:p>
            <a:p>
              <a:pPr marL="0" lvl="0" indent="0" algn="l" rtl="0">
                <a:spcBef>
                  <a:spcPts val="0"/>
                </a:spcBef>
                <a:spcAft>
                  <a:spcPts val="0"/>
                </a:spcAft>
                <a:buNone/>
              </a:pPr>
              <a:endParaRPr sz="1600" b="1">
                <a:solidFill>
                  <a:srgbClr val="080808"/>
                </a:solidFill>
                <a:latin typeface="Courier New"/>
                <a:ea typeface="Courier New"/>
                <a:cs typeface="Courier New"/>
                <a:sym typeface="Courier New"/>
              </a:endParaRPr>
            </a:p>
            <a:p>
              <a:pPr marL="0" lvl="0" indent="0" algn="l" rtl="0">
                <a:spcBef>
                  <a:spcPts val="0"/>
                </a:spcBef>
                <a:spcAft>
                  <a:spcPts val="0"/>
                </a:spcAft>
                <a:buNone/>
              </a:pPr>
              <a:endParaRPr sz="1600" b="1">
                <a:solidFill>
                  <a:srgbClr val="080808"/>
                </a:solidFill>
                <a:latin typeface="Courier New"/>
                <a:ea typeface="Courier New"/>
                <a:cs typeface="Courier New"/>
                <a:sym typeface="Courier New"/>
              </a:endParaRPr>
            </a:p>
            <a:p>
              <a:pPr marL="0" lvl="0" indent="0" algn="l" rtl="0">
                <a:spcBef>
                  <a:spcPts val="0"/>
                </a:spcBef>
                <a:spcAft>
                  <a:spcPts val="0"/>
                </a:spcAft>
                <a:buNone/>
              </a:pPr>
              <a:r>
                <a:rPr lang="en" sz="1600" b="1">
                  <a:solidFill>
                    <a:srgbClr val="080808"/>
                  </a:solidFill>
                  <a:latin typeface="Courier New"/>
                  <a:ea typeface="Courier New"/>
                  <a:cs typeface="Courier New"/>
                  <a:sym typeface="Courier New"/>
                </a:rPr>
                <a:t>   </a:t>
              </a:r>
              <a:r>
                <a:rPr lang="en" sz="1600" b="1">
                  <a:solidFill>
                    <a:srgbClr val="0033B3"/>
                  </a:solidFill>
                  <a:latin typeface="Courier New"/>
                  <a:ea typeface="Courier New"/>
                  <a:cs typeface="Courier New"/>
                  <a:sym typeface="Courier New"/>
                </a:rPr>
                <a:t>assert </a:t>
              </a:r>
              <a:r>
                <a:rPr lang="en" sz="1600" b="1">
                  <a:solidFill>
                    <a:srgbClr val="080808"/>
                  </a:solidFill>
                  <a:latin typeface="Courier New"/>
                  <a:ea typeface="Courier New"/>
                  <a:cs typeface="Courier New"/>
                  <a:sym typeface="Courier New"/>
                </a:rPr>
                <a:t>data_frame_to_json(actual_df)[3]</a:t>
              </a:r>
              <a:r>
                <a:rPr lang="en" sz="400" b="1">
                  <a:solidFill>
                    <a:srgbClr val="080808"/>
                  </a:solidFill>
                  <a:latin typeface="Courier New"/>
                  <a:ea typeface="Courier New"/>
                  <a:cs typeface="Courier New"/>
                  <a:sym typeface="Courier New"/>
                </a:rPr>
                <a:t>]</a:t>
              </a:r>
              <a:r>
                <a:rPr lang="en" sz="1600" b="1">
                  <a:solidFill>
                    <a:srgbClr val="080808"/>
                  </a:solidFill>
                  <a:latin typeface="Courier New"/>
                  <a:ea typeface="Courier New"/>
                  <a:cs typeface="Courier New"/>
                  <a:sym typeface="Courier New"/>
                </a:rPr>
                <a:t>[</a:t>
              </a:r>
              <a:r>
                <a:rPr lang="en" sz="1600" b="1">
                  <a:solidFill>
                    <a:srgbClr val="067D17"/>
                  </a:solidFill>
                  <a:latin typeface="Courier New"/>
                  <a:ea typeface="Courier New"/>
                  <a:cs typeface="Courier New"/>
                  <a:sym typeface="Courier New"/>
                </a:rPr>
                <a:t>"num_reviews"</a:t>
              </a:r>
              <a:r>
                <a:rPr lang="en" sz="1600" b="1">
                  <a:solidFill>
                    <a:srgbClr val="080808"/>
                  </a:solidFill>
                  <a:latin typeface="Courier New"/>
                  <a:ea typeface="Courier New"/>
                  <a:cs typeface="Courier New"/>
                  <a:sym typeface="Courier New"/>
                </a:rPr>
                <a:t>] == </a:t>
              </a:r>
              <a:r>
                <a:rPr lang="en" sz="1600" b="1">
                  <a:solidFill>
                    <a:srgbClr val="1750EB"/>
                  </a:solidFill>
                  <a:latin typeface="Courier New"/>
                  <a:ea typeface="Courier New"/>
                  <a:cs typeface="Courier New"/>
                  <a:sym typeface="Courier New"/>
                </a:rPr>
                <a:t>0</a:t>
              </a:r>
              <a:endParaRPr sz="1600" b="1">
                <a:solidFill>
                  <a:srgbClr val="080808"/>
                </a:solidFill>
                <a:latin typeface="Courier New"/>
                <a:ea typeface="Courier New"/>
                <a:cs typeface="Courier New"/>
                <a:sym typeface="Courier New"/>
              </a:endParaRPr>
            </a:p>
            <a:p>
              <a:pPr marL="0" lvl="0" indent="0" algn="l" rtl="0">
                <a:spcBef>
                  <a:spcPts val="0"/>
                </a:spcBef>
                <a:spcAft>
                  <a:spcPts val="0"/>
                </a:spcAft>
                <a:buNone/>
              </a:pPr>
              <a:endParaRPr>
                <a:latin typeface="DM Sans"/>
                <a:ea typeface="DM Sans"/>
                <a:cs typeface="DM Sans"/>
                <a:sym typeface="DM Sans"/>
              </a:endParaRPr>
            </a:p>
          </p:txBody>
        </p:sp>
      </p:grpSp>
      <p:sp>
        <p:nvSpPr>
          <p:cNvPr id="1242" name="Google Shape;1242;p107"/>
          <p:cNvSpPr txBox="1"/>
          <p:nvPr/>
        </p:nvSpPr>
        <p:spPr>
          <a:xfrm>
            <a:off x="1523625" y="62484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2F2FA"/>
                </a:solidFill>
                <a:latin typeface="Impact"/>
                <a:ea typeface="Impact"/>
                <a:cs typeface="Impact"/>
                <a:sym typeface="Impact"/>
              </a:rPr>
              <a:t>@jmasonlee</a:t>
            </a:r>
            <a:endParaRPr sz="4000">
              <a:solidFill>
                <a:srgbClr val="D2F2FA"/>
              </a:solidFill>
              <a:latin typeface="Impact"/>
              <a:ea typeface="Impact"/>
              <a:cs typeface="Impact"/>
              <a:sym typeface="Impact"/>
            </a:endParaRPr>
          </a:p>
        </p:txBody>
      </p:sp>
    </p:spTree>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0">
  <p:cSld>
    <p:bg>
      <p:bgPr>
        <a:solidFill>
          <a:srgbClr val="BFE7F0"/>
        </a:solidFill>
        <a:effectLst/>
      </p:bgPr>
    </p:bg>
    <p:spTree>
      <p:nvGrpSpPr>
        <p:cNvPr id="1" name="Shape 1246"/>
        <p:cNvGrpSpPr/>
        <p:nvPr/>
      </p:nvGrpSpPr>
      <p:grpSpPr>
        <a:xfrm>
          <a:off x="0" y="0"/>
          <a:ext cx="0" cy="0"/>
          <a:chOff x="0" y="0"/>
          <a:chExt cx="0" cy="0"/>
        </a:xfrm>
      </p:grpSpPr>
      <p:sp>
        <p:nvSpPr>
          <p:cNvPr id="1247" name="Google Shape;1247;p108"/>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198</a:t>
            </a:fld>
            <a:endParaRPr/>
          </a:p>
        </p:txBody>
      </p:sp>
      <p:sp>
        <p:nvSpPr>
          <p:cNvPr id="1248" name="Google Shape;1248;p108"/>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Write a Specific Assertion</a:t>
            </a:r>
            <a:endParaRPr/>
          </a:p>
        </p:txBody>
      </p:sp>
      <p:sp>
        <p:nvSpPr>
          <p:cNvPr id="1249" name="Google Shape;1249;p108"/>
          <p:cNvSpPr txBox="1">
            <a:spLocks noGrp="1"/>
          </p:cNvSpPr>
          <p:nvPr>
            <p:ph type="subTitle" idx="1"/>
          </p:nvPr>
        </p:nvSpPr>
        <p:spPr>
          <a:xfrm>
            <a:off x="764809" y="1174702"/>
            <a:ext cx="10659300" cy="583500"/>
          </a:xfrm>
          <a:prstGeom prst="rect">
            <a:avLst/>
          </a:prstGeom>
        </p:spPr>
        <p:txBody>
          <a:bodyPr spcFirstLastPara="1" wrap="square" lIns="0" tIns="0" rIns="0" bIns="0" anchor="t" anchorCtr="0">
            <a:noAutofit/>
          </a:bodyPr>
          <a:lstStyle/>
          <a:p>
            <a:pPr marL="0" lvl="0" indent="0" algn="l" rtl="0">
              <a:spcBef>
                <a:spcPts val="1100"/>
              </a:spcBef>
              <a:spcAft>
                <a:spcPts val="0"/>
              </a:spcAft>
              <a:buNone/>
            </a:pPr>
            <a:r>
              <a:rPr lang="en">
                <a:latin typeface="DM Mono"/>
                <a:ea typeface="DM Mono"/>
                <a:cs typeface="DM Mono"/>
                <a:sym typeface="DM Mono"/>
              </a:rPr>
              <a:t>This tests for the specific bug</a:t>
            </a:r>
            <a:endParaRPr>
              <a:latin typeface="DM Mono"/>
              <a:ea typeface="DM Mono"/>
              <a:cs typeface="DM Mono"/>
              <a:sym typeface="DM Mono"/>
            </a:endParaRPr>
          </a:p>
        </p:txBody>
      </p:sp>
      <p:grpSp>
        <p:nvGrpSpPr>
          <p:cNvPr id="1250" name="Google Shape;1250;p108"/>
          <p:cNvGrpSpPr/>
          <p:nvPr/>
        </p:nvGrpSpPr>
        <p:grpSpPr>
          <a:xfrm>
            <a:off x="1198725" y="1551138"/>
            <a:ext cx="9651000" cy="4784925"/>
            <a:chOff x="1198725" y="1624238"/>
            <a:chExt cx="9651000" cy="4784925"/>
          </a:xfrm>
        </p:grpSpPr>
        <p:sp>
          <p:nvSpPr>
            <p:cNvPr id="1251" name="Google Shape;1251;p108"/>
            <p:cNvSpPr/>
            <p:nvPr/>
          </p:nvSpPr>
          <p:spPr>
            <a:xfrm>
              <a:off x="1198725" y="1656863"/>
              <a:ext cx="9651000" cy="4752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108"/>
            <p:cNvSpPr txBox="1"/>
            <p:nvPr/>
          </p:nvSpPr>
          <p:spPr>
            <a:xfrm>
              <a:off x="1198725" y="1624238"/>
              <a:ext cx="9651000" cy="4616618"/>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600" b="1" dirty="0">
                <a:solidFill>
                  <a:srgbClr val="080808"/>
                </a:solidFill>
                <a:latin typeface="Courier New"/>
                <a:ea typeface="Courier New"/>
                <a:cs typeface="Courier New"/>
                <a:sym typeface="Courier New"/>
              </a:endParaRPr>
            </a:p>
            <a:p>
              <a:pPr marL="0" lvl="0" indent="0" algn="l" rtl="0">
                <a:spcBef>
                  <a:spcPts val="0"/>
                </a:spcBef>
                <a:spcAft>
                  <a:spcPts val="0"/>
                </a:spcAft>
                <a:buNone/>
              </a:pPr>
              <a:endParaRPr sz="1600" b="1" dirty="0">
                <a:solidFill>
                  <a:srgbClr val="080808"/>
                </a:solidFill>
                <a:latin typeface="Courier New"/>
                <a:ea typeface="Courier New"/>
                <a:cs typeface="Courier New"/>
                <a:sym typeface="Courier New"/>
              </a:endParaRPr>
            </a:p>
            <a:p>
              <a:pPr marL="0" lvl="0" indent="0" algn="l" rtl="0">
                <a:spcBef>
                  <a:spcPts val="0"/>
                </a:spcBef>
                <a:spcAft>
                  <a:spcPts val="0"/>
                </a:spcAft>
                <a:buNone/>
              </a:pPr>
              <a:endParaRPr sz="1600" b="1" dirty="0">
                <a:solidFill>
                  <a:srgbClr val="080808"/>
                </a:solidFill>
                <a:latin typeface="Courier New"/>
                <a:ea typeface="Courier New"/>
                <a:cs typeface="Courier New"/>
                <a:sym typeface="Courier New"/>
              </a:endParaRPr>
            </a:p>
            <a:p>
              <a:pPr marL="0" lvl="0" indent="0" algn="l" rtl="0">
                <a:spcBef>
                  <a:spcPts val="0"/>
                </a:spcBef>
                <a:spcAft>
                  <a:spcPts val="0"/>
                </a:spcAft>
                <a:buNone/>
              </a:pPr>
              <a:endParaRPr sz="1600" b="1" dirty="0">
                <a:solidFill>
                  <a:srgbClr val="080808"/>
                </a:solidFill>
                <a:latin typeface="Courier New"/>
                <a:ea typeface="Courier New"/>
                <a:cs typeface="Courier New"/>
                <a:sym typeface="Courier New"/>
              </a:endParaRPr>
            </a:p>
            <a:p>
              <a:pPr marL="0" lvl="0" indent="0" algn="l" rtl="0">
                <a:spcBef>
                  <a:spcPts val="0"/>
                </a:spcBef>
                <a:spcAft>
                  <a:spcPts val="0"/>
                </a:spcAft>
                <a:buNone/>
              </a:pPr>
              <a:endParaRPr sz="1600" b="1" dirty="0">
                <a:solidFill>
                  <a:srgbClr val="080808"/>
                </a:solidFill>
                <a:latin typeface="Courier New"/>
                <a:ea typeface="Courier New"/>
                <a:cs typeface="Courier New"/>
                <a:sym typeface="Courier New"/>
              </a:endParaRPr>
            </a:p>
            <a:p>
              <a:pPr marL="0" lvl="0" indent="0" algn="l" rtl="0">
                <a:spcBef>
                  <a:spcPts val="0"/>
                </a:spcBef>
                <a:spcAft>
                  <a:spcPts val="0"/>
                </a:spcAft>
                <a:buNone/>
              </a:pPr>
              <a:endParaRPr sz="1600" b="1" dirty="0">
                <a:solidFill>
                  <a:srgbClr val="080808"/>
                </a:solidFill>
                <a:latin typeface="Courier New"/>
                <a:ea typeface="Courier New"/>
                <a:cs typeface="Courier New"/>
                <a:sym typeface="Courier New"/>
              </a:endParaRPr>
            </a:p>
            <a:p>
              <a:pPr marL="0" lvl="0" indent="0" algn="l" rtl="0">
                <a:spcBef>
                  <a:spcPts val="0"/>
                </a:spcBef>
                <a:spcAft>
                  <a:spcPts val="0"/>
                </a:spcAft>
                <a:buNone/>
              </a:pPr>
              <a:endParaRPr sz="1600" b="1" dirty="0">
                <a:solidFill>
                  <a:srgbClr val="080808"/>
                </a:solidFill>
                <a:latin typeface="Courier New"/>
                <a:ea typeface="Courier New"/>
                <a:cs typeface="Courier New"/>
                <a:sym typeface="Courier New"/>
              </a:endParaRPr>
            </a:p>
            <a:p>
              <a:pPr marL="0" lvl="0" indent="0" algn="l" rtl="0">
                <a:spcBef>
                  <a:spcPts val="0"/>
                </a:spcBef>
                <a:spcAft>
                  <a:spcPts val="0"/>
                </a:spcAft>
                <a:buNone/>
              </a:pPr>
              <a:endParaRPr sz="1600" b="1" dirty="0">
                <a:solidFill>
                  <a:srgbClr val="080808"/>
                </a:solidFill>
                <a:latin typeface="Courier New"/>
                <a:ea typeface="Courier New"/>
                <a:cs typeface="Courier New"/>
                <a:sym typeface="Courier New"/>
              </a:endParaRPr>
            </a:p>
            <a:p>
              <a:pPr marL="0" lvl="0" indent="0" algn="l" rtl="0">
                <a:spcBef>
                  <a:spcPts val="0"/>
                </a:spcBef>
                <a:spcAft>
                  <a:spcPts val="0"/>
                </a:spcAft>
                <a:buNone/>
              </a:pPr>
              <a:endParaRPr sz="1600" b="1" dirty="0">
                <a:solidFill>
                  <a:srgbClr val="080808"/>
                </a:solidFill>
                <a:latin typeface="Courier New"/>
                <a:ea typeface="Courier New"/>
                <a:cs typeface="Courier New"/>
                <a:sym typeface="Courier New"/>
              </a:endParaRPr>
            </a:p>
            <a:p>
              <a:pPr marL="0" lvl="0" indent="0" algn="l" rtl="0">
                <a:spcBef>
                  <a:spcPts val="0"/>
                </a:spcBef>
                <a:spcAft>
                  <a:spcPts val="0"/>
                </a:spcAft>
                <a:buNone/>
              </a:pPr>
              <a:endParaRPr sz="1600" b="1" dirty="0">
                <a:solidFill>
                  <a:srgbClr val="080808"/>
                </a:solidFill>
                <a:latin typeface="Courier New"/>
                <a:ea typeface="Courier New"/>
                <a:cs typeface="Courier New"/>
                <a:sym typeface="Courier New"/>
              </a:endParaRPr>
            </a:p>
            <a:p>
              <a:pPr marL="0" lvl="0" indent="0" algn="l" rtl="0">
                <a:spcBef>
                  <a:spcPts val="0"/>
                </a:spcBef>
                <a:spcAft>
                  <a:spcPts val="0"/>
                </a:spcAft>
                <a:buNone/>
              </a:pPr>
              <a:endParaRPr sz="1600" b="1" dirty="0">
                <a:solidFill>
                  <a:srgbClr val="080808"/>
                </a:solidFill>
                <a:latin typeface="Courier New"/>
                <a:ea typeface="Courier New"/>
                <a:cs typeface="Courier New"/>
                <a:sym typeface="Courier New"/>
              </a:endParaRPr>
            </a:p>
            <a:p>
              <a:pPr marL="0" lvl="0" indent="0" algn="l" rtl="0">
                <a:spcBef>
                  <a:spcPts val="0"/>
                </a:spcBef>
                <a:spcAft>
                  <a:spcPts val="0"/>
                </a:spcAft>
                <a:buNone/>
              </a:pPr>
              <a:endParaRPr sz="1600" b="1" dirty="0">
                <a:solidFill>
                  <a:srgbClr val="080808"/>
                </a:solidFill>
                <a:latin typeface="Courier New"/>
                <a:ea typeface="Courier New"/>
                <a:cs typeface="Courier New"/>
                <a:sym typeface="Courier New"/>
              </a:endParaRPr>
            </a:p>
            <a:p>
              <a:pPr marL="0" lvl="0" indent="0" algn="l" rtl="0">
                <a:spcBef>
                  <a:spcPts val="0"/>
                </a:spcBef>
                <a:spcAft>
                  <a:spcPts val="0"/>
                </a:spcAft>
                <a:buNone/>
              </a:pPr>
              <a:endParaRPr sz="1600" b="1" dirty="0">
                <a:solidFill>
                  <a:srgbClr val="080808"/>
                </a:solidFill>
                <a:latin typeface="Courier New"/>
                <a:ea typeface="Courier New"/>
                <a:cs typeface="Courier New"/>
                <a:sym typeface="Courier New"/>
              </a:endParaRPr>
            </a:p>
            <a:p>
              <a:pPr marL="0" lvl="0" indent="0" algn="l" rtl="0">
                <a:spcBef>
                  <a:spcPts val="0"/>
                </a:spcBef>
                <a:spcAft>
                  <a:spcPts val="0"/>
                </a:spcAft>
                <a:buNone/>
              </a:pPr>
              <a:endParaRPr sz="1600" b="1" dirty="0">
                <a:solidFill>
                  <a:srgbClr val="080808"/>
                </a:solidFill>
                <a:latin typeface="Courier New"/>
                <a:ea typeface="Courier New"/>
                <a:cs typeface="Courier New"/>
                <a:sym typeface="Courier New"/>
              </a:endParaRPr>
            </a:p>
            <a:p>
              <a:pPr marL="0" lvl="0" indent="0" algn="l" rtl="0">
                <a:spcBef>
                  <a:spcPts val="0"/>
                </a:spcBef>
                <a:spcAft>
                  <a:spcPts val="0"/>
                </a:spcAft>
                <a:buNone/>
              </a:pPr>
              <a:endParaRPr sz="1600" b="1" dirty="0">
                <a:solidFill>
                  <a:srgbClr val="080808"/>
                </a:solidFill>
                <a:latin typeface="Courier New"/>
                <a:ea typeface="Courier New"/>
                <a:cs typeface="Courier New"/>
                <a:sym typeface="Courier New"/>
              </a:endParaRPr>
            </a:p>
            <a:p>
              <a:pPr marL="0" lvl="0" indent="0" algn="l" rtl="0">
                <a:spcBef>
                  <a:spcPts val="0"/>
                </a:spcBef>
                <a:spcAft>
                  <a:spcPts val="0"/>
                </a:spcAft>
                <a:buNone/>
              </a:pPr>
              <a:endParaRPr sz="1600" b="1" dirty="0">
                <a:solidFill>
                  <a:srgbClr val="080808"/>
                </a:solidFill>
                <a:latin typeface="Courier New"/>
                <a:ea typeface="Courier New"/>
                <a:cs typeface="Courier New"/>
                <a:sym typeface="Courier New"/>
              </a:endParaRPr>
            </a:p>
            <a:p>
              <a:pPr marL="0" lvl="0" indent="0" algn="l" rtl="0">
                <a:spcBef>
                  <a:spcPts val="0"/>
                </a:spcBef>
                <a:spcAft>
                  <a:spcPts val="0"/>
                </a:spcAft>
                <a:buNone/>
              </a:pPr>
              <a:endParaRPr sz="1600" b="1" dirty="0">
                <a:solidFill>
                  <a:srgbClr val="080808"/>
                </a:solidFill>
                <a:latin typeface="Courier New"/>
                <a:ea typeface="Courier New"/>
                <a:cs typeface="Courier New"/>
                <a:sym typeface="Courier New"/>
              </a:endParaRPr>
            </a:p>
            <a:p>
              <a:pPr marL="0" lvl="0" indent="0" algn="l" rtl="0">
                <a:spcBef>
                  <a:spcPts val="0"/>
                </a:spcBef>
                <a:spcAft>
                  <a:spcPts val="0"/>
                </a:spcAft>
                <a:buNone/>
              </a:pPr>
              <a:r>
                <a:rPr lang="en" sz="1600" b="1" dirty="0">
                  <a:solidFill>
                    <a:srgbClr val="080808"/>
                  </a:solidFill>
                  <a:latin typeface="Courier New"/>
                  <a:ea typeface="Courier New"/>
                  <a:cs typeface="Courier New"/>
                  <a:sym typeface="Courier New"/>
                </a:rPr>
                <a:t>   </a:t>
              </a:r>
              <a:r>
                <a:rPr lang="en" sz="1600" b="1" dirty="0">
                  <a:solidFill>
                    <a:srgbClr val="0033B3"/>
                  </a:solidFill>
                  <a:latin typeface="Courier New"/>
                  <a:ea typeface="Courier New"/>
                  <a:cs typeface="Courier New"/>
                  <a:sym typeface="Courier New"/>
                </a:rPr>
                <a:t>assert </a:t>
              </a:r>
              <a:r>
                <a:rPr lang="en" sz="1600" b="1" dirty="0" err="1">
                  <a:solidFill>
                    <a:srgbClr val="080808"/>
                  </a:solidFill>
                  <a:latin typeface="Courier New"/>
                  <a:ea typeface="Courier New"/>
                  <a:cs typeface="Courier New"/>
                  <a:sym typeface="Courier New"/>
                </a:rPr>
                <a:t>data_frame_to_json</a:t>
              </a:r>
              <a:r>
                <a:rPr lang="en" sz="1600" b="1" dirty="0">
                  <a:solidFill>
                    <a:srgbClr val="080808"/>
                  </a:solidFill>
                  <a:latin typeface="Courier New"/>
                  <a:ea typeface="Courier New"/>
                  <a:cs typeface="Courier New"/>
                  <a:sym typeface="Courier New"/>
                </a:rPr>
                <a:t>(</a:t>
              </a:r>
              <a:r>
                <a:rPr lang="en" sz="1600" b="1" dirty="0" err="1">
                  <a:solidFill>
                    <a:srgbClr val="080808"/>
                  </a:solidFill>
                  <a:latin typeface="Courier New"/>
                  <a:ea typeface="Courier New"/>
                  <a:cs typeface="Courier New"/>
                  <a:sym typeface="Courier New"/>
                </a:rPr>
                <a:t>actual_df</a:t>
              </a:r>
              <a:r>
                <a:rPr lang="en" sz="1600" b="1" dirty="0">
                  <a:solidFill>
                    <a:srgbClr val="080808"/>
                  </a:solidFill>
                  <a:latin typeface="Courier New"/>
                  <a:ea typeface="Courier New"/>
                  <a:cs typeface="Courier New"/>
                  <a:sym typeface="Courier New"/>
                </a:rPr>
                <a:t>)[3]</a:t>
              </a:r>
              <a:r>
                <a:rPr lang="en" sz="400" b="1" dirty="0">
                  <a:solidFill>
                    <a:srgbClr val="080808"/>
                  </a:solidFill>
                  <a:latin typeface="Courier New"/>
                  <a:ea typeface="Courier New"/>
                  <a:cs typeface="Courier New"/>
                  <a:sym typeface="Courier New"/>
                </a:rPr>
                <a:t>]</a:t>
              </a:r>
              <a:r>
                <a:rPr lang="en" sz="1600" b="1" dirty="0">
                  <a:solidFill>
                    <a:srgbClr val="080808"/>
                  </a:solidFill>
                  <a:latin typeface="Courier New"/>
                  <a:ea typeface="Courier New"/>
                  <a:cs typeface="Courier New"/>
                  <a:sym typeface="Courier New"/>
                </a:rPr>
                <a:t>[</a:t>
              </a:r>
              <a:r>
                <a:rPr lang="en" sz="1600" b="1" dirty="0">
                  <a:solidFill>
                    <a:srgbClr val="067D17"/>
                  </a:solidFill>
                  <a:latin typeface="Courier New"/>
                  <a:ea typeface="Courier New"/>
                  <a:cs typeface="Courier New"/>
                  <a:sym typeface="Courier New"/>
                </a:rPr>
                <a:t>"</a:t>
              </a:r>
              <a:r>
                <a:rPr lang="en" sz="1600" b="1" dirty="0" err="1">
                  <a:solidFill>
                    <a:srgbClr val="067D17"/>
                  </a:solidFill>
                  <a:latin typeface="Courier New"/>
                  <a:ea typeface="Courier New"/>
                  <a:cs typeface="Courier New"/>
                  <a:sym typeface="Courier New"/>
                </a:rPr>
                <a:t>num_reviews</a:t>
              </a:r>
              <a:r>
                <a:rPr lang="en" sz="1600" b="1" dirty="0">
                  <a:solidFill>
                    <a:srgbClr val="067D17"/>
                  </a:solidFill>
                  <a:latin typeface="Courier New"/>
                  <a:ea typeface="Courier New"/>
                  <a:cs typeface="Courier New"/>
                  <a:sym typeface="Courier New"/>
                </a:rPr>
                <a:t>"</a:t>
              </a:r>
              <a:r>
                <a:rPr lang="en" sz="1600" b="1" dirty="0">
                  <a:solidFill>
                    <a:srgbClr val="080808"/>
                  </a:solidFill>
                  <a:latin typeface="Courier New"/>
                  <a:ea typeface="Courier New"/>
                  <a:cs typeface="Courier New"/>
                  <a:sym typeface="Courier New"/>
                </a:rPr>
                <a:t>] == </a:t>
              </a:r>
              <a:r>
                <a:rPr lang="en" sz="1600" b="1" dirty="0">
                  <a:solidFill>
                    <a:srgbClr val="1750EB"/>
                  </a:solidFill>
                  <a:latin typeface="Courier New"/>
                  <a:ea typeface="Courier New"/>
                  <a:cs typeface="Courier New"/>
                  <a:sym typeface="Courier New"/>
                </a:rPr>
                <a:t>0</a:t>
              </a:r>
              <a:endParaRPr dirty="0">
                <a:latin typeface="DM Sans"/>
                <a:ea typeface="DM Sans"/>
                <a:cs typeface="DM Sans"/>
                <a:sym typeface="DM Sans"/>
              </a:endParaRPr>
            </a:p>
          </p:txBody>
        </p:sp>
      </p:grpSp>
      <p:sp>
        <p:nvSpPr>
          <p:cNvPr id="1253" name="Google Shape;1253;p108"/>
          <p:cNvSpPr txBox="1"/>
          <p:nvPr/>
        </p:nvSpPr>
        <p:spPr>
          <a:xfrm>
            <a:off x="1523625" y="62484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2F2FA"/>
                </a:solidFill>
                <a:latin typeface="Impact"/>
                <a:ea typeface="Impact"/>
                <a:cs typeface="Impact"/>
                <a:sym typeface="Impact"/>
              </a:rPr>
              <a:t>@jmasonlee</a:t>
            </a:r>
            <a:endParaRPr sz="4000">
              <a:solidFill>
                <a:srgbClr val="D2F2FA"/>
              </a:solidFill>
              <a:latin typeface="Impact"/>
              <a:ea typeface="Impact"/>
              <a:cs typeface="Impact"/>
              <a:sym typeface="Impact"/>
            </a:endParaRPr>
          </a:p>
        </p:txBody>
      </p:sp>
    </p:spTree>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0">
  <p:cSld>
    <p:spTree>
      <p:nvGrpSpPr>
        <p:cNvPr id="1" name="Shape 1257"/>
        <p:cNvGrpSpPr/>
        <p:nvPr/>
      </p:nvGrpSpPr>
      <p:grpSpPr>
        <a:xfrm>
          <a:off x="0" y="0"/>
          <a:ext cx="0" cy="0"/>
          <a:chOff x="0" y="0"/>
          <a:chExt cx="0" cy="0"/>
        </a:xfrm>
      </p:grpSpPr>
      <p:sp>
        <p:nvSpPr>
          <p:cNvPr id="1258" name="Google Shape;1258;p109"/>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199</a:t>
            </a:fld>
            <a:endParaRPr/>
          </a:p>
        </p:txBody>
      </p:sp>
      <p:grpSp>
        <p:nvGrpSpPr>
          <p:cNvPr id="1259" name="Google Shape;1259;p109"/>
          <p:cNvGrpSpPr/>
          <p:nvPr/>
        </p:nvGrpSpPr>
        <p:grpSpPr>
          <a:xfrm>
            <a:off x="1206627" y="1847013"/>
            <a:ext cx="9643211" cy="3163983"/>
            <a:chOff x="1264714" y="1068250"/>
            <a:chExt cx="9643211" cy="3163983"/>
          </a:xfrm>
        </p:grpSpPr>
        <p:grpSp>
          <p:nvGrpSpPr>
            <p:cNvPr id="1260" name="Google Shape;1260;p109"/>
            <p:cNvGrpSpPr/>
            <p:nvPr/>
          </p:nvGrpSpPr>
          <p:grpSpPr>
            <a:xfrm>
              <a:off x="1264714" y="1068250"/>
              <a:ext cx="9504011" cy="1169700"/>
              <a:chOff x="1264714" y="1068250"/>
              <a:chExt cx="9504011" cy="1169700"/>
            </a:xfrm>
          </p:grpSpPr>
          <p:sp>
            <p:nvSpPr>
              <p:cNvPr id="1261" name="Google Shape;1261;p109"/>
              <p:cNvSpPr txBox="1"/>
              <p:nvPr/>
            </p:nvSpPr>
            <p:spPr>
              <a:xfrm>
                <a:off x="2485425" y="1068250"/>
                <a:ext cx="8283300" cy="116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400">
                    <a:solidFill>
                      <a:schemeClr val="accent3"/>
                    </a:solidFill>
                    <a:latin typeface="DM Sans"/>
                    <a:ea typeface="DM Sans"/>
                    <a:cs typeface="DM Sans"/>
                    <a:sym typeface="DM Sans"/>
                  </a:rPr>
                  <a:t>Reproducible</a:t>
                </a:r>
                <a:endParaRPr sz="6400">
                  <a:solidFill>
                    <a:schemeClr val="accent3"/>
                  </a:solidFill>
                  <a:latin typeface="DM Sans"/>
                  <a:ea typeface="DM Sans"/>
                  <a:cs typeface="DM Sans"/>
                  <a:sym typeface="DM Sans"/>
                </a:endParaRPr>
              </a:p>
            </p:txBody>
          </p:sp>
          <p:sp>
            <p:nvSpPr>
              <p:cNvPr id="1262" name="Google Shape;1262;p109"/>
              <p:cNvSpPr/>
              <p:nvPr/>
            </p:nvSpPr>
            <p:spPr>
              <a:xfrm>
                <a:off x="1264714" y="1394200"/>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1263" name="Google Shape;1263;p109"/>
              <p:cNvSpPr txBox="1"/>
              <p:nvPr/>
            </p:nvSpPr>
            <p:spPr>
              <a:xfrm>
                <a:off x="1333125" y="1525900"/>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a:solidFill>
                      <a:schemeClr val="dk1"/>
                    </a:solidFill>
                    <a:latin typeface="Inter"/>
                    <a:ea typeface="Inter"/>
                    <a:cs typeface="Inter"/>
                    <a:sym typeface="Inter"/>
                  </a:rPr>
                  <a:t>✗</a:t>
                </a:r>
                <a:endParaRPr sz="3200">
                  <a:solidFill>
                    <a:schemeClr val="dk1"/>
                  </a:solidFill>
                  <a:latin typeface="DM Sans"/>
                  <a:ea typeface="DM Sans"/>
                  <a:cs typeface="DM Sans"/>
                  <a:sym typeface="DM Sans"/>
                </a:endParaRPr>
              </a:p>
            </p:txBody>
          </p:sp>
        </p:grpSp>
        <p:grpSp>
          <p:nvGrpSpPr>
            <p:cNvPr id="1264" name="Google Shape;1264;p109"/>
            <p:cNvGrpSpPr/>
            <p:nvPr/>
          </p:nvGrpSpPr>
          <p:grpSpPr>
            <a:xfrm>
              <a:off x="1264714" y="3062533"/>
              <a:ext cx="9643211" cy="1169700"/>
              <a:chOff x="1264714" y="3062533"/>
              <a:chExt cx="9643211" cy="1169700"/>
            </a:xfrm>
          </p:grpSpPr>
          <p:grpSp>
            <p:nvGrpSpPr>
              <p:cNvPr id="1265" name="Google Shape;1265;p109"/>
              <p:cNvGrpSpPr/>
              <p:nvPr/>
            </p:nvGrpSpPr>
            <p:grpSpPr>
              <a:xfrm>
                <a:off x="1264714" y="3388483"/>
                <a:ext cx="517800" cy="517800"/>
                <a:chOff x="9069139" y="3565127"/>
                <a:chExt cx="517800" cy="517800"/>
              </a:xfrm>
            </p:grpSpPr>
            <p:sp>
              <p:nvSpPr>
                <p:cNvPr id="1266" name="Google Shape;1266;p109"/>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1267" name="Google Shape;1267;p109"/>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a:solidFill>
                        <a:schemeClr val="dk1"/>
                      </a:solidFill>
                      <a:latin typeface="Inter"/>
                      <a:ea typeface="Inter"/>
                      <a:cs typeface="Inter"/>
                      <a:sym typeface="Inter"/>
                    </a:rPr>
                    <a:t>✗</a:t>
                  </a:r>
                  <a:endParaRPr sz="3200">
                    <a:solidFill>
                      <a:schemeClr val="dk1"/>
                    </a:solidFill>
                    <a:latin typeface="DM Sans"/>
                    <a:ea typeface="DM Sans"/>
                    <a:cs typeface="DM Sans"/>
                    <a:sym typeface="DM Sans"/>
                  </a:endParaRPr>
                </a:p>
              </p:txBody>
            </p:sp>
          </p:grpSp>
          <p:sp>
            <p:nvSpPr>
              <p:cNvPr id="1268" name="Google Shape;1268;p109"/>
              <p:cNvSpPr txBox="1"/>
              <p:nvPr/>
            </p:nvSpPr>
            <p:spPr>
              <a:xfrm>
                <a:off x="2485425" y="3062533"/>
                <a:ext cx="8422500" cy="116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400">
                    <a:solidFill>
                      <a:schemeClr val="accent3"/>
                    </a:solidFill>
                    <a:latin typeface="DM Sans"/>
                    <a:ea typeface="DM Sans"/>
                    <a:cs typeface="DM Sans"/>
                    <a:sym typeface="DM Sans"/>
                  </a:rPr>
                  <a:t>Confidence Inspiring</a:t>
                </a:r>
                <a:endParaRPr/>
              </a:p>
            </p:txBody>
          </p:sp>
        </p:grpSp>
        <p:grpSp>
          <p:nvGrpSpPr>
            <p:cNvPr id="1269" name="Google Shape;1269;p109"/>
            <p:cNvGrpSpPr/>
            <p:nvPr/>
          </p:nvGrpSpPr>
          <p:grpSpPr>
            <a:xfrm>
              <a:off x="1264714" y="2065392"/>
              <a:ext cx="9643211" cy="1169700"/>
              <a:chOff x="1264714" y="2065392"/>
              <a:chExt cx="9643211" cy="1169700"/>
            </a:xfrm>
          </p:grpSpPr>
          <p:sp>
            <p:nvSpPr>
              <p:cNvPr id="1270" name="Google Shape;1270;p109"/>
              <p:cNvSpPr/>
              <p:nvPr/>
            </p:nvSpPr>
            <p:spPr>
              <a:xfrm>
                <a:off x="1264714" y="2391342"/>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1271" name="Google Shape;1271;p109"/>
              <p:cNvSpPr txBox="1"/>
              <p:nvPr/>
            </p:nvSpPr>
            <p:spPr>
              <a:xfrm>
                <a:off x="1333125" y="2523042"/>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a:solidFill>
                      <a:schemeClr val="dk1"/>
                    </a:solidFill>
                    <a:latin typeface="Inter"/>
                    <a:ea typeface="Inter"/>
                    <a:cs typeface="Inter"/>
                    <a:sym typeface="Inter"/>
                  </a:rPr>
                  <a:t>✗</a:t>
                </a:r>
                <a:endParaRPr sz="3200">
                  <a:solidFill>
                    <a:schemeClr val="dk1"/>
                  </a:solidFill>
                  <a:latin typeface="DM Sans"/>
                  <a:ea typeface="DM Sans"/>
                  <a:cs typeface="DM Sans"/>
                  <a:sym typeface="DM Sans"/>
                </a:endParaRPr>
              </a:p>
            </p:txBody>
          </p:sp>
          <p:sp>
            <p:nvSpPr>
              <p:cNvPr id="1272" name="Google Shape;1272;p109"/>
              <p:cNvSpPr txBox="1"/>
              <p:nvPr/>
            </p:nvSpPr>
            <p:spPr>
              <a:xfrm>
                <a:off x="2485425" y="2065392"/>
                <a:ext cx="8422500" cy="116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400">
                    <a:solidFill>
                      <a:schemeClr val="accent3"/>
                    </a:solidFill>
                    <a:latin typeface="DM Sans"/>
                    <a:ea typeface="DM Sans"/>
                    <a:cs typeface="DM Sans"/>
                    <a:sym typeface="DM Sans"/>
                  </a:rPr>
                  <a:t>Fast</a:t>
                </a:r>
                <a:endParaRPr/>
              </a:p>
            </p:txBody>
          </p:sp>
        </p:grpSp>
      </p:grpSp>
      <p:sp>
        <p:nvSpPr>
          <p:cNvPr id="1273" name="Google Shape;1273;p109"/>
          <p:cNvSpPr txBox="1"/>
          <p:nvPr/>
        </p:nvSpPr>
        <p:spPr>
          <a:xfrm>
            <a:off x="609450" y="532000"/>
            <a:ext cx="10606200" cy="116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400" b="1" i="1">
                <a:solidFill>
                  <a:schemeClr val="accent3"/>
                </a:solidFill>
                <a:latin typeface="DM Sans"/>
                <a:ea typeface="DM Sans"/>
                <a:cs typeface="DM Sans"/>
                <a:sym typeface="DM Sans"/>
              </a:rPr>
              <a:t>Bug specific tests are:</a:t>
            </a:r>
            <a:endParaRPr sz="6400" b="1" i="1">
              <a:solidFill>
                <a:schemeClr val="accent3"/>
              </a:solidFill>
              <a:latin typeface="DM Sans"/>
              <a:ea typeface="DM Sans"/>
              <a:cs typeface="DM Sans"/>
              <a:sym typeface="DM Sans"/>
            </a:endParaRPr>
          </a:p>
        </p:txBody>
      </p:sp>
      <p:sp>
        <p:nvSpPr>
          <p:cNvPr id="1274" name="Google Shape;1274;p109"/>
          <p:cNvSpPr txBox="1"/>
          <p:nvPr/>
        </p:nvSpPr>
        <p:spPr>
          <a:xfrm>
            <a:off x="2409125" y="4864800"/>
            <a:ext cx="8466600" cy="116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400">
                <a:solidFill>
                  <a:schemeClr val="accent3"/>
                </a:solidFill>
                <a:latin typeface="DM Sans"/>
                <a:ea typeface="DM Sans"/>
                <a:cs typeface="DM Sans"/>
                <a:sym typeface="DM Sans"/>
              </a:rPr>
              <a:t>Easy to write</a:t>
            </a:r>
            <a:endParaRPr sz="6400" b="1">
              <a:solidFill>
                <a:schemeClr val="accent3"/>
              </a:solidFill>
              <a:latin typeface="DM Sans"/>
              <a:ea typeface="DM Sans"/>
              <a:cs typeface="DM Sans"/>
              <a:sym typeface="DM Sans"/>
            </a:endParaRPr>
          </a:p>
        </p:txBody>
      </p:sp>
      <p:grpSp>
        <p:nvGrpSpPr>
          <p:cNvPr id="1275" name="Google Shape;1275;p109"/>
          <p:cNvGrpSpPr/>
          <p:nvPr/>
        </p:nvGrpSpPr>
        <p:grpSpPr>
          <a:xfrm>
            <a:off x="1206614" y="5156325"/>
            <a:ext cx="517800" cy="517800"/>
            <a:chOff x="9069139" y="3565127"/>
            <a:chExt cx="517800" cy="517800"/>
          </a:xfrm>
        </p:grpSpPr>
        <p:sp>
          <p:nvSpPr>
            <p:cNvPr id="1276" name="Google Shape;1276;p109"/>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1277" name="Google Shape;1277;p109"/>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a:solidFill>
                    <a:schemeClr val="dk1"/>
                  </a:solidFill>
                  <a:latin typeface="Inter"/>
                  <a:ea typeface="Inter"/>
                  <a:cs typeface="Inter"/>
                  <a:sym typeface="Inter"/>
                </a:rPr>
                <a:t>✗</a:t>
              </a:r>
              <a:endParaRPr sz="3200">
                <a:solidFill>
                  <a:schemeClr val="dk1"/>
                </a:solidFill>
                <a:latin typeface="DM Sans"/>
                <a:ea typeface="DM Sans"/>
                <a:cs typeface="DM Sans"/>
                <a:sym typeface="DM Sans"/>
              </a:endParaRPr>
            </a:p>
          </p:txBody>
        </p:sp>
      </p:grpSp>
      <p:grpSp>
        <p:nvGrpSpPr>
          <p:cNvPr id="1278" name="Google Shape;1278;p109"/>
          <p:cNvGrpSpPr/>
          <p:nvPr/>
        </p:nvGrpSpPr>
        <p:grpSpPr>
          <a:xfrm>
            <a:off x="1206614" y="5156325"/>
            <a:ext cx="517800" cy="517800"/>
            <a:chOff x="9069139" y="3565127"/>
            <a:chExt cx="517800" cy="517800"/>
          </a:xfrm>
        </p:grpSpPr>
        <p:sp>
          <p:nvSpPr>
            <p:cNvPr id="1279" name="Google Shape;1279;p109"/>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1280" name="Google Shape;1280;p109"/>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a:solidFill>
                    <a:schemeClr val="dk1"/>
                  </a:solidFill>
                  <a:latin typeface="Inter"/>
                  <a:ea typeface="Inter"/>
                  <a:cs typeface="Inter"/>
                  <a:sym typeface="Inter"/>
                </a:rPr>
                <a:t>✗</a:t>
              </a:r>
              <a:endParaRPr sz="3200">
                <a:solidFill>
                  <a:schemeClr val="dk1"/>
                </a:solidFill>
                <a:latin typeface="DM Sans"/>
                <a:ea typeface="DM Sans"/>
                <a:cs typeface="DM Sans"/>
                <a:sym typeface="DM Sans"/>
              </a:endParaRPr>
            </a:p>
          </p:txBody>
        </p:sp>
      </p:grpSp>
      <p:grpSp>
        <p:nvGrpSpPr>
          <p:cNvPr id="1281" name="Google Shape;1281;p109"/>
          <p:cNvGrpSpPr/>
          <p:nvPr/>
        </p:nvGrpSpPr>
        <p:grpSpPr>
          <a:xfrm>
            <a:off x="1198616" y="5156334"/>
            <a:ext cx="533852" cy="535146"/>
            <a:chOff x="7813889" y="2330318"/>
            <a:chExt cx="517800" cy="517800"/>
          </a:xfrm>
        </p:grpSpPr>
        <p:sp>
          <p:nvSpPr>
            <p:cNvPr id="1282" name="Google Shape;1282;p109"/>
            <p:cNvSpPr/>
            <p:nvPr/>
          </p:nvSpPr>
          <p:spPr>
            <a:xfrm>
              <a:off x="7813889" y="2330318"/>
              <a:ext cx="517800" cy="517800"/>
            </a:xfrm>
            <a:prstGeom prst="ellipse">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1283" name="Google Shape;1283;p109"/>
            <p:cNvSpPr txBox="1"/>
            <p:nvPr/>
          </p:nvSpPr>
          <p:spPr>
            <a:xfrm>
              <a:off x="7882287" y="2462016"/>
              <a:ext cx="381000" cy="254400"/>
            </a:xfrm>
            <a:prstGeom prst="rect">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a:solidFill>
                    <a:schemeClr val="dk1"/>
                  </a:solidFill>
                  <a:latin typeface="Inter"/>
                  <a:ea typeface="Inter"/>
                  <a:cs typeface="Inter"/>
                  <a:sym typeface="Inter"/>
                </a:rPr>
                <a:t>✓</a:t>
              </a:r>
              <a:endParaRPr sz="3200">
                <a:solidFill>
                  <a:schemeClr val="dk1"/>
                </a:solidFill>
                <a:latin typeface="DM Sans"/>
                <a:ea typeface="DM Sans"/>
                <a:cs typeface="DM Sans"/>
                <a:sym typeface="DM Sans"/>
              </a:endParaRPr>
            </a:p>
          </p:txBody>
        </p:sp>
      </p:grpSp>
      <p:grpSp>
        <p:nvGrpSpPr>
          <p:cNvPr id="1284" name="Google Shape;1284;p109"/>
          <p:cNvGrpSpPr/>
          <p:nvPr/>
        </p:nvGrpSpPr>
        <p:grpSpPr>
          <a:xfrm>
            <a:off x="1206589" y="4153550"/>
            <a:ext cx="517800" cy="517800"/>
            <a:chOff x="9069139" y="3565127"/>
            <a:chExt cx="517800" cy="517800"/>
          </a:xfrm>
        </p:grpSpPr>
        <p:sp>
          <p:nvSpPr>
            <p:cNvPr id="1285" name="Google Shape;1285;p109"/>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1286" name="Google Shape;1286;p109"/>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a:solidFill>
                    <a:schemeClr val="dk1"/>
                  </a:solidFill>
                  <a:latin typeface="Inter"/>
                  <a:ea typeface="Inter"/>
                  <a:cs typeface="Inter"/>
                  <a:sym typeface="Inter"/>
                </a:rPr>
                <a:t>✗</a:t>
              </a:r>
              <a:endParaRPr sz="3200">
                <a:solidFill>
                  <a:schemeClr val="dk1"/>
                </a:solidFill>
                <a:latin typeface="DM Sans"/>
                <a:ea typeface="DM Sans"/>
                <a:cs typeface="DM Sans"/>
                <a:sym typeface="DM Sans"/>
              </a:endParaRPr>
            </a:p>
          </p:txBody>
        </p:sp>
      </p:grpSp>
      <p:grpSp>
        <p:nvGrpSpPr>
          <p:cNvPr id="1287" name="Google Shape;1287;p109"/>
          <p:cNvGrpSpPr/>
          <p:nvPr/>
        </p:nvGrpSpPr>
        <p:grpSpPr>
          <a:xfrm>
            <a:off x="1198591" y="4153559"/>
            <a:ext cx="533852" cy="535146"/>
            <a:chOff x="7813889" y="2330318"/>
            <a:chExt cx="517800" cy="517800"/>
          </a:xfrm>
        </p:grpSpPr>
        <p:sp>
          <p:nvSpPr>
            <p:cNvPr id="1288" name="Google Shape;1288;p109"/>
            <p:cNvSpPr/>
            <p:nvPr/>
          </p:nvSpPr>
          <p:spPr>
            <a:xfrm>
              <a:off x="7813889" y="2330318"/>
              <a:ext cx="517800" cy="517800"/>
            </a:xfrm>
            <a:prstGeom prst="ellipse">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1289" name="Google Shape;1289;p109"/>
            <p:cNvSpPr txBox="1"/>
            <p:nvPr/>
          </p:nvSpPr>
          <p:spPr>
            <a:xfrm>
              <a:off x="7882287" y="2462016"/>
              <a:ext cx="381000" cy="254400"/>
            </a:xfrm>
            <a:prstGeom prst="rect">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a:solidFill>
                    <a:schemeClr val="dk1"/>
                  </a:solidFill>
                  <a:latin typeface="Inter"/>
                  <a:ea typeface="Inter"/>
                  <a:cs typeface="Inter"/>
                  <a:sym typeface="Inter"/>
                </a:rPr>
                <a:t>✓</a:t>
              </a:r>
              <a:endParaRPr sz="3200">
                <a:solidFill>
                  <a:schemeClr val="dk1"/>
                </a:solidFill>
                <a:latin typeface="DM Sans"/>
                <a:ea typeface="DM Sans"/>
                <a:cs typeface="DM Sans"/>
                <a:sym typeface="DM Sans"/>
              </a:endParaRPr>
            </a:p>
          </p:txBody>
        </p:sp>
      </p:grpSp>
      <p:grpSp>
        <p:nvGrpSpPr>
          <p:cNvPr id="1290" name="Google Shape;1290;p109"/>
          <p:cNvGrpSpPr/>
          <p:nvPr/>
        </p:nvGrpSpPr>
        <p:grpSpPr>
          <a:xfrm>
            <a:off x="1206564" y="3161438"/>
            <a:ext cx="517800" cy="517800"/>
            <a:chOff x="9069139" y="3565127"/>
            <a:chExt cx="517800" cy="517800"/>
          </a:xfrm>
        </p:grpSpPr>
        <p:sp>
          <p:nvSpPr>
            <p:cNvPr id="1291" name="Google Shape;1291;p109"/>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1292" name="Google Shape;1292;p109"/>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a:solidFill>
                    <a:schemeClr val="dk1"/>
                  </a:solidFill>
                  <a:latin typeface="Inter"/>
                  <a:ea typeface="Inter"/>
                  <a:cs typeface="Inter"/>
                  <a:sym typeface="Inter"/>
                </a:rPr>
                <a:t>✗</a:t>
              </a:r>
              <a:endParaRPr sz="3200">
                <a:solidFill>
                  <a:schemeClr val="dk1"/>
                </a:solidFill>
                <a:latin typeface="DM Sans"/>
                <a:ea typeface="DM Sans"/>
                <a:cs typeface="DM Sans"/>
                <a:sym typeface="DM Sans"/>
              </a:endParaRPr>
            </a:p>
          </p:txBody>
        </p:sp>
      </p:grpSp>
      <p:grpSp>
        <p:nvGrpSpPr>
          <p:cNvPr id="1293" name="Google Shape;1293;p109"/>
          <p:cNvGrpSpPr/>
          <p:nvPr/>
        </p:nvGrpSpPr>
        <p:grpSpPr>
          <a:xfrm>
            <a:off x="1198566" y="3161447"/>
            <a:ext cx="533852" cy="535146"/>
            <a:chOff x="7813889" y="2330318"/>
            <a:chExt cx="517800" cy="517800"/>
          </a:xfrm>
        </p:grpSpPr>
        <p:sp>
          <p:nvSpPr>
            <p:cNvPr id="1294" name="Google Shape;1294;p109"/>
            <p:cNvSpPr/>
            <p:nvPr/>
          </p:nvSpPr>
          <p:spPr>
            <a:xfrm>
              <a:off x="7813889" y="2330318"/>
              <a:ext cx="517800" cy="517800"/>
            </a:xfrm>
            <a:prstGeom prst="ellipse">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1295" name="Google Shape;1295;p109"/>
            <p:cNvSpPr txBox="1"/>
            <p:nvPr/>
          </p:nvSpPr>
          <p:spPr>
            <a:xfrm>
              <a:off x="7882287" y="2462016"/>
              <a:ext cx="381000" cy="254400"/>
            </a:xfrm>
            <a:prstGeom prst="rect">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a:solidFill>
                    <a:schemeClr val="dk1"/>
                  </a:solidFill>
                  <a:latin typeface="Inter"/>
                  <a:ea typeface="Inter"/>
                  <a:cs typeface="Inter"/>
                  <a:sym typeface="Inter"/>
                </a:rPr>
                <a:t>✓</a:t>
              </a:r>
              <a:endParaRPr sz="3200">
                <a:solidFill>
                  <a:schemeClr val="dk1"/>
                </a:solidFill>
                <a:latin typeface="DM Sans"/>
                <a:ea typeface="DM Sans"/>
                <a:cs typeface="DM Sans"/>
                <a:sym typeface="DM Sans"/>
              </a:endParaRPr>
            </a:p>
          </p:txBody>
        </p:sp>
      </p:grpSp>
      <p:grpSp>
        <p:nvGrpSpPr>
          <p:cNvPr id="1296" name="Google Shape;1296;p109"/>
          <p:cNvGrpSpPr/>
          <p:nvPr/>
        </p:nvGrpSpPr>
        <p:grpSpPr>
          <a:xfrm>
            <a:off x="1206539" y="2164000"/>
            <a:ext cx="517800" cy="517800"/>
            <a:chOff x="9069139" y="3565127"/>
            <a:chExt cx="517800" cy="517800"/>
          </a:xfrm>
        </p:grpSpPr>
        <p:sp>
          <p:nvSpPr>
            <p:cNvPr id="1297" name="Google Shape;1297;p109"/>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1298" name="Google Shape;1298;p109"/>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a:solidFill>
                    <a:schemeClr val="dk1"/>
                  </a:solidFill>
                  <a:latin typeface="Inter"/>
                  <a:ea typeface="Inter"/>
                  <a:cs typeface="Inter"/>
                  <a:sym typeface="Inter"/>
                </a:rPr>
                <a:t>✗</a:t>
              </a:r>
              <a:endParaRPr sz="3200">
                <a:solidFill>
                  <a:schemeClr val="dk1"/>
                </a:solidFill>
                <a:latin typeface="DM Sans"/>
                <a:ea typeface="DM Sans"/>
                <a:cs typeface="DM Sans"/>
                <a:sym typeface="DM Sans"/>
              </a:endParaRPr>
            </a:p>
          </p:txBody>
        </p:sp>
      </p:grpSp>
      <p:grpSp>
        <p:nvGrpSpPr>
          <p:cNvPr id="1299" name="Google Shape;1299;p109"/>
          <p:cNvGrpSpPr/>
          <p:nvPr/>
        </p:nvGrpSpPr>
        <p:grpSpPr>
          <a:xfrm>
            <a:off x="1198541" y="2164009"/>
            <a:ext cx="533852" cy="535146"/>
            <a:chOff x="7813889" y="2330318"/>
            <a:chExt cx="517800" cy="517800"/>
          </a:xfrm>
        </p:grpSpPr>
        <p:sp>
          <p:nvSpPr>
            <p:cNvPr id="1300" name="Google Shape;1300;p109"/>
            <p:cNvSpPr/>
            <p:nvPr/>
          </p:nvSpPr>
          <p:spPr>
            <a:xfrm>
              <a:off x="7813889" y="2330318"/>
              <a:ext cx="517800" cy="517800"/>
            </a:xfrm>
            <a:prstGeom prst="ellipse">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1301" name="Google Shape;1301;p109"/>
            <p:cNvSpPr txBox="1"/>
            <p:nvPr/>
          </p:nvSpPr>
          <p:spPr>
            <a:xfrm>
              <a:off x="7882287" y="2462016"/>
              <a:ext cx="381000" cy="254400"/>
            </a:xfrm>
            <a:prstGeom prst="rect">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a:solidFill>
                    <a:schemeClr val="dk1"/>
                  </a:solidFill>
                  <a:latin typeface="Inter"/>
                  <a:ea typeface="Inter"/>
                  <a:cs typeface="Inter"/>
                  <a:sym typeface="Inter"/>
                </a:rPr>
                <a:t>✓</a:t>
              </a:r>
              <a:endParaRPr sz="3200">
                <a:solidFill>
                  <a:schemeClr val="dk1"/>
                </a:solidFill>
                <a:latin typeface="DM Sans"/>
                <a:ea typeface="DM Sans"/>
                <a:cs typeface="DM Sans"/>
                <a:sym typeface="DM Sans"/>
              </a:endParaRPr>
            </a:p>
          </p:txBody>
        </p:sp>
      </p:grpSp>
      <p:sp>
        <p:nvSpPr>
          <p:cNvPr id="1302" name="Google Shape;1302;p109"/>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Google Shape;485;p60"/>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a:t>
            </a:fld>
            <a:endParaRPr/>
          </a:p>
        </p:txBody>
      </p:sp>
      <p:pic>
        <p:nvPicPr>
          <p:cNvPr id="486" name="Google Shape;486;p60"/>
          <p:cNvPicPr preferRelativeResize="0"/>
          <p:nvPr/>
        </p:nvPicPr>
        <p:blipFill rotWithShape="1">
          <a:blip r:embed="rId3">
            <a:alphaModFix/>
          </a:blip>
          <a:srcRect t="9066"/>
          <a:stretch/>
        </p:blipFill>
        <p:spPr>
          <a:xfrm>
            <a:off x="0" y="0"/>
            <a:ext cx="12188950" cy="6858000"/>
          </a:xfrm>
          <a:prstGeom prst="rect">
            <a:avLst/>
          </a:prstGeom>
          <a:noFill/>
          <a:ln>
            <a:noFill/>
          </a:ln>
        </p:spPr>
      </p:pic>
      <p:sp>
        <p:nvSpPr>
          <p:cNvPr id="487" name="Google Shape;487;p60"/>
          <p:cNvSpPr txBox="1"/>
          <p:nvPr/>
        </p:nvSpPr>
        <p:spPr>
          <a:xfrm>
            <a:off x="10525150" y="6289550"/>
            <a:ext cx="21087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00" b="1" i="1">
                <a:solidFill>
                  <a:schemeClr val="lt1"/>
                </a:solidFill>
                <a:latin typeface="DM Sans"/>
                <a:ea typeface="DM Sans"/>
                <a:cs typeface="DM Sans"/>
                <a:sym typeface="DM Sans"/>
              </a:rPr>
              <a:t>Xenopus</a:t>
            </a:r>
            <a:endParaRPr sz="2400" b="1" i="1">
              <a:solidFill>
                <a:schemeClr val="lt1"/>
              </a:solidFill>
              <a:latin typeface="DM Sans"/>
              <a:ea typeface="DM Sans"/>
              <a:cs typeface="DM Sans"/>
              <a:sym typeface="DM Sans"/>
            </a:endParaRPr>
          </a:p>
        </p:txBody>
      </p:sp>
    </p:spTree>
  </p:cSld>
  <p:clrMapOvr>
    <a:masterClrMapping/>
  </p:clrMapOvr>
  <mc:AlternateContent xmlns:mc="http://schemas.openxmlformats.org/markup-compatibility/2006" xmlns:p14="http://schemas.microsoft.com/office/powerpoint/2010/main">
    <mc:Choice Requires="p14">
      <p:transition spd="slow" p14:dur="2000" advTm="1224"/>
    </mc:Choice>
    <mc:Fallback xmlns="">
      <p:transition spd="slow" advTm="1224"/>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42"/>
        <p:cNvGrpSpPr/>
        <p:nvPr/>
      </p:nvGrpSpPr>
      <p:grpSpPr>
        <a:xfrm>
          <a:off x="0" y="0"/>
          <a:ext cx="0" cy="0"/>
          <a:chOff x="0" y="0"/>
          <a:chExt cx="0" cy="0"/>
        </a:xfrm>
      </p:grpSpPr>
      <p:sp>
        <p:nvSpPr>
          <p:cNvPr id="543" name="Google Shape;543;p66"/>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20</a:t>
            </a:fld>
            <a:endParaRPr/>
          </a:p>
        </p:txBody>
      </p:sp>
      <p:sp>
        <p:nvSpPr>
          <p:cNvPr id="544" name="Google Shape;544;p66"/>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The Problem</a:t>
            </a:r>
            <a:endParaRPr dirty="0"/>
          </a:p>
        </p:txBody>
      </p:sp>
      <p:sp>
        <p:nvSpPr>
          <p:cNvPr id="545" name="Google Shape;545;p66"/>
          <p:cNvSpPr txBox="1">
            <a:spLocks noGrp="1"/>
          </p:cNvSpPr>
          <p:nvPr>
            <p:ph type="subTitle" idx="1"/>
          </p:nvPr>
        </p:nvSpPr>
        <p:spPr>
          <a:xfrm>
            <a:off x="764809" y="1174702"/>
            <a:ext cx="10659300" cy="583500"/>
          </a:xfrm>
          <a:prstGeom prst="rect">
            <a:avLst/>
          </a:prstGeom>
        </p:spPr>
        <p:txBody>
          <a:bodyPr spcFirstLastPara="1" wrap="square" lIns="0" tIns="0" rIns="0" bIns="0" anchor="t" anchorCtr="0">
            <a:noAutofit/>
          </a:bodyPr>
          <a:lstStyle/>
          <a:p>
            <a:pPr marL="0" lvl="0" indent="0" algn="l" rtl="0">
              <a:spcBef>
                <a:spcPts val="1100"/>
              </a:spcBef>
              <a:spcAft>
                <a:spcPts val="0"/>
              </a:spcAft>
              <a:buNone/>
            </a:pPr>
            <a:r>
              <a:rPr lang="en"/>
              <a:t>The PANDEMIC_RECOVERY table</a:t>
            </a:r>
            <a:endParaRPr/>
          </a:p>
        </p:txBody>
      </p:sp>
      <p:graphicFrame>
        <p:nvGraphicFramePr>
          <p:cNvPr id="546" name="Google Shape;546;p66"/>
          <p:cNvGraphicFramePr/>
          <p:nvPr/>
        </p:nvGraphicFramePr>
        <p:xfrm>
          <a:off x="513288" y="2484213"/>
          <a:ext cx="11124550" cy="2639620"/>
        </p:xfrm>
        <a:graphic>
          <a:graphicData uri="http://schemas.openxmlformats.org/drawingml/2006/table">
            <a:tbl>
              <a:tblPr>
                <a:noFill/>
                <a:tableStyleId>{D7E440C0-9F9F-4B7A-B09E-0B7364B92A36}</a:tableStyleId>
              </a:tblPr>
              <a:tblGrid>
                <a:gridCol w="1748050">
                  <a:extLst>
                    <a:ext uri="{9D8B030D-6E8A-4147-A177-3AD203B41FA5}">
                      <a16:colId xmlns:a16="http://schemas.microsoft.com/office/drawing/2014/main" val="20000"/>
                    </a:ext>
                  </a:extLst>
                </a:gridCol>
                <a:gridCol w="1562750">
                  <a:extLst>
                    <a:ext uri="{9D8B030D-6E8A-4147-A177-3AD203B41FA5}">
                      <a16:colId xmlns:a16="http://schemas.microsoft.com/office/drawing/2014/main" val="20001"/>
                    </a:ext>
                  </a:extLst>
                </a:gridCol>
                <a:gridCol w="1562750">
                  <a:extLst>
                    <a:ext uri="{9D8B030D-6E8A-4147-A177-3AD203B41FA5}">
                      <a16:colId xmlns:a16="http://schemas.microsoft.com/office/drawing/2014/main" val="20002"/>
                    </a:ext>
                  </a:extLst>
                </a:gridCol>
                <a:gridCol w="1562750">
                  <a:extLst>
                    <a:ext uri="{9D8B030D-6E8A-4147-A177-3AD203B41FA5}">
                      <a16:colId xmlns:a16="http://schemas.microsoft.com/office/drawing/2014/main" val="20003"/>
                    </a:ext>
                  </a:extLst>
                </a:gridCol>
                <a:gridCol w="1562750">
                  <a:extLst>
                    <a:ext uri="{9D8B030D-6E8A-4147-A177-3AD203B41FA5}">
                      <a16:colId xmlns:a16="http://schemas.microsoft.com/office/drawing/2014/main" val="20004"/>
                    </a:ext>
                  </a:extLst>
                </a:gridCol>
                <a:gridCol w="1562750">
                  <a:extLst>
                    <a:ext uri="{9D8B030D-6E8A-4147-A177-3AD203B41FA5}">
                      <a16:colId xmlns:a16="http://schemas.microsoft.com/office/drawing/2014/main" val="20005"/>
                    </a:ext>
                  </a:extLst>
                </a:gridCol>
                <a:gridCol w="1562750">
                  <a:extLst>
                    <a:ext uri="{9D8B030D-6E8A-4147-A177-3AD203B41FA5}">
                      <a16:colId xmlns:a16="http://schemas.microsoft.com/office/drawing/2014/main" val="20006"/>
                    </a:ext>
                  </a:extLst>
                </a:gridCol>
              </a:tblGrid>
              <a:tr h="548600">
                <a:tc>
                  <a:txBody>
                    <a:bodyPr/>
                    <a:lstStyle/>
                    <a:p>
                      <a:pPr marL="0" lvl="0" indent="0" algn="l" rtl="0">
                        <a:spcBef>
                          <a:spcPts val="0"/>
                        </a:spcBef>
                        <a:spcAft>
                          <a:spcPts val="0"/>
                        </a:spcAft>
                        <a:buNone/>
                      </a:pPr>
                      <a:r>
                        <a:rPr lang="en" sz="1200" b="1">
                          <a:solidFill>
                            <a:schemeClr val="dk1"/>
                          </a:solidFill>
                        </a:rPr>
                        <a:t>business_id</a:t>
                      </a:r>
                      <a:endParaRPr sz="1200" b="1">
                        <a:solidFill>
                          <a:schemeClr val="dk1"/>
                        </a:solidFill>
                      </a:endParaRPr>
                    </a:p>
                  </a:txBody>
                  <a:tcPr marL="91425" marR="91425" marT="91425" marB="91425">
                    <a:solidFill>
                      <a:schemeClr val="accent5"/>
                    </a:solidFill>
                  </a:tcPr>
                </a:tc>
                <a:tc>
                  <a:txBody>
                    <a:bodyPr/>
                    <a:lstStyle/>
                    <a:p>
                      <a:pPr marL="0" lvl="0" indent="0" algn="l" rtl="0">
                        <a:spcBef>
                          <a:spcPts val="0"/>
                        </a:spcBef>
                        <a:spcAft>
                          <a:spcPts val="0"/>
                        </a:spcAft>
                        <a:buNone/>
                      </a:pPr>
                      <a:r>
                        <a:rPr lang="en" sz="1200" b="1">
                          <a:solidFill>
                            <a:schemeClr val="dk1"/>
                          </a:solidFill>
                        </a:rPr>
                        <a:t>business_name</a:t>
                      </a:r>
                      <a:endParaRPr sz="1200" b="1">
                        <a:solidFill>
                          <a:schemeClr val="dk1"/>
                        </a:solidFill>
                      </a:endParaRPr>
                    </a:p>
                  </a:txBody>
                  <a:tcPr marL="91425" marR="91425" marT="91425" marB="91425">
                    <a:lnR w="9525" cap="flat" cmpd="sng">
                      <a:solidFill>
                        <a:srgbClr val="9E9E9E"/>
                      </a:solidFill>
                      <a:prstDash val="solid"/>
                      <a:round/>
                      <a:headEnd type="none" w="sm" len="sm"/>
                      <a:tailEnd type="none" w="sm" len="sm"/>
                    </a:lnR>
                    <a:solidFill>
                      <a:schemeClr val="accent5"/>
                    </a:solidFill>
                  </a:tcPr>
                </a:tc>
                <a:tc>
                  <a:txBody>
                    <a:bodyPr/>
                    <a:lstStyle/>
                    <a:p>
                      <a:pPr marL="0" lvl="0" indent="0" algn="l" rtl="0">
                        <a:spcBef>
                          <a:spcPts val="0"/>
                        </a:spcBef>
                        <a:spcAft>
                          <a:spcPts val="0"/>
                        </a:spcAft>
                        <a:buNone/>
                      </a:pPr>
                      <a:r>
                        <a:rPr lang="en" sz="1200" b="1">
                          <a:solidFill>
                            <a:schemeClr val="dk1"/>
                          </a:solidFill>
                        </a:rPr>
                        <a:t>review_count</a:t>
                      </a:r>
                      <a:endParaRPr sz="1200" b="1">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5"/>
                    </a:solidFill>
                  </a:tcPr>
                </a:tc>
                <a:tc>
                  <a:txBody>
                    <a:bodyPr/>
                    <a:lstStyle/>
                    <a:p>
                      <a:pPr marL="0" lvl="0" indent="0" algn="l" rtl="0">
                        <a:spcBef>
                          <a:spcPts val="0"/>
                        </a:spcBef>
                        <a:spcAft>
                          <a:spcPts val="0"/>
                        </a:spcAft>
                        <a:buNone/>
                      </a:pPr>
                      <a:r>
                        <a:rPr lang="en" sz="1200" b="1">
                          <a:solidFill>
                            <a:schemeClr val="dk1"/>
                          </a:solidFill>
                        </a:rPr>
                        <a:t>checkin_count</a:t>
                      </a:r>
                      <a:endParaRPr sz="1200" b="1">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5"/>
                    </a:solidFill>
                  </a:tcPr>
                </a:tc>
                <a:tc>
                  <a:txBody>
                    <a:bodyPr/>
                    <a:lstStyle/>
                    <a:p>
                      <a:pPr marL="0" lvl="0" indent="0" algn="l" rtl="0">
                        <a:spcBef>
                          <a:spcPts val="0"/>
                        </a:spcBef>
                        <a:spcAft>
                          <a:spcPts val="0"/>
                        </a:spcAft>
                        <a:buNone/>
                      </a:pPr>
                      <a:r>
                        <a:rPr lang="en" sz="1200" b="1">
                          <a:solidFill>
                            <a:schemeClr val="dk1"/>
                          </a:solidFill>
                        </a:rPr>
                        <a:t>tip_count</a:t>
                      </a:r>
                      <a:endParaRPr sz="1200" b="1">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5"/>
                    </a:solidFill>
                  </a:tcPr>
                </a:tc>
                <a:tc>
                  <a:txBody>
                    <a:bodyPr/>
                    <a:lstStyle/>
                    <a:p>
                      <a:pPr marL="0" lvl="0" indent="0" algn="l" rtl="0">
                        <a:spcBef>
                          <a:spcPts val="0"/>
                        </a:spcBef>
                        <a:spcAft>
                          <a:spcPts val="0"/>
                        </a:spcAft>
                        <a:buNone/>
                      </a:pPr>
                      <a:r>
                        <a:rPr lang="en" sz="1200" b="1">
                          <a:solidFill>
                            <a:schemeClr val="dk1"/>
                          </a:solidFill>
                        </a:rPr>
                        <a:t>interaction_count</a:t>
                      </a:r>
                      <a:endParaRPr sz="1200" b="1">
                        <a:solidFill>
                          <a:schemeClr val="dk1"/>
                        </a:solidFill>
                      </a:endParaRPr>
                    </a:p>
                  </a:txBody>
                  <a:tcPr marL="91425" marR="91425" marT="91425" marB="91425">
                    <a:lnL w="9525" cap="flat" cmpd="sng">
                      <a:solidFill>
                        <a:srgbClr val="9E9E9E"/>
                      </a:solidFill>
                      <a:prstDash val="solid"/>
                      <a:round/>
                      <a:headEnd type="none" w="sm" len="sm"/>
                      <a:tailEnd type="none" w="sm" len="sm"/>
                    </a:lnL>
                    <a:solidFill>
                      <a:schemeClr val="accent5"/>
                    </a:solidFill>
                  </a:tcPr>
                </a:tc>
                <a:tc>
                  <a:txBody>
                    <a:bodyPr/>
                    <a:lstStyle/>
                    <a:p>
                      <a:pPr marL="0" lvl="0" indent="0" algn="l" rtl="0">
                        <a:spcBef>
                          <a:spcPts val="0"/>
                        </a:spcBef>
                        <a:spcAft>
                          <a:spcPts val="0"/>
                        </a:spcAft>
                        <a:buNone/>
                      </a:pPr>
                      <a:r>
                        <a:rPr lang="en" sz="1200" b="1">
                          <a:solidFill>
                            <a:schemeClr val="dk1"/>
                          </a:solidFill>
                        </a:rPr>
                        <a:t>date</a:t>
                      </a:r>
                      <a:endParaRPr sz="1200" b="1">
                        <a:solidFill>
                          <a:schemeClr val="dk1"/>
                        </a:solidFill>
                      </a:endParaRPr>
                    </a:p>
                  </a:txBody>
                  <a:tcPr marL="91425" marR="91425" marT="91425" marB="91425">
                    <a:solidFill>
                      <a:schemeClr val="accent5"/>
                    </a:solidFill>
                  </a:tcPr>
                </a:tc>
                <a:extLst>
                  <a:ext uri="{0D108BD9-81ED-4DB2-BD59-A6C34878D82A}">
                    <a16:rowId xmlns:a16="http://schemas.microsoft.com/office/drawing/2014/main" val="10000"/>
                  </a:ext>
                </a:extLst>
              </a:tr>
              <a:tr h="444975">
                <a:tc>
                  <a:txBody>
                    <a:bodyPr/>
                    <a:lstStyle/>
                    <a:p>
                      <a:pPr marL="0" lvl="0" indent="0" algn="l" rtl="0">
                        <a:lnSpc>
                          <a:spcPct val="115000"/>
                        </a:lnSpc>
                        <a:spcBef>
                          <a:spcPts val="0"/>
                        </a:spcBef>
                        <a:spcAft>
                          <a:spcPts val="0"/>
                        </a:spcAft>
                        <a:buNone/>
                      </a:pPr>
                      <a:r>
                        <a:rPr lang="en" sz="800">
                          <a:solidFill>
                            <a:schemeClr val="dk1"/>
                          </a:solidFill>
                        </a:rPr>
                        <a:t>bBDDEgkFA1Otx9Lfe7BZUQ</a:t>
                      </a:r>
                      <a:endParaRPr>
                        <a:solidFill>
                          <a:schemeClr val="dk1"/>
                        </a:solidFill>
                      </a:endParaRPr>
                    </a:p>
                  </a:txBody>
                  <a:tcPr marL="91425" marR="91425" marT="91425" marB="91425">
                    <a:solidFill>
                      <a:schemeClr val="lt1"/>
                    </a:solidFill>
                  </a:tcPr>
                </a:tc>
                <a:tc>
                  <a:txBody>
                    <a:bodyPr/>
                    <a:lstStyle/>
                    <a:p>
                      <a:pPr marL="0" lvl="0" indent="0" algn="l" rtl="0">
                        <a:lnSpc>
                          <a:spcPct val="115000"/>
                        </a:lnSpc>
                        <a:spcBef>
                          <a:spcPts val="0"/>
                        </a:spcBef>
                        <a:spcAft>
                          <a:spcPts val="0"/>
                        </a:spcAft>
                        <a:buNone/>
                      </a:pPr>
                      <a:r>
                        <a:rPr lang="en" sz="800">
                          <a:solidFill>
                            <a:schemeClr val="dk1"/>
                          </a:solidFill>
                        </a:rPr>
                        <a:t>Sonic Drive-In</a:t>
                      </a:r>
                      <a:endParaRPr sz="800">
                        <a:solidFill>
                          <a:schemeClr val="dk1"/>
                        </a:solidFill>
                      </a:endParaRPr>
                    </a:p>
                  </a:txBody>
                  <a:tcPr marL="91425" marR="91425" marT="91425" marB="91425">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800">
                          <a:solidFill>
                            <a:schemeClr val="dk1"/>
                          </a:solidFill>
                        </a:rPr>
                        <a:t>0</a:t>
                      </a:r>
                      <a:endParaRPr sz="800">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800">
                          <a:solidFill>
                            <a:schemeClr val="dk1"/>
                          </a:solidFill>
                        </a:rPr>
                        <a:t>1</a:t>
                      </a:r>
                      <a:endParaRPr sz="800">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800">
                          <a:solidFill>
                            <a:schemeClr val="dk1"/>
                          </a:solidFill>
                        </a:rPr>
                        <a:t>3</a:t>
                      </a:r>
                      <a:endParaRPr sz="800">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800">
                          <a:solidFill>
                            <a:schemeClr val="dk1"/>
                          </a:solidFill>
                        </a:rPr>
                        <a:t>4</a:t>
                      </a:r>
                      <a:endParaRPr sz="800">
                        <a:solidFill>
                          <a:schemeClr val="dk1"/>
                        </a:solidFill>
                      </a:endParaRPr>
                    </a:p>
                  </a:txBody>
                  <a:tcPr marL="91425" marR="91425" marT="91425" marB="91425">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800">
                          <a:solidFill>
                            <a:schemeClr val="dk1"/>
                          </a:solidFill>
                        </a:rPr>
                        <a:t>2022-06-28</a:t>
                      </a:r>
                      <a:endParaRPr sz="800">
                        <a:solidFill>
                          <a:schemeClr val="dk1"/>
                        </a:solidFill>
                      </a:endParaRPr>
                    </a:p>
                  </a:txBody>
                  <a:tcPr marL="91425" marR="91425" marT="91425" marB="91425">
                    <a:solidFill>
                      <a:schemeClr val="lt1"/>
                    </a:solidFill>
                  </a:tcPr>
                </a:tc>
                <a:extLst>
                  <a:ext uri="{0D108BD9-81ED-4DB2-BD59-A6C34878D82A}">
                    <a16:rowId xmlns:a16="http://schemas.microsoft.com/office/drawing/2014/main" val="10001"/>
                  </a:ext>
                </a:extLst>
              </a:tr>
              <a:tr h="304775">
                <a:tc>
                  <a:txBody>
                    <a:bodyPr/>
                    <a:lstStyle/>
                    <a:p>
                      <a:pPr marL="0" lvl="0" indent="0" algn="l" rtl="0">
                        <a:lnSpc>
                          <a:spcPct val="115000"/>
                        </a:lnSpc>
                        <a:spcBef>
                          <a:spcPts val="0"/>
                        </a:spcBef>
                        <a:spcAft>
                          <a:spcPts val="0"/>
                        </a:spcAft>
                        <a:buNone/>
                      </a:pPr>
                      <a:r>
                        <a:rPr lang="en" sz="800">
                          <a:solidFill>
                            <a:schemeClr val="dk1"/>
                          </a:solidFill>
                        </a:rPr>
                        <a:t>k0hlBqXX-Bt0vf1op7Jr1w</a:t>
                      </a:r>
                      <a:endParaRPr sz="800">
                        <a:solidFill>
                          <a:schemeClr val="dk1"/>
                        </a:solidFill>
                      </a:endParaRPr>
                    </a:p>
                  </a:txBody>
                  <a:tcPr marL="91425" marR="91425" marT="91425" marB="91425">
                    <a:solidFill>
                      <a:schemeClr val="lt1"/>
                    </a:solidFill>
                  </a:tcPr>
                </a:tc>
                <a:tc>
                  <a:txBody>
                    <a:bodyPr/>
                    <a:lstStyle/>
                    <a:p>
                      <a:pPr marL="0" lvl="0" indent="0" algn="l" rtl="0">
                        <a:lnSpc>
                          <a:spcPct val="115000"/>
                        </a:lnSpc>
                        <a:spcBef>
                          <a:spcPts val="0"/>
                        </a:spcBef>
                        <a:spcAft>
                          <a:spcPts val="0"/>
                        </a:spcAft>
                        <a:buNone/>
                      </a:pPr>
                      <a:r>
                        <a:rPr lang="en" sz="800">
                          <a:solidFill>
                            <a:schemeClr val="dk1"/>
                          </a:solidFill>
                        </a:rPr>
                        <a:t>Tsevi's Pub And Grill</a:t>
                      </a:r>
                      <a:endParaRPr sz="800">
                        <a:solidFill>
                          <a:schemeClr val="dk1"/>
                        </a:solidFill>
                      </a:endParaRPr>
                    </a:p>
                  </a:txBody>
                  <a:tcPr marL="91425" marR="91425" marT="91425" marB="91425">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800">
                          <a:solidFill>
                            <a:schemeClr val="dk1"/>
                          </a:solidFill>
                        </a:rPr>
                        <a:t>2</a:t>
                      </a:r>
                      <a:endParaRPr sz="800">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800">
                          <a:solidFill>
                            <a:schemeClr val="dk1"/>
                          </a:solidFill>
                        </a:rPr>
                        <a:t>0</a:t>
                      </a:r>
                      <a:endParaRPr sz="800">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800">
                          <a:solidFill>
                            <a:schemeClr val="dk1"/>
                          </a:solidFill>
                        </a:rPr>
                        <a:t>1</a:t>
                      </a:r>
                      <a:endParaRPr sz="800">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800">
                          <a:solidFill>
                            <a:schemeClr val="dk1"/>
                          </a:solidFill>
                        </a:rPr>
                        <a:t>3</a:t>
                      </a:r>
                      <a:endParaRPr sz="800">
                        <a:solidFill>
                          <a:schemeClr val="dk1"/>
                        </a:solidFill>
                      </a:endParaRPr>
                    </a:p>
                  </a:txBody>
                  <a:tcPr marL="91425" marR="91425" marT="91425" marB="91425">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800">
                          <a:solidFill>
                            <a:schemeClr val="dk1"/>
                          </a:solidFill>
                        </a:rPr>
                        <a:t>2022-06-28</a:t>
                      </a:r>
                      <a:endParaRPr sz="800">
                        <a:solidFill>
                          <a:schemeClr val="dk1"/>
                        </a:solidFill>
                      </a:endParaRPr>
                    </a:p>
                  </a:txBody>
                  <a:tcPr marL="91425" marR="91425" marT="91425" marB="91425">
                    <a:solidFill>
                      <a:schemeClr val="lt1"/>
                    </a:solidFill>
                  </a:tcPr>
                </a:tc>
                <a:extLst>
                  <a:ext uri="{0D108BD9-81ED-4DB2-BD59-A6C34878D82A}">
                    <a16:rowId xmlns:a16="http://schemas.microsoft.com/office/drawing/2014/main" val="10002"/>
                  </a:ext>
                </a:extLst>
              </a:tr>
              <a:tr h="444975">
                <a:tc>
                  <a:txBody>
                    <a:bodyPr/>
                    <a:lstStyle/>
                    <a:p>
                      <a:pPr marL="0" lvl="0" indent="0" algn="l" rtl="0">
                        <a:lnSpc>
                          <a:spcPct val="115000"/>
                        </a:lnSpc>
                        <a:spcBef>
                          <a:spcPts val="0"/>
                        </a:spcBef>
                        <a:spcAft>
                          <a:spcPts val="0"/>
                        </a:spcAft>
                        <a:buNone/>
                      </a:pPr>
                      <a:r>
                        <a:rPr lang="en" sz="800">
                          <a:solidFill>
                            <a:schemeClr val="dk1"/>
                          </a:solidFill>
                        </a:rPr>
                        <a:t>n_0UpQx1hsNbnPUSlodU8w</a:t>
                      </a:r>
                      <a:endParaRPr sz="800">
                        <a:solidFill>
                          <a:schemeClr val="dk1"/>
                        </a:solidFill>
                      </a:endParaRPr>
                    </a:p>
                  </a:txBody>
                  <a:tcPr marL="91425" marR="91425" marT="91425" marB="91425">
                    <a:solidFill>
                      <a:schemeClr val="lt1"/>
                    </a:solidFill>
                  </a:tcPr>
                </a:tc>
                <a:tc>
                  <a:txBody>
                    <a:bodyPr/>
                    <a:lstStyle/>
                    <a:p>
                      <a:pPr marL="0" lvl="0" indent="0" algn="l" rtl="0">
                        <a:lnSpc>
                          <a:spcPct val="115000"/>
                        </a:lnSpc>
                        <a:spcBef>
                          <a:spcPts val="0"/>
                        </a:spcBef>
                        <a:spcAft>
                          <a:spcPts val="0"/>
                        </a:spcAft>
                        <a:buNone/>
                      </a:pPr>
                      <a:r>
                        <a:rPr lang="en" sz="800">
                          <a:solidFill>
                            <a:schemeClr val="dk1"/>
                          </a:solidFill>
                        </a:rPr>
                        <a:t>Famous Footwear</a:t>
                      </a:r>
                      <a:endParaRPr sz="800">
                        <a:solidFill>
                          <a:schemeClr val="dk1"/>
                        </a:solidFill>
                      </a:endParaRPr>
                    </a:p>
                  </a:txBody>
                  <a:tcPr marL="91425" marR="91425" marT="91425" marB="91425">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800">
                          <a:solidFill>
                            <a:schemeClr val="dk1"/>
                          </a:solidFill>
                        </a:rPr>
                        <a:t>0</a:t>
                      </a:r>
                      <a:endParaRPr sz="800">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800">
                          <a:solidFill>
                            <a:schemeClr val="dk1"/>
                          </a:solidFill>
                        </a:rPr>
                        <a:t>0</a:t>
                      </a:r>
                      <a:endParaRPr sz="800">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800">
                          <a:solidFill>
                            <a:schemeClr val="dk1"/>
                          </a:solidFill>
                        </a:rPr>
                        <a:t>0</a:t>
                      </a:r>
                      <a:endParaRPr sz="800">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800">
                          <a:solidFill>
                            <a:schemeClr val="dk1"/>
                          </a:solidFill>
                        </a:rPr>
                        <a:t>0</a:t>
                      </a:r>
                      <a:endParaRPr sz="800">
                        <a:solidFill>
                          <a:schemeClr val="dk1"/>
                        </a:solidFill>
                      </a:endParaRPr>
                    </a:p>
                  </a:txBody>
                  <a:tcPr marL="91425" marR="91425" marT="91425" marB="91425">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800">
                          <a:solidFill>
                            <a:schemeClr val="dk1"/>
                          </a:solidFill>
                        </a:rPr>
                        <a:t>2022-06-28</a:t>
                      </a:r>
                      <a:endParaRPr sz="800">
                        <a:solidFill>
                          <a:schemeClr val="dk1"/>
                        </a:solidFill>
                      </a:endParaRPr>
                    </a:p>
                  </a:txBody>
                  <a:tcPr marL="91425" marR="91425" marT="91425" marB="91425">
                    <a:solidFill>
                      <a:schemeClr val="lt1"/>
                    </a:solidFill>
                  </a:tcPr>
                </a:tc>
                <a:extLst>
                  <a:ext uri="{0D108BD9-81ED-4DB2-BD59-A6C34878D82A}">
                    <a16:rowId xmlns:a16="http://schemas.microsoft.com/office/drawing/2014/main" val="10003"/>
                  </a:ext>
                </a:extLst>
              </a:tr>
              <a:tr h="444975">
                <a:tc>
                  <a:txBody>
                    <a:bodyPr/>
                    <a:lstStyle/>
                    <a:p>
                      <a:pPr marL="0" lvl="0" indent="0" algn="l" rtl="0">
                        <a:lnSpc>
                          <a:spcPct val="115000"/>
                        </a:lnSpc>
                        <a:spcBef>
                          <a:spcPts val="0"/>
                        </a:spcBef>
                        <a:spcAft>
                          <a:spcPts val="0"/>
                        </a:spcAft>
                        <a:buNone/>
                      </a:pPr>
                      <a:r>
                        <a:rPr lang="en" sz="800">
                          <a:solidFill>
                            <a:schemeClr val="dk1"/>
                          </a:solidFill>
                        </a:rPr>
                        <a:t>mWMc6_wTdE0EUBKIGXDVfA</a:t>
                      </a:r>
                      <a:endParaRPr sz="800">
                        <a:solidFill>
                          <a:schemeClr val="dk1"/>
                        </a:solidFill>
                      </a:endParaRPr>
                    </a:p>
                  </a:txBody>
                  <a:tcPr marL="91425" marR="91425" marT="91425" marB="91425">
                    <a:solidFill>
                      <a:schemeClr val="lt1"/>
                    </a:solidFill>
                  </a:tcPr>
                </a:tc>
                <a:tc>
                  <a:txBody>
                    <a:bodyPr/>
                    <a:lstStyle/>
                    <a:p>
                      <a:pPr marL="0" lvl="0" indent="0" algn="l" rtl="0">
                        <a:lnSpc>
                          <a:spcPct val="115000"/>
                        </a:lnSpc>
                        <a:spcBef>
                          <a:spcPts val="0"/>
                        </a:spcBef>
                        <a:spcAft>
                          <a:spcPts val="0"/>
                        </a:spcAft>
                        <a:buNone/>
                      </a:pPr>
                      <a:r>
                        <a:rPr lang="en" sz="800">
                          <a:solidFill>
                            <a:schemeClr val="dk1"/>
                          </a:solidFill>
                        </a:rPr>
                        <a:t>Perkiomen Valley Brewery</a:t>
                      </a:r>
                      <a:endParaRPr sz="800">
                        <a:solidFill>
                          <a:schemeClr val="dk1"/>
                        </a:solidFill>
                      </a:endParaRPr>
                    </a:p>
                  </a:txBody>
                  <a:tcPr marL="91425" marR="91425" marT="91425" marB="91425">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800">
                          <a:solidFill>
                            <a:schemeClr val="dk1"/>
                          </a:solidFill>
                        </a:rPr>
                        <a:t>1</a:t>
                      </a:r>
                      <a:endParaRPr sz="800">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800">
                          <a:solidFill>
                            <a:schemeClr val="dk1"/>
                          </a:solidFill>
                        </a:rPr>
                        <a:t>3</a:t>
                      </a:r>
                      <a:endParaRPr sz="800">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800">
                          <a:solidFill>
                            <a:schemeClr val="dk1"/>
                          </a:solidFill>
                        </a:rPr>
                        <a:t>1</a:t>
                      </a:r>
                      <a:endParaRPr sz="800">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800">
                          <a:solidFill>
                            <a:schemeClr val="dk1"/>
                          </a:solidFill>
                        </a:rPr>
                        <a:t>5</a:t>
                      </a:r>
                      <a:endParaRPr sz="800">
                        <a:solidFill>
                          <a:schemeClr val="dk1"/>
                        </a:solidFill>
                      </a:endParaRPr>
                    </a:p>
                  </a:txBody>
                  <a:tcPr marL="91425" marR="91425" marT="91425" marB="91425">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800">
                          <a:solidFill>
                            <a:schemeClr val="dk1"/>
                          </a:solidFill>
                        </a:rPr>
                        <a:t>2022-06-28</a:t>
                      </a:r>
                      <a:endParaRPr sz="800">
                        <a:solidFill>
                          <a:schemeClr val="dk1"/>
                        </a:solidFill>
                      </a:endParaRPr>
                    </a:p>
                  </a:txBody>
                  <a:tcPr marL="91425" marR="91425" marT="91425" marB="91425">
                    <a:solidFill>
                      <a:schemeClr val="lt1"/>
                    </a:solidFill>
                  </a:tcPr>
                </a:tc>
                <a:extLst>
                  <a:ext uri="{0D108BD9-81ED-4DB2-BD59-A6C34878D82A}">
                    <a16:rowId xmlns:a16="http://schemas.microsoft.com/office/drawing/2014/main" val="10004"/>
                  </a:ext>
                </a:extLst>
              </a:tr>
              <a:tr h="444975">
                <a:tc>
                  <a:txBody>
                    <a:bodyPr/>
                    <a:lstStyle/>
                    <a:p>
                      <a:pPr marL="0" lvl="0" indent="0" algn="l" rtl="0">
                        <a:lnSpc>
                          <a:spcPct val="115000"/>
                        </a:lnSpc>
                        <a:spcBef>
                          <a:spcPts val="0"/>
                        </a:spcBef>
                        <a:spcAft>
                          <a:spcPts val="0"/>
                        </a:spcAft>
                        <a:buNone/>
                      </a:pPr>
                      <a:r>
                        <a:rPr lang="en" sz="800">
                          <a:solidFill>
                            <a:schemeClr val="dk1"/>
                          </a:solidFill>
                        </a:rPr>
                        <a:t>MTSW4McQd7CbVtyjqoe9mw</a:t>
                      </a:r>
                      <a:endParaRPr sz="800">
                        <a:solidFill>
                          <a:schemeClr val="dk1"/>
                        </a:solidFill>
                      </a:endParaRPr>
                    </a:p>
                  </a:txBody>
                  <a:tcPr marL="91425" marR="91425" marT="91425" marB="91425">
                    <a:solidFill>
                      <a:schemeClr val="lt1"/>
                    </a:solidFill>
                  </a:tcPr>
                </a:tc>
                <a:tc>
                  <a:txBody>
                    <a:bodyPr/>
                    <a:lstStyle/>
                    <a:p>
                      <a:pPr marL="0" lvl="0" indent="0" algn="l" rtl="0">
                        <a:lnSpc>
                          <a:spcPct val="115000"/>
                        </a:lnSpc>
                        <a:spcBef>
                          <a:spcPts val="0"/>
                        </a:spcBef>
                        <a:spcAft>
                          <a:spcPts val="0"/>
                        </a:spcAft>
                        <a:buNone/>
                      </a:pPr>
                      <a:r>
                        <a:rPr lang="en" sz="800">
                          <a:solidFill>
                            <a:schemeClr val="dk1"/>
                          </a:solidFill>
                        </a:rPr>
                        <a:t>St Honore Pastries</a:t>
                      </a:r>
                      <a:endParaRPr sz="800">
                        <a:solidFill>
                          <a:schemeClr val="dk1"/>
                        </a:solidFill>
                      </a:endParaRPr>
                    </a:p>
                  </a:txBody>
                  <a:tcPr marL="91425" marR="91425" marT="91425" marB="91425">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800">
                          <a:solidFill>
                            <a:schemeClr val="dk1"/>
                          </a:solidFill>
                        </a:rPr>
                        <a:t>0</a:t>
                      </a:r>
                      <a:endParaRPr sz="800">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800">
                          <a:solidFill>
                            <a:schemeClr val="dk1"/>
                          </a:solidFill>
                        </a:rPr>
                        <a:t>0</a:t>
                      </a:r>
                      <a:endParaRPr sz="800">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800">
                          <a:solidFill>
                            <a:schemeClr val="dk1"/>
                          </a:solidFill>
                        </a:rPr>
                        <a:t>0</a:t>
                      </a:r>
                      <a:endParaRPr sz="800">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800">
                          <a:solidFill>
                            <a:schemeClr val="dk1"/>
                          </a:solidFill>
                        </a:rPr>
                        <a:t>0</a:t>
                      </a:r>
                      <a:endParaRPr sz="800">
                        <a:solidFill>
                          <a:schemeClr val="dk1"/>
                        </a:solidFill>
                      </a:endParaRPr>
                    </a:p>
                  </a:txBody>
                  <a:tcPr marL="91425" marR="91425" marT="91425" marB="91425">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800">
                          <a:solidFill>
                            <a:schemeClr val="dk1"/>
                          </a:solidFill>
                        </a:rPr>
                        <a:t>2022-06-28</a:t>
                      </a:r>
                      <a:endParaRPr sz="800">
                        <a:solidFill>
                          <a:schemeClr val="dk1"/>
                        </a:solidFill>
                      </a:endParaRPr>
                    </a:p>
                  </a:txBody>
                  <a:tcPr marL="91425" marR="91425" marT="91425" marB="91425">
                    <a:solidFill>
                      <a:schemeClr val="lt1"/>
                    </a:solidFill>
                  </a:tcPr>
                </a:tc>
                <a:extLst>
                  <a:ext uri="{0D108BD9-81ED-4DB2-BD59-A6C34878D82A}">
                    <a16:rowId xmlns:a16="http://schemas.microsoft.com/office/drawing/2014/main" val="10005"/>
                  </a:ext>
                </a:extLst>
              </a:tr>
            </a:tbl>
          </a:graphicData>
        </a:graphic>
      </p:graphicFrame>
      <p:sp>
        <p:nvSpPr>
          <p:cNvPr id="547" name="Google Shape;547;p66"/>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548" name="Google Shape;548;p66"/>
          <p:cNvSpPr/>
          <p:nvPr/>
        </p:nvSpPr>
        <p:spPr>
          <a:xfrm>
            <a:off x="339950" y="1758201"/>
            <a:ext cx="8172300" cy="4405023"/>
          </a:xfrm>
          <a:prstGeom prst="rect">
            <a:avLst/>
          </a:prstGeom>
          <a:solidFill>
            <a:srgbClr val="EDEEF1">
              <a:alpha val="83240"/>
            </a:srgb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66"/>
          <p:cNvSpPr/>
          <p:nvPr/>
        </p:nvSpPr>
        <p:spPr>
          <a:xfrm>
            <a:off x="10075100" y="1813800"/>
            <a:ext cx="1844700" cy="4296900"/>
          </a:xfrm>
          <a:prstGeom prst="rect">
            <a:avLst/>
          </a:prstGeom>
          <a:solidFill>
            <a:srgbClr val="EDEEF1">
              <a:alpha val="83240"/>
            </a:srgb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Shape 1306"/>
        <p:cNvGrpSpPr/>
        <p:nvPr/>
      </p:nvGrpSpPr>
      <p:grpSpPr>
        <a:xfrm>
          <a:off x="0" y="0"/>
          <a:ext cx="0" cy="0"/>
          <a:chOff x="0" y="0"/>
          <a:chExt cx="0" cy="0"/>
        </a:xfrm>
      </p:grpSpPr>
      <p:sp>
        <p:nvSpPr>
          <p:cNvPr id="1307" name="Google Shape;1307;p110"/>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200</a:t>
            </a:fld>
            <a:endParaRPr/>
          </a:p>
        </p:txBody>
      </p:sp>
      <p:sp>
        <p:nvSpPr>
          <p:cNvPr id="1308" name="Google Shape;1308;p110"/>
          <p:cNvSpPr txBox="1">
            <a:spLocks noGrp="1"/>
          </p:cNvSpPr>
          <p:nvPr>
            <p:ph type="subTitle" idx="1"/>
          </p:nvPr>
        </p:nvSpPr>
        <p:spPr>
          <a:xfrm>
            <a:off x="2061150" y="5759302"/>
            <a:ext cx="7041300" cy="186600"/>
          </a:xfrm>
          <a:prstGeom prst="rect">
            <a:avLst/>
          </a:prstGeom>
        </p:spPr>
        <p:txBody>
          <a:bodyPr spcFirstLastPara="1" wrap="square" lIns="0" tIns="0" rIns="0" bIns="0" anchor="t" anchorCtr="0">
            <a:noAutofit/>
          </a:bodyPr>
          <a:lstStyle/>
          <a:p>
            <a:pPr marL="0" lvl="0" indent="0" algn="l" rtl="0">
              <a:spcBef>
                <a:spcPts val="1100"/>
              </a:spcBef>
              <a:spcAft>
                <a:spcPts val="0"/>
              </a:spcAft>
              <a:buNone/>
            </a:pPr>
            <a:r>
              <a:rPr lang="en"/>
              <a:t>Jacqueline Bilston</a:t>
            </a:r>
            <a:endParaRPr/>
          </a:p>
        </p:txBody>
      </p:sp>
      <p:sp>
        <p:nvSpPr>
          <p:cNvPr id="1309" name="Google Shape;1309;p110"/>
          <p:cNvSpPr txBox="1">
            <a:spLocks noGrp="1"/>
          </p:cNvSpPr>
          <p:nvPr>
            <p:ph type="subTitle" idx="2"/>
          </p:nvPr>
        </p:nvSpPr>
        <p:spPr>
          <a:xfrm>
            <a:off x="2061150" y="6128239"/>
            <a:ext cx="7041300" cy="240300"/>
          </a:xfrm>
          <a:prstGeom prst="rect">
            <a:avLst/>
          </a:prstGeom>
        </p:spPr>
        <p:txBody>
          <a:bodyPr spcFirstLastPara="1" wrap="square" lIns="0" tIns="0" rIns="0" bIns="0" anchor="t" anchorCtr="0">
            <a:noAutofit/>
          </a:bodyPr>
          <a:lstStyle/>
          <a:p>
            <a:pPr marL="0" lvl="0" indent="0" algn="l" rtl="0">
              <a:spcBef>
                <a:spcPts val="1100"/>
              </a:spcBef>
              <a:spcAft>
                <a:spcPts val="0"/>
              </a:spcAft>
              <a:buNone/>
            </a:pPr>
            <a:r>
              <a:rPr lang="en"/>
              <a:t>Software Developer, Yelp</a:t>
            </a:r>
            <a:endParaRPr/>
          </a:p>
        </p:txBody>
      </p:sp>
      <p:sp>
        <p:nvSpPr>
          <p:cNvPr id="1310" name="Google Shape;1310;p110"/>
          <p:cNvSpPr>
            <a:spLocks noGrp="1"/>
          </p:cNvSpPr>
          <p:nvPr>
            <p:ph type="pic" idx="3"/>
          </p:nvPr>
        </p:nvSpPr>
        <p:spPr>
          <a:xfrm>
            <a:off x="761800" y="5650850"/>
            <a:ext cx="740700" cy="740700"/>
          </a:xfrm>
          <a:prstGeom prst="ellipse">
            <a:avLst/>
          </a:prstGeom>
        </p:spPr>
      </p:sp>
      <p:sp>
        <p:nvSpPr>
          <p:cNvPr id="1311" name="Google Shape;1311;p110"/>
          <p:cNvSpPr txBox="1">
            <a:spLocks noGrp="1"/>
          </p:cNvSpPr>
          <p:nvPr>
            <p:ph type="title"/>
          </p:nvPr>
        </p:nvSpPr>
        <p:spPr>
          <a:xfrm>
            <a:off x="761800" y="3211225"/>
            <a:ext cx="10660200" cy="16965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Thank you</a:t>
            </a:r>
            <a:endParaRPr/>
          </a:p>
        </p:txBody>
      </p:sp>
      <p:sp>
        <p:nvSpPr>
          <p:cNvPr id="1312" name="Google Shape;1312;p110"/>
          <p:cNvSpPr txBox="1"/>
          <p:nvPr/>
        </p:nvSpPr>
        <p:spPr>
          <a:xfrm>
            <a:off x="5440000" y="257825"/>
            <a:ext cx="5657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DM Sans"/>
              <a:ea typeface="DM Sans"/>
              <a:cs typeface="DM Sans"/>
              <a:sym typeface="DM Sans"/>
            </a:endParaRPr>
          </a:p>
        </p:txBody>
      </p:sp>
      <p:sp>
        <p:nvSpPr>
          <p:cNvPr id="1313" name="Google Shape;1313;p110"/>
          <p:cNvSpPr txBox="1"/>
          <p:nvPr/>
        </p:nvSpPr>
        <p:spPr>
          <a:xfrm>
            <a:off x="4804025" y="5267750"/>
            <a:ext cx="2580900" cy="1415742"/>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dirty="0">
                <a:solidFill>
                  <a:schemeClr val="lt2"/>
                </a:solidFill>
                <a:latin typeface="DM Sans"/>
                <a:ea typeface="DM Sans"/>
                <a:cs typeface="DM Sans"/>
                <a:sym typeface="DM Sans"/>
              </a:rPr>
              <a:t>Llewellyn Falco</a:t>
            </a:r>
            <a:endParaRPr sz="1600" dirty="0">
              <a:solidFill>
                <a:schemeClr val="lt2"/>
              </a:solidFill>
              <a:latin typeface="DM Sans"/>
              <a:ea typeface="DM Sans"/>
              <a:cs typeface="DM Sans"/>
              <a:sym typeface="DM Sans"/>
            </a:endParaRPr>
          </a:p>
          <a:p>
            <a:pPr marL="0" lvl="0" indent="0" algn="ctr" rtl="0">
              <a:spcBef>
                <a:spcPts val="0"/>
              </a:spcBef>
              <a:spcAft>
                <a:spcPts val="0"/>
              </a:spcAft>
              <a:buNone/>
            </a:pPr>
            <a:r>
              <a:rPr lang="en" sz="1600" dirty="0">
                <a:solidFill>
                  <a:schemeClr val="lt2"/>
                </a:solidFill>
                <a:latin typeface="DM Sans"/>
                <a:ea typeface="DM Sans"/>
                <a:cs typeface="DM Sans"/>
                <a:sym typeface="DM Sans"/>
              </a:rPr>
              <a:t>Rocky Rhodes</a:t>
            </a:r>
            <a:endParaRPr sz="1600" dirty="0">
              <a:solidFill>
                <a:schemeClr val="lt2"/>
              </a:solidFill>
              <a:latin typeface="DM Sans"/>
              <a:ea typeface="DM Sans"/>
              <a:cs typeface="DM Sans"/>
              <a:sym typeface="DM Sans"/>
            </a:endParaRPr>
          </a:p>
          <a:p>
            <a:pPr marL="0" lvl="0" indent="0" algn="ctr" rtl="0">
              <a:spcBef>
                <a:spcPts val="0"/>
              </a:spcBef>
              <a:spcAft>
                <a:spcPts val="0"/>
              </a:spcAft>
              <a:buNone/>
            </a:pPr>
            <a:r>
              <a:rPr lang="en" sz="1600" dirty="0">
                <a:solidFill>
                  <a:schemeClr val="lt2"/>
                </a:solidFill>
                <a:latin typeface="DM Sans"/>
                <a:ea typeface="DM Sans"/>
                <a:cs typeface="DM Sans"/>
                <a:sym typeface="DM Sans"/>
              </a:rPr>
              <a:t>Tony Vo</a:t>
            </a:r>
            <a:endParaRPr sz="1600" dirty="0">
              <a:solidFill>
                <a:schemeClr val="lt2"/>
              </a:solidFill>
              <a:latin typeface="DM Sans"/>
              <a:ea typeface="DM Sans"/>
              <a:cs typeface="DM Sans"/>
              <a:sym typeface="DM Sans"/>
            </a:endParaRPr>
          </a:p>
          <a:p>
            <a:pPr marL="0" lvl="0" indent="0" algn="ctr" rtl="0">
              <a:spcBef>
                <a:spcPts val="0"/>
              </a:spcBef>
              <a:spcAft>
                <a:spcPts val="0"/>
              </a:spcAft>
              <a:buNone/>
            </a:pPr>
            <a:r>
              <a:rPr lang="en" sz="1600" dirty="0">
                <a:solidFill>
                  <a:schemeClr val="lt2"/>
                </a:solidFill>
                <a:latin typeface="DM Sans"/>
                <a:ea typeface="DM Sans"/>
                <a:cs typeface="DM Sans"/>
                <a:sym typeface="DM Sans"/>
              </a:rPr>
              <a:t>Jonathan </a:t>
            </a:r>
            <a:r>
              <a:rPr lang="en" sz="1600" dirty="0" err="1">
                <a:solidFill>
                  <a:schemeClr val="lt2"/>
                </a:solidFill>
                <a:latin typeface="DM Sans"/>
                <a:ea typeface="DM Sans"/>
                <a:cs typeface="DM Sans"/>
                <a:sym typeface="DM Sans"/>
              </a:rPr>
              <a:t>Rioux</a:t>
            </a:r>
            <a:endParaRPr lang="en" sz="1600" dirty="0">
              <a:solidFill>
                <a:schemeClr val="lt2"/>
              </a:solidFill>
              <a:latin typeface="DM Sans"/>
              <a:ea typeface="DM Sans"/>
              <a:cs typeface="DM Sans"/>
              <a:sym typeface="DM Sans"/>
            </a:endParaRPr>
          </a:p>
          <a:p>
            <a:pPr marL="0" lvl="0" indent="0" algn="ctr" rtl="0">
              <a:spcBef>
                <a:spcPts val="0"/>
              </a:spcBef>
              <a:spcAft>
                <a:spcPts val="0"/>
              </a:spcAft>
              <a:buNone/>
            </a:pPr>
            <a:r>
              <a:rPr lang="en" sz="1600" dirty="0">
                <a:solidFill>
                  <a:schemeClr val="lt2"/>
                </a:solidFill>
                <a:latin typeface="DM Sans"/>
                <a:ea typeface="DM Sans"/>
                <a:cs typeface="DM Sans"/>
                <a:sym typeface="DM Sans"/>
              </a:rPr>
              <a:t>Sam Livingston-Grey</a:t>
            </a:r>
            <a:endParaRPr sz="1600" dirty="0">
              <a:solidFill>
                <a:schemeClr val="lt2"/>
              </a:solidFill>
              <a:latin typeface="DM Sans"/>
              <a:ea typeface="DM Sans"/>
              <a:cs typeface="DM Sans"/>
              <a:sym typeface="DM Sans"/>
            </a:endParaRPr>
          </a:p>
        </p:txBody>
      </p:sp>
      <p:sp>
        <p:nvSpPr>
          <p:cNvPr id="1314" name="Google Shape;1314;p110"/>
          <p:cNvSpPr txBox="1"/>
          <p:nvPr/>
        </p:nvSpPr>
        <p:spPr>
          <a:xfrm>
            <a:off x="7430475" y="5267750"/>
            <a:ext cx="2580900" cy="1415742"/>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dirty="0">
                <a:solidFill>
                  <a:schemeClr val="lt2"/>
                </a:solidFill>
                <a:latin typeface="DM Sans"/>
                <a:ea typeface="DM Sans"/>
                <a:cs typeface="DM Sans"/>
                <a:sym typeface="DM Sans"/>
              </a:rPr>
              <a:t>Jay </a:t>
            </a:r>
            <a:r>
              <a:rPr lang="en" sz="1600" dirty="0" err="1">
                <a:solidFill>
                  <a:schemeClr val="lt2"/>
                </a:solidFill>
                <a:latin typeface="DM Sans"/>
                <a:ea typeface="DM Sans"/>
                <a:cs typeface="DM Sans"/>
                <a:sym typeface="DM Sans"/>
              </a:rPr>
              <a:t>Bazuzi</a:t>
            </a:r>
            <a:endParaRPr sz="1600" dirty="0">
              <a:solidFill>
                <a:schemeClr val="lt2"/>
              </a:solidFill>
              <a:latin typeface="DM Sans"/>
              <a:ea typeface="DM Sans"/>
              <a:cs typeface="DM Sans"/>
              <a:sym typeface="DM Sans"/>
            </a:endParaRPr>
          </a:p>
          <a:p>
            <a:pPr marL="0" lvl="0" indent="0" algn="ctr" rtl="0">
              <a:spcBef>
                <a:spcPts val="0"/>
              </a:spcBef>
              <a:spcAft>
                <a:spcPts val="0"/>
              </a:spcAft>
              <a:buNone/>
            </a:pPr>
            <a:r>
              <a:rPr lang="en" sz="1600" dirty="0">
                <a:solidFill>
                  <a:schemeClr val="lt1"/>
                </a:solidFill>
                <a:latin typeface="DM Sans"/>
                <a:ea typeface="DM Sans"/>
                <a:cs typeface="DM Sans"/>
                <a:sym typeface="DM Sans"/>
              </a:rPr>
              <a:t>Stephen Bilston</a:t>
            </a:r>
            <a:endParaRPr sz="1600" dirty="0">
              <a:solidFill>
                <a:schemeClr val="lt1"/>
              </a:solidFill>
              <a:latin typeface="DM Sans"/>
              <a:ea typeface="DM Sans"/>
              <a:cs typeface="DM Sans"/>
              <a:sym typeface="DM Sans"/>
            </a:endParaRPr>
          </a:p>
          <a:p>
            <a:pPr marL="0" lvl="0" indent="0" algn="ctr" rtl="0">
              <a:spcBef>
                <a:spcPts val="0"/>
              </a:spcBef>
              <a:spcAft>
                <a:spcPts val="0"/>
              </a:spcAft>
              <a:buNone/>
            </a:pPr>
            <a:r>
              <a:rPr lang="en" sz="1600" dirty="0">
                <a:solidFill>
                  <a:schemeClr val="lt1"/>
                </a:solidFill>
                <a:latin typeface="DM Sans"/>
                <a:ea typeface="DM Sans"/>
                <a:cs typeface="DM Sans"/>
                <a:sym typeface="DM Sans"/>
              </a:rPr>
              <a:t>Hansel </a:t>
            </a:r>
            <a:r>
              <a:rPr lang="en" sz="1600" dirty="0" err="1">
                <a:solidFill>
                  <a:schemeClr val="lt1"/>
                </a:solidFill>
                <a:latin typeface="DM Sans"/>
                <a:ea typeface="DM Sans"/>
                <a:cs typeface="DM Sans"/>
                <a:sym typeface="DM Sans"/>
              </a:rPr>
              <a:t>Qiu</a:t>
            </a:r>
            <a:endParaRPr sz="1600" dirty="0">
              <a:solidFill>
                <a:schemeClr val="lt1"/>
              </a:solidFill>
              <a:latin typeface="DM Sans"/>
              <a:ea typeface="DM Sans"/>
              <a:cs typeface="DM Sans"/>
              <a:sym typeface="DM Sans"/>
            </a:endParaRPr>
          </a:p>
          <a:p>
            <a:pPr marL="0" lvl="0" indent="0" algn="ctr" rtl="0">
              <a:spcBef>
                <a:spcPts val="0"/>
              </a:spcBef>
              <a:spcAft>
                <a:spcPts val="0"/>
              </a:spcAft>
              <a:buNone/>
            </a:pPr>
            <a:r>
              <a:rPr lang="en" sz="1600" dirty="0">
                <a:solidFill>
                  <a:schemeClr val="lt1"/>
                </a:solidFill>
                <a:latin typeface="DM Sans"/>
                <a:ea typeface="DM Sans"/>
                <a:cs typeface="DM Sans"/>
                <a:sym typeface="DM Sans"/>
              </a:rPr>
              <a:t>Jaimie Russ</a:t>
            </a:r>
          </a:p>
          <a:p>
            <a:pPr marL="0" lvl="0" indent="0" algn="ctr" rtl="0">
              <a:spcBef>
                <a:spcPts val="0"/>
              </a:spcBef>
              <a:spcAft>
                <a:spcPts val="0"/>
              </a:spcAft>
              <a:buNone/>
            </a:pPr>
            <a:r>
              <a:rPr lang="en" sz="1600" dirty="0">
                <a:solidFill>
                  <a:schemeClr val="lt1"/>
                </a:solidFill>
                <a:latin typeface="DM Sans"/>
                <a:ea typeface="DM Sans"/>
                <a:cs typeface="DM Sans"/>
                <a:sym typeface="DM Sans"/>
              </a:rPr>
              <a:t>Lynn </a:t>
            </a:r>
            <a:r>
              <a:rPr lang="en" sz="1600" dirty="0" err="1">
                <a:solidFill>
                  <a:schemeClr val="lt1"/>
                </a:solidFill>
                <a:latin typeface="DM Sans"/>
                <a:ea typeface="DM Sans"/>
                <a:cs typeface="DM Sans"/>
                <a:sym typeface="DM Sans"/>
              </a:rPr>
              <a:t>Langit</a:t>
            </a:r>
            <a:endParaRPr sz="1600" dirty="0">
              <a:solidFill>
                <a:schemeClr val="lt1"/>
              </a:solidFill>
              <a:latin typeface="DM Sans"/>
              <a:ea typeface="DM Sans"/>
              <a:cs typeface="DM Sans"/>
              <a:sym typeface="DM Sans"/>
            </a:endParaRPr>
          </a:p>
        </p:txBody>
      </p:sp>
      <p:pic>
        <p:nvPicPr>
          <p:cNvPr id="1315" name="Google Shape;1315;p110"/>
          <p:cNvPicPr preferRelativeResize="0"/>
          <p:nvPr/>
        </p:nvPicPr>
        <p:blipFill>
          <a:blip r:embed="rId3">
            <a:alphaModFix/>
          </a:blip>
          <a:stretch>
            <a:fillRect/>
          </a:stretch>
        </p:blipFill>
        <p:spPr>
          <a:xfrm>
            <a:off x="8720925" y="431100"/>
            <a:ext cx="3095600" cy="2906425"/>
          </a:xfrm>
          <a:prstGeom prst="rect">
            <a:avLst/>
          </a:prstGeom>
          <a:noFill/>
          <a:ln>
            <a:noFill/>
          </a:ln>
        </p:spPr>
      </p:pic>
      <p:sp>
        <p:nvSpPr>
          <p:cNvPr id="1316" name="Google Shape;1316;p110"/>
          <p:cNvSpPr txBox="1"/>
          <p:nvPr/>
        </p:nvSpPr>
        <p:spPr>
          <a:xfrm>
            <a:off x="8671175" y="0"/>
            <a:ext cx="22173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lt2"/>
                </a:solidFill>
                <a:latin typeface="DM Sans"/>
                <a:ea typeface="DM Sans"/>
                <a:cs typeface="DM Sans"/>
                <a:sym typeface="DM Sans"/>
              </a:rPr>
              <a:t>Talk Resources:</a:t>
            </a:r>
            <a:endParaRPr sz="1600">
              <a:solidFill>
                <a:schemeClr val="lt2"/>
              </a:solidFill>
              <a:latin typeface="DM Sans"/>
              <a:ea typeface="DM Sans"/>
              <a:cs typeface="DM Sans"/>
              <a:sym typeface="DM Sans"/>
            </a:endParaRPr>
          </a:p>
        </p:txBody>
      </p:sp>
      <p:pic>
        <p:nvPicPr>
          <p:cNvPr id="1317" name="Google Shape;1317;p110"/>
          <p:cNvPicPr preferRelativeResize="0">
            <a:picLocks noGrp="1"/>
          </p:cNvPicPr>
          <p:nvPr>
            <p:ph type="pic" idx="3"/>
          </p:nvPr>
        </p:nvPicPr>
        <p:blipFill rotWithShape="1">
          <a:blip r:embed="rId4">
            <a:alphaModFix/>
          </a:blip>
          <a:srcRect t="10591" b="10599"/>
          <a:stretch/>
        </p:blipFill>
        <p:spPr>
          <a:xfrm>
            <a:off x="631750" y="5520800"/>
            <a:ext cx="1000800" cy="1000800"/>
          </a:xfrm>
          <a:prstGeom prst="ellipse">
            <a:avLst/>
          </a:prstGeom>
        </p:spPr>
      </p:pic>
    </p:spTree>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0">
  <p:cSld>
    <p:spTree>
      <p:nvGrpSpPr>
        <p:cNvPr id="1" name="Shape 1321"/>
        <p:cNvGrpSpPr/>
        <p:nvPr/>
      </p:nvGrpSpPr>
      <p:grpSpPr>
        <a:xfrm>
          <a:off x="0" y="0"/>
          <a:ext cx="0" cy="0"/>
          <a:chOff x="0" y="0"/>
          <a:chExt cx="0" cy="0"/>
        </a:xfrm>
      </p:grpSpPr>
      <p:sp>
        <p:nvSpPr>
          <p:cNvPr id="1322" name="Google Shape;1322;p11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201</a:t>
            </a:fld>
            <a:endParaRPr/>
          </a:p>
        </p:txBody>
      </p:sp>
      <p:sp>
        <p:nvSpPr>
          <p:cNvPr id="1323" name="Google Shape;1323;p111"/>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324" name="Google Shape;1324;p111"/>
          <p:cNvSpPr/>
          <p:nvPr/>
        </p:nvSpPr>
        <p:spPr>
          <a:xfrm>
            <a:off x="1227625" y="874275"/>
            <a:ext cx="2668200" cy="4089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111"/>
          <p:cNvSpPr/>
          <p:nvPr/>
        </p:nvSpPr>
        <p:spPr>
          <a:xfrm>
            <a:off x="1227625" y="1344594"/>
            <a:ext cx="2668200" cy="4089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111"/>
          <p:cNvSpPr/>
          <p:nvPr/>
        </p:nvSpPr>
        <p:spPr>
          <a:xfrm>
            <a:off x="1227625" y="1814913"/>
            <a:ext cx="2668200" cy="4089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111"/>
          <p:cNvSpPr/>
          <p:nvPr/>
        </p:nvSpPr>
        <p:spPr>
          <a:xfrm>
            <a:off x="1227625" y="2285231"/>
            <a:ext cx="2668200" cy="4089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111"/>
          <p:cNvSpPr/>
          <p:nvPr/>
        </p:nvSpPr>
        <p:spPr>
          <a:xfrm>
            <a:off x="1227625" y="2755550"/>
            <a:ext cx="2668200" cy="4089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0">
  <p:cSld>
    <p:spTree>
      <p:nvGrpSpPr>
        <p:cNvPr id="1" name="Shape 1332"/>
        <p:cNvGrpSpPr/>
        <p:nvPr/>
      </p:nvGrpSpPr>
      <p:grpSpPr>
        <a:xfrm>
          <a:off x="0" y="0"/>
          <a:ext cx="0" cy="0"/>
          <a:chOff x="0" y="0"/>
          <a:chExt cx="0" cy="0"/>
        </a:xfrm>
      </p:grpSpPr>
      <p:sp>
        <p:nvSpPr>
          <p:cNvPr id="1333" name="Google Shape;1333;p11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202</a:t>
            </a:fld>
            <a:endParaRPr/>
          </a:p>
        </p:txBody>
      </p:sp>
      <p:sp>
        <p:nvSpPr>
          <p:cNvPr id="1334" name="Google Shape;1334;p11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grpSp>
        <p:nvGrpSpPr>
          <p:cNvPr id="1335" name="Google Shape;1335;p112"/>
          <p:cNvGrpSpPr/>
          <p:nvPr/>
        </p:nvGrpSpPr>
        <p:grpSpPr>
          <a:xfrm>
            <a:off x="1375236" y="817537"/>
            <a:ext cx="1679098" cy="4719946"/>
            <a:chOff x="1227625" y="874275"/>
            <a:chExt cx="2668200" cy="7024775"/>
          </a:xfrm>
        </p:grpSpPr>
        <p:sp>
          <p:nvSpPr>
            <p:cNvPr id="1336" name="Google Shape;1336;p112"/>
            <p:cNvSpPr/>
            <p:nvPr/>
          </p:nvSpPr>
          <p:spPr>
            <a:xfrm>
              <a:off x="1227625" y="874275"/>
              <a:ext cx="2668200" cy="4089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112"/>
            <p:cNvSpPr/>
            <p:nvPr/>
          </p:nvSpPr>
          <p:spPr>
            <a:xfrm>
              <a:off x="1227625" y="1344594"/>
              <a:ext cx="2668200" cy="4089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112"/>
            <p:cNvSpPr/>
            <p:nvPr/>
          </p:nvSpPr>
          <p:spPr>
            <a:xfrm>
              <a:off x="1227625" y="1814913"/>
              <a:ext cx="2668200" cy="4089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112"/>
            <p:cNvSpPr/>
            <p:nvPr/>
          </p:nvSpPr>
          <p:spPr>
            <a:xfrm>
              <a:off x="1227625" y="2285231"/>
              <a:ext cx="2668200" cy="4089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112"/>
            <p:cNvSpPr/>
            <p:nvPr/>
          </p:nvSpPr>
          <p:spPr>
            <a:xfrm>
              <a:off x="1227625" y="2755550"/>
              <a:ext cx="2668200" cy="4089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112"/>
            <p:cNvSpPr/>
            <p:nvPr/>
          </p:nvSpPr>
          <p:spPr>
            <a:xfrm>
              <a:off x="1227625" y="3257275"/>
              <a:ext cx="2668200" cy="4089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112"/>
            <p:cNvSpPr/>
            <p:nvPr/>
          </p:nvSpPr>
          <p:spPr>
            <a:xfrm>
              <a:off x="1227625" y="3727594"/>
              <a:ext cx="2668200" cy="4089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112"/>
            <p:cNvSpPr/>
            <p:nvPr/>
          </p:nvSpPr>
          <p:spPr>
            <a:xfrm>
              <a:off x="1227625" y="4197913"/>
              <a:ext cx="2668200" cy="4089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112"/>
            <p:cNvSpPr/>
            <p:nvPr/>
          </p:nvSpPr>
          <p:spPr>
            <a:xfrm>
              <a:off x="1227625" y="4668231"/>
              <a:ext cx="2668200" cy="4089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112"/>
            <p:cNvSpPr/>
            <p:nvPr/>
          </p:nvSpPr>
          <p:spPr>
            <a:xfrm>
              <a:off x="1227625" y="5138550"/>
              <a:ext cx="2668200" cy="4089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112"/>
            <p:cNvSpPr/>
            <p:nvPr/>
          </p:nvSpPr>
          <p:spPr>
            <a:xfrm>
              <a:off x="1227625" y="5608875"/>
              <a:ext cx="2668200" cy="4089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112"/>
            <p:cNvSpPr/>
            <p:nvPr/>
          </p:nvSpPr>
          <p:spPr>
            <a:xfrm>
              <a:off x="1227625" y="6079194"/>
              <a:ext cx="2668200" cy="4089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112"/>
            <p:cNvSpPr/>
            <p:nvPr/>
          </p:nvSpPr>
          <p:spPr>
            <a:xfrm>
              <a:off x="1227625" y="6549513"/>
              <a:ext cx="2668200" cy="4089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112"/>
            <p:cNvSpPr/>
            <p:nvPr/>
          </p:nvSpPr>
          <p:spPr>
            <a:xfrm>
              <a:off x="1227625" y="7019831"/>
              <a:ext cx="2668200" cy="4089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112"/>
            <p:cNvSpPr/>
            <p:nvPr/>
          </p:nvSpPr>
          <p:spPr>
            <a:xfrm>
              <a:off x="1227625" y="7490150"/>
              <a:ext cx="2668200" cy="4089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0">
  <p:cSld>
    <p:spTree>
      <p:nvGrpSpPr>
        <p:cNvPr id="1" name="Shape 1354"/>
        <p:cNvGrpSpPr/>
        <p:nvPr/>
      </p:nvGrpSpPr>
      <p:grpSpPr>
        <a:xfrm>
          <a:off x="0" y="0"/>
          <a:ext cx="0" cy="0"/>
          <a:chOff x="0" y="0"/>
          <a:chExt cx="0" cy="0"/>
        </a:xfrm>
      </p:grpSpPr>
      <p:sp>
        <p:nvSpPr>
          <p:cNvPr id="1355" name="Google Shape;1355;p113"/>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203</a:t>
            </a:fld>
            <a:endParaRPr/>
          </a:p>
        </p:txBody>
      </p:sp>
      <p:sp>
        <p:nvSpPr>
          <p:cNvPr id="1356" name="Google Shape;1356;p113"/>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357" name="Google Shape;1357;p113"/>
          <p:cNvSpPr/>
          <p:nvPr/>
        </p:nvSpPr>
        <p:spPr>
          <a:xfrm>
            <a:off x="1375236" y="817537"/>
            <a:ext cx="1679098" cy="27474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113"/>
          <p:cNvSpPr/>
          <p:nvPr/>
        </p:nvSpPr>
        <p:spPr>
          <a:xfrm>
            <a:off x="1375236" y="1133544"/>
            <a:ext cx="1679098" cy="27474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113"/>
          <p:cNvSpPr/>
          <p:nvPr/>
        </p:nvSpPr>
        <p:spPr>
          <a:xfrm>
            <a:off x="1375236" y="1449551"/>
            <a:ext cx="1679098" cy="27474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113"/>
          <p:cNvSpPr/>
          <p:nvPr/>
        </p:nvSpPr>
        <p:spPr>
          <a:xfrm>
            <a:off x="1375236" y="1765558"/>
            <a:ext cx="1679098" cy="27474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113"/>
          <p:cNvSpPr/>
          <p:nvPr/>
        </p:nvSpPr>
        <p:spPr>
          <a:xfrm>
            <a:off x="1375236" y="2081566"/>
            <a:ext cx="1679098" cy="27474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113"/>
          <p:cNvSpPr/>
          <p:nvPr/>
        </p:nvSpPr>
        <p:spPr>
          <a:xfrm>
            <a:off x="1375236" y="2418675"/>
            <a:ext cx="1679098" cy="27474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113"/>
          <p:cNvSpPr/>
          <p:nvPr/>
        </p:nvSpPr>
        <p:spPr>
          <a:xfrm>
            <a:off x="1375236" y="2734682"/>
            <a:ext cx="1679098" cy="27474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113"/>
          <p:cNvSpPr/>
          <p:nvPr/>
        </p:nvSpPr>
        <p:spPr>
          <a:xfrm>
            <a:off x="1375236" y="3050689"/>
            <a:ext cx="1679098" cy="27474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113"/>
          <p:cNvSpPr/>
          <p:nvPr/>
        </p:nvSpPr>
        <p:spPr>
          <a:xfrm>
            <a:off x="1375236" y="3366696"/>
            <a:ext cx="1679098" cy="27474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113"/>
          <p:cNvSpPr/>
          <p:nvPr/>
        </p:nvSpPr>
        <p:spPr>
          <a:xfrm>
            <a:off x="1375236" y="3682703"/>
            <a:ext cx="1679098" cy="27474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113"/>
          <p:cNvSpPr/>
          <p:nvPr/>
        </p:nvSpPr>
        <p:spPr>
          <a:xfrm>
            <a:off x="1375236" y="3998715"/>
            <a:ext cx="1679098" cy="27474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113"/>
          <p:cNvSpPr/>
          <p:nvPr/>
        </p:nvSpPr>
        <p:spPr>
          <a:xfrm>
            <a:off x="1375236" y="4314722"/>
            <a:ext cx="1679098" cy="27474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113"/>
          <p:cNvSpPr/>
          <p:nvPr/>
        </p:nvSpPr>
        <p:spPr>
          <a:xfrm>
            <a:off x="1375236" y="4630729"/>
            <a:ext cx="1679098" cy="27474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113"/>
          <p:cNvSpPr/>
          <p:nvPr/>
        </p:nvSpPr>
        <p:spPr>
          <a:xfrm>
            <a:off x="1375236" y="4946736"/>
            <a:ext cx="1679098" cy="27474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113"/>
          <p:cNvSpPr/>
          <p:nvPr/>
        </p:nvSpPr>
        <p:spPr>
          <a:xfrm>
            <a:off x="1375236" y="5262743"/>
            <a:ext cx="1679098" cy="274740"/>
          </a:xfrm>
          <a:prstGeom prst="rect">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0">
  <p:cSld>
    <p:spTree>
      <p:nvGrpSpPr>
        <p:cNvPr id="1" name="Shape 1375"/>
        <p:cNvGrpSpPr/>
        <p:nvPr/>
      </p:nvGrpSpPr>
      <p:grpSpPr>
        <a:xfrm>
          <a:off x="0" y="0"/>
          <a:ext cx="0" cy="0"/>
          <a:chOff x="0" y="0"/>
          <a:chExt cx="0" cy="0"/>
        </a:xfrm>
      </p:grpSpPr>
      <p:sp>
        <p:nvSpPr>
          <p:cNvPr id="1376" name="Google Shape;1376;p114"/>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204</a:t>
            </a:fld>
            <a:endParaRPr/>
          </a:p>
        </p:txBody>
      </p:sp>
      <p:sp>
        <p:nvSpPr>
          <p:cNvPr id="1377" name="Google Shape;1377;p114"/>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378" name="Google Shape;1378;p114"/>
          <p:cNvSpPr/>
          <p:nvPr/>
        </p:nvSpPr>
        <p:spPr>
          <a:xfrm>
            <a:off x="1375236" y="817537"/>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114"/>
          <p:cNvSpPr/>
          <p:nvPr/>
        </p:nvSpPr>
        <p:spPr>
          <a:xfrm>
            <a:off x="1375236" y="1133544"/>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114"/>
          <p:cNvSpPr/>
          <p:nvPr/>
        </p:nvSpPr>
        <p:spPr>
          <a:xfrm>
            <a:off x="1375236" y="1449551"/>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114"/>
          <p:cNvSpPr/>
          <p:nvPr/>
        </p:nvSpPr>
        <p:spPr>
          <a:xfrm>
            <a:off x="1375236" y="1765558"/>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114"/>
          <p:cNvSpPr/>
          <p:nvPr/>
        </p:nvSpPr>
        <p:spPr>
          <a:xfrm>
            <a:off x="1375236" y="2081566"/>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114"/>
          <p:cNvSpPr/>
          <p:nvPr/>
        </p:nvSpPr>
        <p:spPr>
          <a:xfrm>
            <a:off x="1375236" y="2418675"/>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114"/>
          <p:cNvSpPr/>
          <p:nvPr/>
        </p:nvSpPr>
        <p:spPr>
          <a:xfrm>
            <a:off x="1375236" y="2734682"/>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114"/>
          <p:cNvSpPr/>
          <p:nvPr/>
        </p:nvSpPr>
        <p:spPr>
          <a:xfrm>
            <a:off x="1375236" y="3050689"/>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114"/>
          <p:cNvSpPr/>
          <p:nvPr/>
        </p:nvSpPr>
        <p:spPr>
          <a:xfrm>
            <a:off x="1375236" y="3366696"/>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114"/>
          <p:cNvSpPr/>
          <p:nvPr/>
        </p:nvSpPr>
        <p:spPr>
          <a:xfrm>
            <a:off x="1375236" y="3682703"/>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114"/>
          <p:cNvSpPr/>
          <p:nvPr/>
        </p:nvSpPr>
        <p:spPr>
          <a:xfrm>
            <a:off x="1375236" y="3998715"/>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114"/>
          <p:cNvSpPr/>
          <p:nvPr/>
        </p:nvSpPr>
        <p:spPr>
          <a:xfrm>
            <a:off x="1375236" y="4314722"/>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114"/>
          <p:cNvSpPr/>
          <p:nvPr/>
        </p:nvSpPr>
        <p:spPr>
          <a:xfrm>
            <a:off x="1375236" y="4630729"/>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114"/>
          <p:cNvSpPr/>
          <p:nvPr/>
        </p:nvSpPr>
        <p:spPr>
          <a:xfrm>
            <a:off x="1375236" y="4946736"/>
            <a:ext cx="1679100" cy="274800"/>
          </a:xfrm>
          <a:prstGeom prst="rect">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114"/>
          <p:cNvSpPr/>
          <p:nvPr/>
        </p:nvSpPr>
        <p:spPr>
          <a:xfrm>
            <a:off x="1375236" y="5262743"/>
            <a:ext cx="1679100" cy="274800"/>
          </a:xfrm>
          <a:prstGeom prst="rect">
            <a:avLst/>
          </a:prstGeom>
          <a:solidFill>
            <a:srgbClr val="1750E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0">
  <p:cSld>
    <p:spTree>
      <p:nvGrpSpPr>
        <p:cNvPr id="1" name="Shape 1396"/>
        <p:cNvGrpSpPr/>
        <p:nvPr/>
      </p:nvGrpSpPr>
      <p:grpSpPr>
        <a:xfrm>
          <a:off x="0" y="0"/>
          <a:ext cx="0" cy="0"/>
          <a:chOff x="0" y="0"/>
          <a:chExt cx="0" cy="0"/>
        </a:xfrm>
      </p:grpSpPr>
      <p:sp>
        <p:nvSpPr>
          <p:cNvPr id="1397" name="Google Shape;1397;p115"/>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205</a:t>
            </a:fld>
            <a:endParaRPr/>
          </a:p>
        </p:txBody>
      </p:sp>
      <p:sp>
        <p:nvSpPr>
          <p:cNvPr id="1398" name="Google Shape;1398;p115"/>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399" name="Google Shape;1399;p115"/>
          <p:cNvSpPr/>
          <p:nvPr/>
        </p:nvSpPr>
        <p:spPr>
          <a:xfrm>
            <a:off x="1375236" y="817537"/>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115"/>
          <p:cNvSpPr/>
          <p:nvPr/>
        </p:nvSpPr>
        <p:spPr>
          <a:xfrm>
            <a:off x="1375236" y="1133544"/>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115"/>
          <p:cNvSpPr/>
          <p:nvPr/>
        </p:nvSpPr>
        <p:spPr>
          <a:xfrm>
            <a:off x="1375236" y="1449551"/>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115"/>
          <p:cNvSpPr/>
          <p:nvPr/>
        </p:nvSpPr>
        <p:spPr>
          <a:xfrm>
            <a:off x="1375236" y="1765558"/>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115"/>
          <p:cNvSpPr/>
          <p:nvPr/>
        </p:nvSpPr>
        <p:spPr>
          <a:xfrm>
            <a:off x="1375236" y="2081566"/>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115"/>
          <p:cNvSpPr/>
          <p:nvPr/>
        </p:nvSpPr>
        <p:spPr>
          <a:xfrm>
            <a:off x="1375236" y="2418675"/>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115"/>
          <p:cNvSpPr/>
          <p:nvPr/>
        </p:nvSpPr>
        <p:spPr>
          <a:xfrm>
            <a:off x="1375236" y="2734682"/>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115"/>
          <p:cNvSpPr/>
          <p:nvPr/>
        </p:nvSpPr>
        <p:spPr>
          <a:xfrm>
            <a:off x="1375236" y="3050689"/>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115"/>
          <p:cNvSpPr/>
          <p:nvPr/>
        </p:nvSpPr>
        <p:spPr>
          <a:xfrm>
            <a:off x="1375236" y="3366696"/>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115"/>
          <p:cNvSpPr/>
          <p:nvPr/>
        </p:nvSpPr>
        <p:spPr>
          <a:xfrm>
            <a:off x="1375236" y="3682703"/>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115"/>
          <p:cNvSpPr/>
          <p:nvPr/>
        </p:nvSpPr>
        <p:spPr>
          <a:xfrm>
            <a:off x="1375236" y="3998715"/>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115"/>
          <p:cNvSpPr/>
          <p:nvPr/>
        </p:nvSpPr>
        <p:spPr>
          <a:xfrm>
            <a:off x="1375236" y="4314722"/>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115"/>
          <p:cNvSpPr/>
          <p:nvPr/>
        </p:nvSpPr>
        <p:spPr>
          <a:xfrm>
            <a:off x="1375236" y="4630729"/>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115"/>
          <p:cNvSpPr/>
          <p:nvPr/>
        </p:nvSpPr>
        <p:spPr>
          <a:xfrm>
            <a:off x="1375236" y="4946736"/>
            <a:ext cx="1679100" cy="274800"/>
          </a:xfrm>
          <a:prstGeom prst="rect">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115"/>
          <p:cNvSpPr/>
          <p:nvPr/>
        </p:nvSpPr>
        <p:spPr>
          <a:xfrm>
            <a:off x="136250" y="5268400"/>
            <a:ext cx="4632600" cy="68100"/>
          </a:xfrm>
          <a:prstGeom prst="rect">
            <a:avLst/>
          </a:prstGeom>
          <a:solidFill>
            <a:srgbClr val="80808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115"/>
          <p:cNvSpPr/>
          <p:nvPr/>
        </p:nvSpPr>
        <p:spPr>
          <a:xfrm>
            <a:off x="245425" y="708200"/>
            <a:ext cx="4632600" cy="68100"/>
          </a:xfrm>
          <a:prstGeom prst="rect">
            <a:avLst/>
          </a:prstGeom>
          <a:solidFill>
            <a:srgbClr val="80808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0">
  <p:cSld>
    <p:spTree>
      <p:nvGrpSpPr>
        <p:cNvPr id="1" name="Shape 1418"/>
        <p:cNvGrpSpPr/>
        <p:nvPr/>
      </p:nvGrpSpPr>
      <p:grpSpPr>
        <a:xfrm>
          <a:off x="0" y="0"/>
          <a:ext cx="0" cy="0"/>
          <a:chOff x="0" y="0"/>
          <a:chExt cx="0" cy="0"/>
        </a:xfrm>
      </p:grpSpPr>
      <p:sp>
        <p:nvSpPr>
          <p:cNvPr id="1419" name="Google Shape;1419;p116"/>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206</a:t>
            </a:fld>
            <a:endParaRPr/>
          </a:p>
        </p:txBody>
      </p:sp>
      <p:sp>
        <p:nvSpPr>
          <p:cNvPr id="1420" name="Google Shape;1420;p116"/>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21" name="Google Shape;1421;p116"/>
          <p:cNvSpPr/>
          <p:nvPr/>
        </p:nvSpPr>
        <p:spPr>
          <a:xfrm>
            <a:off x="1375236" y="817537"/>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116"/>
          <p:cNvSpPr/>
          <p:nvPr/>
        </p:nvSpPr>
        <p:spPr>
          <a:xfrm>
            <a:off x="1375236" y="1133544"/>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116"/>
          <p:cNvSpPr/>
          <p:nvPr/>
        </p:nvSpPr>
        <p:spPr>
          <a:xfrm>
            <a:off x="1375236" y="1449551"/>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116"/>
          <p:cNvSpPr/>
          <p:nvPr/>
        </p:nvSpPr>
        <p:spPr>
          <a:xfrm>
            <a:off x="1375236" y="1765558"/>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116"/>
          <p:cNvSpPr/>
          <p:nvPr/>
        </p:nvSpPr>
        <p:spPr>
          <a:xfrm>
            <a:off x="1375236" y="2081566"/>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116"/>
          <p:cNvSpPr/>
          <p:nvPr/>
        </p:nvSpPr>
        <p:spPr>
          <a:xfrm>
            <a:off x="1375236" y="2418675"/>
            <a:ext cx="1679100" cy="274800"/>
          </a:xfrm>
          <a:prstGeom prst="rect">
            <a:avLst/>
          </a:prstGeom>
          <a:solidFill>
            <a:srgbClr val="4A86E8"/>
          </a:solidFill>
          <a:ln w="9525" cap="flat" cmpd="sng">
            <a:solidFill>
              <a:srgbClr val="80808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116"/>
          <p:cNvSpPr/>
          <p:nvPr/>
        </p:nvSpPr>
        <p:spPr>
          <a:xfrm>
            <a:off x="1375236" y="2734682"/>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116"/>
          <p:cNvSpPr/>
          <p:nvPr/>
        </p:nvSpPr>
        <p:spPr>
          <a:xfrm>
            <a:off x="1375236" y="3050689"/>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116"/>
          <p:cNvSpPr/>
          <p:nvPr/>
        </p:nvSpPr>
        <p:spPr>
          <a:xfrm>
            <a:off x="1375236" y="3366696"/>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116"/>
          <p:cNvSpPr/>
          <p:nvPr/>
        </p:nvSpPr>
        <p:spPr>
          <a:xfrm>
            <a:off x="1375236" y="3682703"/>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116"/>
          <p:cNvSpPr/>
          <p:nvPr/>
        </p:nvSpPr>
        <p:spPr>
          <a:xfrm>
            <a:off x="1375236" y="3998715"/>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116"/>
          <p:cNvSpPr/>
          <p:nvPr/>
        </p:nvSpPr>
        <p:spPr>
          <a:xfrm>
            <a:off x="1375236" y="4314722"/>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116"/>
          <p:cNvSpPr/>
          <p:nvPr/>
        </p:nvSpPr>
        <p:spPr>
          <a:xfrm>
            <a:off x="1375236" y="4630729"/>
            <a:ext cx="1679100" cy="274800"/>
          </a:xfrm>
          <a:prstGeom prst="rect">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116"/>
          <p:cNvSpPr/>
          <p:nvPr/>
        </p:nvSpPr>
        <p:spPr>
          <a:xfrm>
            <a:off x="1375236" y="4946736"/>
            <a:ext cx="1679100" cy="274800"/>
          </a:xfrm>
          <a:prstGeom prst="rect">
            <a:avLst/>
          </a:prstGeom>
          <a:solidFill>
            <a:srgbClr val="1750E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116"/>
          <p:cNvSpPr/>
          <p:nvPr/>
        </p:nvSpPr>
        <p:spPr>
          <a:xfrm>
            <a:off x="136250" y="5268400"/>
            <a:ext cx="4632600" cy="68100"/>
          </a:xfrm>
          <a:prstGeom prst="rect">
            <a:avLst/>
          </a:prstGeom>
          <a:solidFill>
            <a:srgbClr val="80808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116"/>
          <p:cNvSpPr/>
          <p:nvPr/>
        </p:nvSpPr>
        <p:spPr>
          <a:xfrm>
            <a:off x="245425" y="708200"/>
            <a:ext cx="4632600" cy="68100"/>
          </a:xfrm>
          <a:prstGeom prst="rect">
            <a:avLst/>
          </a:prstGeom>
          <a:solidFill>
            <a:srgbClr val="80808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0">
  <p:cSld>
    <p:spTree>
      <p:nvGrpSpPr>
        <p:cNvPr id="1" name="Shape 1440"/>
        <p:cNvGrpSpPr/>
        <p:nvPr/>
      </p:nvGrpSpPr>
      <p:grpSpPr>
        <a:xfrm>
          <a:off x="0" y="0"/>
          <a:ext cx="0" cy="0"/>
          <a:chOff x="0" y="0"/>
          <a:chExt cx="0" cy="0"/>
        </a:xfrm>
      </p:grpSpPr>
      <p:sp>
        <p:nvSpPr>
          <p:cNvPr id="1441" name="Google Shape;1441;p117"/>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207</a:t>
            </a:fld>
            <a:endParaRPr/>
          </a:p>
        </p:txBody>
      </p:sp>
      <p:sp>
        <p:nvSpPr>
          <p:cNvPr id="1442" name="Google Shape;1442;p117"/>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43" name="Google Shape;1443;p117"/>
          <p:cNvSpPr/>
          <p:nvPr/>
        </p:nvSpPr>
        <p:spPr>
          <a:xfrm>
            <a:off x="1375236" y="817537"/>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117"/>
          <p:cNvSpPr/>
          <p:nvPr/>
        </p:nvSpPr>
        <p:spPr>
          <a:xfrm>
            <a:off x="1375236" y="1133544"/>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117"/>
          <p:cNvSpPr/>
          <p:nvPr/>
        </p:nvSpPr>
        <p:spPr>
          <a:xfrm>
            <a:off x="1375236" y="1449551"/>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117"/>
          <p:cNvSpPr/>
          <p:nvPr/>
        </p:nvSpPr>
        <p:spPr>
          <a:xfrm>
            <a:off x="1375236" y="1765558"/>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117"/>
          <p:cNvSpPr/>
          <p:nvPr/>
        </p:nvSpPr>
        <p:spPr>
          <a:xfrm>
            <a:off x="1375236" y="2081566"/>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117"/>
          <p:cNvSpPr/>
          <p:nvPr/>
        </p:nvSpPr>
        <p:spPr>
          <a:xfrm>
            <a:off x="1375236" y="2418675"/>
            <a:ext cx="1679100" cy="274800"/>
          </a:xfrm>
          <a:prstGeom prst="rect">
            <a:avLst/>
          </a:prstGeom>
          <a:solidFill>
            <a:srgbClr val="9E9E9E"/>
          </a:solidFill>
          <a:ln w="9525" cap="flat" cmpd="sng">
            <a:solidFill>
              <a:srgbClr val="80808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117"/>
          <p:cNvSpPr/>
          <p:nvPr/>
        </p:nvSpPr>
        <p:spPr>
          <a:xfrm>
            <a:off x="1375236" y="2734682"/>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117"/>
          <p:cNvSpPr/>
          <p:nvPr/>
        </p:nvSpPr>
        <p:spPr>
          <a:xfrm>
            <a:off x="1375236" y="3050689"/>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117"/>
          <p:cNvSpPr/>
          <p:nvPr/>
        </p:nvSpPr>
        <p:spPr>
          <a:xfrm>
            <a:off x="1375236" y="3366696"/>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117"/>
          <p:cNvSpPr/>
          <p:nvPr/>
        </p:nvSpPr>
        <p:spPr>
          <a:xfrm>
            <a:off x="1375236" y="3682703"/>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117"/>
          <p:cNvSpPr/>
          <p:nvPr/>
        </p:nvSpPr>
        <p:spPr>
          <a:xfrm>
            <a:off x="1375236" y="3998715"/>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117"/>
          <p:cNvSpPr/>
          <p:nvPr/>
        </p:nvSpPr>
        <p:spPr>
          <a:xfrm>
            <a:off x="1375236" y="4314722"/>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117"/>
          <p:cNvSpPr/>
          <p:nvPr/>
        </p:nvSpPr>
        <p:spPr>
          <a:xfrm>
            <a:off x="1375236" y="4630729"/>
            <a:ext cx="1679100" cy="274800"/>
          </a:xfrm>
          <a:prstGeom prst="rect">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117"/>
          <p:cNvSpPr/>
          <p:nvPr/>
        </p:nvSpPr>
        <p:spPr>
          <a:xfrm>
            <a:off x="136250" y="4963600"/>
            <a:ext cx="4632600" cy="68100"/>
          </a:xfrm>
          <a:prstGeom prst="rect">
            <a:avLst/>
          </a:prstGeom>
          <a:solidFill>
            <a:srgbClr val="80808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117"/>
          <p:cNvSpPr/>
          <p:nvPr/>
        </p:nvSpPr>
        <p:spPr>
          <a:xfrm>
            <a:off x="245425" y="708200"/>
            <a:ext cx="4632600" cy="68100"/>
          </a:xfrm>
          <a:prstGeom prst="rect">
            <a:avLst/>
          </a:prstGeom>
          <a:solidFill>
            <a:srgbClr val="80808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0">
  <p:cSld>
    <p:spTree>
      <p:nvGrpSpPr>
        <p:cNvPr id="1" name="Shape 1461"/>
        <p:cNvGrpSpPr/>
        <p:nvPr/>
      </p:nvGrpSpPr>
      <p:grpSpPr>
        <a:xfrm>
          <a:off x="0" y="0"/>
          <a:ext cx="0" cy="0"/>
          <a:chOff x="0" y="0"/>
          <a:chExt cx="0" cy="0"/>
        </a:xfrm>
      </p:grpSpPr>
      <p:sp>
        <p:nvSpPr>
          <p:cNvPr id="1462" name="Google Shape;1462;p118"/>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208</a:t>
            </a:fld>
            <a:endParaRPr/>
          </a:p>
        </p:txBody>
      </p:sp>
      <p:sp>
        <p:nvSpPr>
          <p:cNvPr id="1463" name="Google Shape;1463;p118"/>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64" name="Google Shape;1464;p118"/>
          <p:cNvSpPr/>
          <p:nvPr/>
        </p:nvSpPr>
        <p:spPr>
          <a:xfrm>
            <a:off x="1375236" y="1122337"/>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118"/>
          <p:cNvSpPr/>
          <p:nvPr/>
        </p:nvSpPr>
        <p:spPr>
          <a:xfrm>
            <a:off x="1375236" y="1438344"/>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118"/>
          <p:cNvSpPr/>
          <p:nvPr/>
        </p:nvSpPr>
        <p:spPr>
          <a:xfrm>
            <a:off x="1375236" y="1754351"/>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118"/>
          <p:cNvSpPr/>
          <p:nvPr/>
        </p:nvSpPr>
        <p:spPr>
          <a:xfrm>
            <a:off x="1375236" y="2070358"/>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118"/>
          <p:cNvSpPr/>
          <p:nvPr/>
        </p:nvSpPr>
        <p:spPr>
          <a:xfrm>
            <a:off x="1375236" y="2386366"/>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118"/>
          <p:cNvSpPr/>
          <p:nvPr/>
        </p:nvSpPr>
        <p:spPr>
          <a:xfrm>
            <a:off x="1375236" y="2734682"/>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118"/>
          <p:cNvSpPr/>
          <p:nvPr/>
        </p:nvSpPr>
        <p:spPr>
          <a:xfrm>
            <a:off x="1375236" y="3050689"/>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118"/>
          <p:cNvSpPr/>
          <p:nvPr/>
        </p:nvSpPr>
        <p:spPr>
          <a:xfrm>
            <a:off x="1375236" y="3366696"/>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118"/>
          <p:cNvSpPr/>
          <p:nvPr/>
        </p:nvSpPr>
        <p:spPr>
          <a:xfrm>
            <a:off x="1375236" y="3682703"/>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118"/>
          <p:cNvSpPr/>
          <p:nvPr/>
        </p:nvSpPr>
        <p:spPr>
          <a:xfrm>
            <a:off x="1375236" y="3998715"/>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118"/>
          <p:cNvSpPr/>
          <p:nvPr/>
        </p:nvSpPr>
        <p:spPr>
          <a:xfrm>
            <a:off x="1375236" y="4314722"/>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118"/>
          <p:cNvSpPr/>
          <p:nvPr/>
        </p:nvSpPr>
        <p:spPr>
          <a:xfrm>
            <a:off x="1375236" y="4630729"/>
            <a:ext cx="1679100" cy="274800"/>
          </a:xfrm>
          <a:prstGeom prst="rect">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118"/>
          <p:cNvSpPr/>
          <p:nvPr/>
        </p:nvSpPr>
        <p:spPr>
          <a:xfrm>
            <a:off x="136250" y="4963600"/>
            <a:ext cx="4632600" cy="68100"/>
          </a:xfrm>
          <a:prstGeom prst="rect">
            <a:avLst/>
          </a:prstGeom>
          <a:solidFill>
            <a:srgbClr val="80808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118"/>
          <p:cNvSpPr/>
          <p:nvPr/>
        </p:nvSpPr>
        <p:spPr>
          <a:xfrm>
            <a:off x="245425" y="1013000"/>
            <a:ext cx="4632600" cy="68100"/>
          </a:xfrm>
          <a:prstGeom prst="rect">
            <a:avLst/>
          </a:prstGeom>
          <a:solidFill>
            <a:srgbClr val="80808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53"/>
        <p:cNvGrpSpPr/>
        <p:nvPr/>
      </p:nvGrpSpPr>
      <p:grpSpPr>
        <a:xfrm>
          <a:off x="0" y="0"/>
          <a:ext cx="0" cy="0"/>
          <a:chOff x="0" y="0"/>
          <a:chExt cx="0" cy="0"/>
        </a:xfrm>
      </p:grpSpPr>
      <p:sp>
        <p:nvSpPr>
          <p:cNvPr id="554" name="Google Shape;554;p67"/>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21</a:t>
            </a:fld>
            <a:endParaRPr/>
          </a:p>
        </p:txBody>
      </p:sp>
      <p:sp>
        <p:nvSpPr>
          <p:cNvPr id="555" name="Google Shape;555;p67"/>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The Problem</a:t>
            </a:r>
            <a:endParaRPr dirty="0"/>
          </a:p>
        </p:txBody>
      </p:sp>
      <p:sp>
        <p:nvSpPr>
          <p:cNvPr id="556" name="Google Shape;556;p67"/>
          <p:cNvSpPr txBox="1">
            <a:spLocks noGrp="1"/>
          </p:cNvSpPr>
          <p:nvPr>
            <p:ph type="subTitle" idx="1"/>
          </p:nvPr>
        </p:nvSpPr>
        <p:spPr>
          <a:xfrm>
            <a:off x="764809" y="1174702"/>
            <a:ext cx="10659300" cy="583500"/>
          </a:xfrm>
          <a:prstGeom prst="rect">
            <a:avLst/>
          </a:prstGeom>
        </p:spPr>
        <p:txBody>
          <a:bodyPr spcFirstLastPara="1" wrap="square" lIns="0" tIns="0" rIns="0" bIns="0" anchor="t" anchorCtr="0">
            <a:noAutofit/>
          </a:bodyPr>
          <a:lstStyle/>
          <a:p>
            <a:pPr marL="0" lvl="0" indent="0" algn="l" rtl="0">
              <a:spcBef>
                <a:spcPts val="1100"/>
              </a:spcBef>
              <a:spcAft>
                <a:spcPts val="0"/>
              </a:spcAft>
              <a:buNone/>
            </a:pPr>
            <a:r>
              <a:rPr lang="en"/>
              <a:t>The PANDEMIC_RECOVERY table</a:t>
            </a:r>
            <a:endParaRPr/>
          </a:p>
        </p:txBody>
      </p:sp>
      <p:graphicFrame>
        <p:nvGraphicFramePr>
          <p:cNvPr id="557" name="Google Shape;557;p67"/>
          <p:cNvGraphicFramePr/>
          <p:nvPr/>
        </p:nvGraphicFramePr>
        <p:xfrm>
          <a:off x="513288" y="2484213"/>
          <a:ext cx="11124550" cy="2639620"/>
        </p:xfrm>
        <a:graphic>
          <a:graphicData uri="http://schemas.openxmlformats.org/drawingml/2006/table">
            <a:tbl>
              <a:tblPr>
                <a:noFill/>
                <a:tableStyleId>{D7E440C0-9F9F-4B7A-B09E-0B7364B92A36}</a:tableStyleId>
              </a:tblPr>
              <a:tblGrid>
                <a:gridCol w="1748050">
                  <a:extLst>
                    <a:ext uri="{9D8B030D-6E8A-4147-A177-3AD203B41FA5}">
                      <a16:colId xmlns:a16="http://schemas.microsoft.com/office/drawing/2014/main" val="20000"/>
                    </a:ext>
                  </a:extLst>
                </a:gridCol>
                <a:gridCol w="1562750">
                  <a:extLst>
                    <a:ext uri="{9D8B030D-6E8A-4147-A177-3AD203B41FA5}">
                      <a16:colId xmlns:a16="http://schemas.microsoft.com/office/drawing/2014/main" val="20001"/>
                    </a:ext>
                  </a:extLst>
                </a:gridCol>
                <a:gridCol w="1562750">
                  <a:extLst>
                    <a:ext uri="{9D8B030D-6E8A-4147-A177-3AD203B41FA5}">
                      <a16:colId xmlns:a16="http://schemas.microsoft.com/office/drawing/2014/main" val="20002"/>
                    </a:ext>
                  </a:extLst>
                </a:gridCol>
                <a:gridCol w="1562750">
                  <a:extLst>
                    <a:ext uri="{9D8B030D-6E8A-4147-A177-3AD203B41FA5}">
                      <a16:colId xmlns:a16="http://schemas.microsoft.com/office/drawing/2014/main" val="20003"/>
                    </a:ext>
                  </a:extLst>
                </a:gridCol>
                <a:gridCol w="1562750">
                  <a:extLst>
                    <a:ext uri="{9D8B030D-6E8A-4147-A177-3AD203B41FA5}">
                      <a16:colId xmlns:a16="http://schemas.microsoft.com/office/drawing/2014/main" val="20004"/>
                    </a:ext>
                  </a:extLst>
                </a:gridCol>
                <a:gridCol w="1562750">
                  <a:extLst>
                    <a:ext uri="{9D8B030D-6E8A-4147-A177-3AD203B41FA5}">
                      <a16:colId xmlns:a16="http://schemas.microsoft.com/office/drawing/2014/main" val="20005"/>
                    </a:ext>
                  </a:extLst>
                </a:gridCol>
                <a:gridCol w="1562750">
                  <a:extLst>
                    <a:ext uri="{9D8B030D-6E8A-4147-A177-3AD203B41FA5}">
                      <a16:colId xmlns:a16="http://schemas.microsoft.com/office/drawing/2014/main" val="20006"/>
                    </a:ext>
                  </a:extLst>
                </a:gridCol>
              </a:tblGrid>
              <a:tr h="548600">
                <a:tc>
                  <a:txBody>
                    <a:bodyPr/>
                    <a:lstStyle/>
                    <a:p>
                      <a:pPr marL="0" lvl="0" indent="0" algn="l" rtl="0">
                        <a:spcBef>
                          <a:spcPts val="0"/>
                        </a:spcBef>
                        <a:spcAft>
                          <a:spcPts val="0"/>
                        </a:spcAft>
                        <a:buNone/>
                      </a:pPr>
                      <a:r>
                        <a:rPr lang="en" sz="1200" b="1">
                          <a:solidFill>
                            <a:schemeClr val="dk1"/>
                          </a:solidFill>
                        </a:rPr>
                        <a:t>business_id</a:t>
                      </a:r>
                      <a:endParaRPr sz="1200" b="1">
                        <a:solidFill>
                          <a:schemeClr val="dk1"/>
                        </a:solidFill>
                      </a:endParaRPr>
                    </a:p>
                  </a:txBody>
                  <a:tcPr marL="91425" marR="91425" marT="91425" marB="91425">
                    <a:solidFill>
                      <a:schemeClr val="accent5"/>
                    </a:solidFill>
                  </a:tcPr>
                </a:tc>
                <a:tc>
                  <a:txBody>
                    <a:bodyPr/>
                    <a:lstStyle/>
                    <a:p>
                      <a:pPr marL="0" lvl="0" indent="0" algn="l" rtl="0">
                        <a:spcBef>
                          <a:spcPts val="0"/>
                        </a:spcBef>
                        <a:spcAft>
                          <a:spcPts val="0"/>
                        </a:spcAft>
                        <a:buNone/>
                      </a:pPr>
                      <a:r>
                        <a:rPr lang="en" sz="1200" b="1">
                          <a:solidFill>
                            <a:schemeClr val="dk1"/>
                          </a:solidFill>
                        </a:rPr>
                        <a:t>business_name</a:t>
                      </a:r>
                      <a:endParaRPr sz="1200" b="1">
                        <a:solidFill>
                          <a:schemeClr val="dk1"/>
                        </a:solidFill>
                      </a:endParaRPr>
                    </a:p>
                  </a:txBody>
                  <a:tcPr marL="91425" marR="91425" marT="91425" marB="91425">
                    <a:lnR w="9525" cap="flat" cmpd="sng">
                      <a:solidFill>
                        <a:srgbClr val="9E9E9E"/>
                      </a:solidFill>
                      <a:prstDash val="solid"/>
                      <a:round/>
                      <a:headEnd type="none" w="sm" len="sm"/>
                      <a:tailEnd type="none" w="sm" len="sm"/>
                    </a:lnR>
                    <a:solidFill>
                      <a:schemeClr val="accent5"/>
                    </a:solidFill>
                  </a:tcPr>
                </a:tc>
                <a:tc>
                  <a:txBody>
                    <a:bodyPr/>
                    <a:lstStyle/>
                    <a:p>
                      <a:pPr marL="0" lvl="0" indent="0" algn="l" rtl="0">
                        <a:spcBef>
                          <a:spcPts val="0"/>
                        </a:spcBef>
                        <a:spcAft>
                          <a:spcPts val="0"/>
                        </a:spcAft>
                        <a:buNone/>
                      </a:pPr>
                      <a:r>
                        <a:rPr lang="en" sz="1200" b="1">
                          <a:solidFill>
                            <a:schemeClr val="dk1"/>
                          </a:solidFill>
                        </a:rPr>
                        <a:t>review_count</a:t>
                      </a:r>
                      <a:endParaRPr sz="1200" b="1">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5"/>
                    </a:solidFill>
                  </a:tcPr>
                </a:tc>
                <a:tc>
                  <a:txBody>
                    <a:bodyPr/>
                    <a:lstStyle/>
                    <a:p>
                      <a:pPr marL="0" lvl="0" indent="0" algn="l" rtl="0">
                        <a:spcBef>
                          <a:spcPts val="0"/>
                        </a:spcBef>
                        <a:spcAft>
                          <a:spcPts val="0"/>
                        </a:spcAft>
                        <a:buNone/>
                      </a:pPr>
                      <a:r>
                        <a:rPr lang="en" sz="1200" b="1">
                          <a:solidFill>
                            <a:schemeClr val="dk1"/>
                          </a:solidFill>
                        </a:rPr>
                        <a:t>checkin_count</a:t>
                      </a:r>
                      <a:endParaRPr sz="1200" b="1">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5"/>
                    </a:solidFill>
                  </a:tcPr>
                </a:tc>
                <a:tc>
                  <a:txBody>
                    <a:bodyPr/>
                    <a:lstStyle/>
                    <a:p>
                      <a:pPr marL="0" lvl="0" indent="0" algn="l" rtl="0">
                        <a:spcBef>
                          <a:spcPts val="0"/>
                        </a:spcBef>
                        <a:spcAft>
                          <a:spcPts val="0"/>
                        </a:spcAft>
                        <a:buNone/>
                      </a:pPr>
                      <a:r>
                        <a:rPr lang="en" sz="1200" b="1">
                          <a:solidFill>
                            <a:schemeClr val="dk1"/>
                          </a:solidFill>
                        </a:rPr>
                        <a:t>tip_count</a:t>
                      </a:r>
                      <a:endParaRPr sz="1200" b="1">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5"/>
                    </a:solidFill>
                  </a:tcPr>
                </a:tc>
                <a:tc>
                  <a:txBody>
                    <a:bodyPr/>
                    <a:lstStyle/>
                    <a:p>
                      <a:pPr marL="0" lvl="0" indent="0" algn="l" rtl="0">
                        <a:spcBef>
                          <a:spcPts val="0"/>
                        </a:spcBef>
                        <a:spcAft>
                          <a:spcPts val="0"/>
                        </a:spcAft>
                        <a:buNone/>
                      </a:pPr>
                      <a:r>
                        <a:rPr lang="en" sz="1200" b="1">
                          <a:solidFill>
                            <a:schemeClr val="dk1"/>
                          </a:solidFill>
                        </a:rPr>
                        <a:t>interaction_count</a:t>
                      </a:r>
                      <a:endParaRPr sz="1200" b="1">
                        <a:solidFill>
                          <a:schemeClr val="dk1"/>
                        </a:solidFill>
                      </a:endParaRPr>
                    </a:p>
                  </a:txBody>
                  <a:tcPr marL="91425" marR="91425" marT="91425" marB="91425">
                    <a:lnL w="9525" cap="flat" cmpd="sng">
                      <a:solidFill>
                        <a:srgbClr val="9E9E9E"/>
                      </a:solidFill>
                      <a:prstDash val="solid"/>
                      <a:round/>
                      <a:headEnd type="none" w="sm" len="sm"/>
                      <a:tailEnd type="none" w="sm" len="sm"/>
                    </a:lnL>
                    <a:solidFill>
                      <a:schemeClr val="accent5"/>
                    </a:solidFill>
                  </a:tcPr>
                </a:tc>
                <a:tc>
                  <a:txBody>
                    <a:bodyPr/>
                    <a:lstStyle/>
                    <a:p>
                      <a:pPr marL="0" lvl="0" indent="0" algn="l" rtl="0">
                        <a:spcBef>
                          <a:spcPts val="0"/>
                        </a:spcBef>
                        <a:spcAft>
                          <a:spcPts val="0"/>
                        </a:spcAft>
                        <a:buNone/>
                      </a:pPr>
                      <a:r>
                        <a:rPr lang="en" sz="1200" b="1">
                          <a:solidFill>
                            <a:schemeClr val="dk1"/>
                          </a:solidFill>
                        </a:rPr>
                        <a:t>date</a:t>
                      </a:r>
                      <a:endParaRPr sz="1200" b="1">
                        <a:solidFill>
                          <a:schemeClr val="dk1"/>
                        </a:solidFill>
                      </a:endParaRPr>
                    </a:p>
                  </a:txBody>
                  <a:tcPr marL="91425" marR="91425" marT="91425" marB="91425">
                    <a:solidFill>
                      <a:schemeClr val="accent5"/>
                    </a:solidFill>
                  </a:tcPr>
                </a:tc>
                <a:extLst>
                  <a:ext uri="{0D108BD9-81ED-4DB2-BD59-A6C34878D82A}">
                    <a16:rowId xmlns:a16="http://schemas.microsoft.com/office/drawing/2014/main" val="10000"/>
                  </a:ext>
                </a:extLst>
              </a:tr>
              <a:tr h="444975">
                <a:tc>
                  <a:txBody>
                    <a:bodyPr/>
                    <a:lstStyle/>
                    <a:p>
                      <a:pPr marL="0" lvl="0" indent="0" algn="l" rtl="0">
                        <a:lnSpc>
                          <a:spcPct val="115000"/>
                        </a:lnSpc>
                        <a:spcBef>
                          <a:spcPts val="0"/>
                        </a:spcBef>
                        <a:spcAft>
                          <a:spcPts val="0"/>
                        </a:spcAft>
                        <a:buNone/>
                      </a:pPr>
                      <a:r>
                        <a:rPr lang="en" sz="800">
                          <a:solidFill>
                            <a:schemeClr val="dk1"/>
                          </a:solidFill>
                        </a:rPr>
                        <a:t>bBDDEgkFA1Otx9Lfe7BZUQ</a:t>
                      </a:r>
                      <a:endParaRPr>
                        <a:solidFill>
                          <a:schemeClr val="dk1"/>
                        </a:solidFill>
                      </a:endParaRPr>
                    </a:p>
                  </a:txBody>
                  <a:tcPr marL="91425" marR="91425" marT="91425" marB="91425">
                    <a:solidFill>
                      <a:schemeClr val="lt1"/>
                    </a:solidFill>
                  </a:tcPr>
                </a:tc>
                <a:tc>
                  <a:txBody>
                    <a:bodyPr/>
                    <a:lstStyle/>
                    <a:p>
                      <a:pPr marL="0" lvl="0" indent="0" algn="l" rtl="0">
                        <a:lnSpc>
                          <a:spcPct val="115000"/>
                        </a:lnSpc>
                        <a:spcBef>
                          <a:spcPts val="0"/>
                        </a:spcBef>
                        <a:spcAft>
                          <a:spcPts val="0"/>
                        </a:spcAft>
                        <a:buNone/>
                      </a:pPr>
                      <a:r>
                        <a:rPr lang="en" sz="800">
                          <a:solidFill>
                            <a:schemeClr val="dk1"/>
                          </a:solidFill>
                        </a:rPr>
                        <a:t>Sonic Drive-In</a:t>
                      </a:r>
                      <a:endParaRPr sz="800">
                        <a:solidFill>
                          <a:schemeClr val="dk1"/>
                        </a:solidFill>
                      </a:endParaRPr>
                    </a:p>
                  </a:txBody>
                  <a:tcPr marL="91425" marR="91425" marT="91425" marB="91425">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800">
                          <a:solidFill>
                            <a:schemeClr val="dk1"/>
                          </a:solidFill>
                        </a:rPr>
                        <a:t>0</a:t>
                      </a:r>
                      <a:endParaRPr sz="800">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800">
                          <a:solidFill>
                            <a:schemeClr val="dk1"/>
                          </a:solidFill>
                        </a:rPr>
                        <a:t>1</a:t>
                      </a:r>
                      <a:endParaRPr sz="800">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800">
                          <a:solidFill>
                            <a:schemeClr val="dk1"/>
                          </a:solidFill>
                        </a:rPr>
                        <a:t>3</a:t>
                      </a:r>
                      <a:endParaRPr sz="800">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800">
                          <a:solidFill>
                            <a:schemeClr val="dk1"/>
                          </a:solidFill>
                        </a:rPr>
                        <a:t>4</a:t>
                      </a:r>
                      <a:endParaRPr sz="800">
                        <a:solidFill>
                          <a:schemeClr val="dk1"/>
                        </a:solidFill>
                      </a:endParaRPr>
                    </a:p>
                  </a:txBody>
                  <a:tcPr marL="91425" marR="91425" marT="91425" marB="91425">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800">
                          <a:solidFill>
                            <a:schemeClr val="dk1"/>
                          </a:solidFill>
                        </a:rPr>
                        <a:t>2022-06-28</a:t>
                      </a:r>
                      <a:endParaRPr sz="800">
                        <a:solidFill>
                          <a:schemeClr val="dk1"/>
                        </a:solidFill>
                      </a:endParaRPr>
                    </a:p>
                  </a:txBody>
                  <a:tcPr marL="91425" marR="91425" marT="91425" marB="91425">
                    <a:solidFill>
                      <a:schemeClr val="lt1"/>
                    </a:solidFill>
                  </a:tcPr>
                </a:tc>
                <a:extLst>
                  <a:ext uri="{0D108BD9-81ED-4DB2-BD59-A6C34878D82A}">
                    <a16:rowId xmlns:a16="http://schemas.microsoft.com/office/drawing/2014/main" val="10001"/>
                  </a:ext>
                </a:extLst>
              </a:tr>
              <a:tr h="304775">
                <a:tc>
                  <a:txBody>
                    <a:bodyPr/>
                    <a:lstStyle/>
                    <a:p>
                      <a:pPr marL="0" lvl="0" indent="0" algn="l" rtl="0">
                        <a:lnSpc>
                          <a:spcPct val="115000"/>
                        </a:lnSpc>
                        <a:spcBef>
                          <a:spcPts val="0"/>
                        </a:spcBef>
                        <a:spcAft>
                          <a:spcPts val="0"/>
                        </a:spcAft>
                        <a:buNone/>
                      </a:pPr>
                      <a:r>
                        <a:rPr lang="en" sz="800">
                          <a:solidFill>
                            <a:schemeClr val="dk1"/>
                          </a:solidFill>
                        </a:rPr>
                        <a:t>k0hlBqXX-Bt0vf1op7Jr1w</a:t>
                      </a:r>
                      <a:endParaRPr sz="800">
                        <a:solidFill>
                          <a:schemeClr val="dk1"/>
                        </a:solidFill>
                      </a:endParaRPr>
                    </a:p>
                  </a:txBody>
                  <a:tcPr marL="91425" marR="91425" marT="91425" marB="91425">
                    <a:solidFill>
                      <a:schemeClr val="lt1"/>
                    </a:solidFill>
                  </a:tcPr>
                </a:tc>
                <a:tc>
                  <a:txBody>
                    <a:bodyPr/>
                    <a:lstStyle/>
                    <a:p>
                      <a:pPr marL="0" lvl="0" indent="0" algn="l" rtl="0">
                        <a:lnSpc>
                          <a:spcPct val="115000"/>
                        </a:lnSpc>
                        <a:spcBef>
                          <a:spcPts val="0"/>
                        </a:spcBef>
                        <a:spcAft>
                          <a:spcPts val="0"/>
                        </a:spcAft>
                        <a:buNone/>
                      </a:pPr>
                      <a:r>
                        <a:rPr lang="en" sz="800">
                          <a:solidFill>
                            <a:schemeClr val="dk1"/>
                          </a:solidFill>
                        </a:rPr>
                        <a:t>Tsevi's Pub And Grill</a:t>
                      </a:r>
                      <a:endParaRPr sz="800">
                        <a:solidFill>
                          <a:schemeClr val="dk1"/>
                        </a:solidFill>
                      </a:endParaRPr>
                    </a:p>
                  </a:txBody>
                  <a:tcPr marL="91425" marR="91425" marT="91425" marB="91425">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800">
                          <a:solidFill>
                            <a:schemeClr val="dk1"/>
                          </a:solidFill>
                        </a:rPr>
                        <a:t>2</a:t>
                      </a:r>
                      <a:endParaRPr sz="800">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800">
                          <a:solidFill>
                            <a:schemeClr val="dk1"/>
                          </a:solidFill>
                        </a:rPr>
                        <a:t>0</a:t>
                      </a:r>
                      <a:endParaRPr sz="800">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800">
                          <a:solidFill>
                            <a:schemeClr val="dk1"/>
                          </a:solidFill>
                        </a:rPr>
                        <a:t>1</a:t>
                      </a:r>
                      <a:endParaRPr sz="800">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800">
                          <a:solidFill>
                            <a:schemeClr val="dk1"/>
                          </a:solidFill>
                        </a:rPr>
                        <a:t>3</a:t>
                      </a:r>
                      <a:endParaRPr sz="800">
                        <a:solidFill>
                          <a:schemeClr val="dk1"/>
                        </a:solidFill>
                      </a:endParaRPr>
                    </a:p>
                  </a:txBody>
                  <a:tcPr marL="91425" marR="91425" marT="91425" marB="91425">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800">
                          <a:solidFill>
                            <a:schemeClr val="dk1"/>
                          </a:solidFill>
                        </a:rPr>
                        <a:t>2022-06-28</a:t>
                      </a:r>
                      <a:endParaRPr sz="800">
                        <a:solidFill>
                          <a:schemeClr val="dk1"/>
                        </a:solidFill>
                      </a:endParaRPr>
                    </a:p>
                  </a:txBody>
                  <a:tcPr marL="91425" marR="91425" marT="91425" marB="91425">
                    <a:solidFill>
                      <a:schemeClr val="lt1"/>
                    </a:solidFill>
                  </a:tcPr>
                </a:tc>
                <a:extLst>
                  <a:ext uri="{0D108BD9-81ED-4DB2-BD59-A6C34878D82A}">
                    <a16:rowId xmlns:a16="http://schemas.microsoft.com/office/drawing/2014/main" val="10002"/>
                  </a:ext>
                </a:extLst>
              </a:tr>
              <a:tr h="444975">
                <a:tc>
                  <a:txBody>
                    <a:bodyPr/>
                    <a:lstStyle/>
                    <a:p>
                      <a:pPr marL="0" lvl="0" indent="0" algn="l" rtl="0">
                        <a:lnSpc>
                          <a:spcPct val="115000"/>
                        </a:lnSpc>
                        <a:spcBef>
                          <a:spcPts val="0"/>
                        </a:spcBef>
                        <a:spcAft>
                          <a:spcPts val="0"/>
                        </a:spcAft>
                        <a:buNone/>
                      </a:pPr>
                      <a:r>
                        <a:rPr lang="en" sz="800">
                          <a:solidFill>
                            <a:schemeClr val="dk1"/>
                          </a:solidFill>
                        </a:rPr>
                        <a:t>n_0UpQx1hsNbnPUSlodU8w</a:t>
                      </a:r>
                      <a:endParaRPr sz="800">
                        <a:solidFill>
                          <a:schemeClr val="dk1"/>
                        </a:solidFill>
                      </a:endParaRPr>
                    </a:p>
                  </a:txBody>
                  <a:tcPr marL="91425" marR="91425" marT="91425" marB="91425">
                    <a:solidFill>
                      <a:schemeClr val="lt1"/>
                    </a:solidFill>
                  </a:tcPr>
                </a:tc>
                <a:tc>
                  <a:txBody>
                    <a:bodyPr/>
                    <a:lstStyle/>
                    <a:p>
                      <a:pPr marL="0" lvl="0" indent="0" algn="l" rtl="0">
                        <a:lnSpc>
                          <a:spcPct val="115000"/>
                        </a:lnSpc>
                        <a:spcBef>
                          <a:spcPts val="0"/>
                        </a:spcBef>
                        <a:spcAft>
                          <a:spcPts val="0"/>
                        </a:spcAft>
                        <a:buNone/>
                      </a:pPr>
                      <a:r>
                        <a:rPr lang="en" sz="800">
                          <a:solidFill>
                            <a:schemeClr val="dk1"/>
                          </a:solidFill>
                        </a:rPr>
                        <a:t>Famous Footwear</a:t>
                      </a:r>
                      <a:endParaRPr sz="800">
                        <a:solidFill>
                          <a:schemeClr val="dk1"/>
                        </a:solidFill>
                      </a:endParaRPr>
                    </a:p>
                  </a:txBody>
                  <a:tcPr marL="91425" marR="91425" marT="91425" marB="91425">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800">
                          <a:solidFill>
                            <a:schemeClr val="dk1"/>
                          </a:solidFill>
                        </a:rPr>
                        <a:t>0</a:t>
                      </a:r>
                      <a:endParaRPr sz="800">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800">
                          <a:solidFill>
                            <a:schemeClr val="dk1"/>
                          </a:solidFill>
                        </a:rPr>
                        <a:t>0</a:t>
                      </a:r>
                      <a:endParaRPr sz="800">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800">
                          <a:solidFill>
                            <a:schemeClr val="dk1"/>
                          </a:solidFill>
                        </a:rPr>
                        <a:t>0</a:t>
                      </a:r>
                      <a:endParaRPr sz="800">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800">
                          <a:solidFill>
                            <a:schemeClr val="dk1"/>
                          </a:solidFill>
                        </a:rPr>
                        <a:t>0</a:t>
                      </a:r>
                      <a:endParaRPr sz="800">
                        <a:solidFill>
                          <a:schemeClr val="dk1"/>
                        </a:solidFill>
                      </a:endParaRPr>
                    </a:p>
                  </a:txBody>
                  <a:tcPr marL="91425" marR="91425" marT="91425" marB="91425">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800">
                          <a:solidFill>
                            <a:schemeClr val="dk1"/>
                          </a:solidFill>
                        </a:rPr>
                        <a:t>2022-06-28</a:t>
                      </a:r>
                      <a:endParaRPr sz="800">
                        <a:solidFill>
                          <a:schemeClr val="dk1"/>
                        </a:solidFill>
                      </a:endParaRPr>
                    </a:p>
                  </a:txBody>
                  <a:tcPr marL="91425" marR="91425" marT="91425" marB="91425">
                    <a:solidFill>
                      <a:schemeClr val="lt1"/>
                    </a:solidFill>
                  </a:tcPr>
                </a:tc>
                <a:extLst>
                  <a:ext uri="{0D108BD9-81ED-4DB2-BD59-A6C34878D82A}">
                    <a16:rowId xmlns:a16="http://schemas.microsoft.com/office/drawing/2014/main" val="10003"/>
                  </a:ext>
                </a:extLst>
              </a:tr>
              <a:tr h="444975">
                <a:tc>
                  <a:txBody>
                    <a:bodyPr/>
                    <a:lstStyle/>
                    <a:p>
                      <a:pPr marL="0" lvl="0" indent="0" algn="l" rtl="0">
                        <a:lnSpc>
                          <a:spcPct val="115000"/>
                        </a:lnSpc>
                        <a:spcBef>
                          <a:spcPts val="0"/>
                        </a:spcBef>
                        <a:spcAft>
                          <a:spcPts val="0"/>
                        </a:spcAft>
                        <a:buNone/>
                      </a:pPr>
                      <a:r>
                        <a:rPr lang="en" sz="800">
                          <a:solidFill>
                            <a:schemeClr val="dk1"/>
                          </a:solidFill>
                        </a:rPr>
                        <a:t>mWMc6_wTdE0EUBKIGXDVfA</a:t>
                      </a:r>
                      <a:endParaRPr sz="800">
                        <a:solidFill>
                          <a:schemeClr val="dk1"/>
                        </a:solidFill>
                      </a:endParaRPr>
                    </a:p>
                  </a:txBody>
                  <a:tcPr marL="91425" marR="91425" marT="91425" marB="91425">
                    <a:solidFill>
                      <a:schemeClr val="lt1"/>
                    </a:solidFill>
                  </a:tcPr>
                </a:tc>
                <a:tc>
                  <a:txBody>
                    <a:bodyPr/>
                    <a:lstStyle/>
                    <a:p>
                      <a:pPr marL="0" lvl="0" indent="0" algn="l" rtl="0">
                        <a:lnSpc>
                          <a:spcPct val="115000"/>
                        </a:lnSpc>
                        <a:spcBef>
                          <a:spcPts val="0"/>
                        </a:spcBef>
                        <a:spcAft>
                          <a:spcPts val="0"/>
                        </a:spcAft>
                        <a:buNone/>
                      </a:pPr>
                      <a:r>
                        <a:rPr lang="en" sz="800">
                          <a:solidFill>
                            <a:schemeClr val="dk1"/>
                          </a:solidFill>
                        </a:rPr>
                        <a:t>Perkiomen Valley Brewery</a:t>
                      </a:r>
                      <a:endParaRPr sz="800">
                        <a:solidFill>
                          <a:schemeClr val="dk1"/>
                        </a:solidFill>
                      </a:endParaRPr>
                    </a:p>
                  </a:txBody>
                  <a:tcPr marL="91425" marR="91425" marT="91425" marB="91425">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800">
                          <a:solidFill>
                            <a:schemeClr val="dk1"/>
                          </a:solidFill>
                        </a:rPr>
                        <a:t>1</a:t>
                      </a:r>
                      <a:endParaRPr sz="800">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800">
                          <a:solidFill>
                            <a:schemeClr val="dk1"/>
                          </a:solidFill>
                        </a:rPr>
                        <a:t>3</a:t>
                      </a:r>
                      <a:endParaRPr sz="800">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800">
                          <a:solidFill>
                            <a:schemeClr val="dk1"/>
                          </a:solidFill>
                        </a:rPr>
                        <a:t>1</a:t>
                      </a:r>
                      <a:endParaRPr sz="800">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800">
                          <a:solidFill>
                            <a:schemeClr val="dk1"/>
                          </a:solidFill>
                        </a:rPr>
                        <a:t>5</a:t>
                      </a:r>
                      <a:endParaRPr sz="800">
                        <a:solidFill>
                          <a:schemeClr val="dk1"/>
                        </a:solidFill>
                      </a:endParaRPr>
                    </a:p>
                  </a:txBody>
                  <a:tcPr marL="91425" marR="91425" marT="91425" marB="91425">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800">
                          <a:solidFill>
                            <a:schemeClr val="dk1"/>
                          </a:solidFill>
                        </a:rPr>
                        <a:t>2022-06-28</a:t>
                      </a:r>
                      <a:endParaRPr sz="800">
                        <a:solidFill>
                          <a:schemeClr val="dk1"/>
                        </a:solidFill>
                      </a:endParaRPr>
                    </a:p>
                  </a:txBody>
                  <a:tcPr marL="91425" marR="91425" marT="91425" marB="91425">
                    <a:solidFill>
                      <a:schemeClr val="lt1"/>
                    </a:solidFill>
                  </a:tcPr>
                </a:tc>
                <a:extLst>
                  <a:ext uri="{0D108BD9-81ED-4DB2-BD59-A6C34878D82A}">
                    <a16:rowId xmlns:a16="http://schemas.microsoft.com/office/drawing/2014/main" val="10004"/>
                  </a:ext>
                </a:extLst>
              </a:tr>
              <a:tr h="444975">
                <a:tc>
                  <a:txBody>
                    <a:bodyPr/>
                    <a:lstStyle/>
                    <a:p>
                      <a:pPr marL="0" lvl="0" indent="0" algn="l" rtl="0">
                        <a:lnSpc>
                          <a:spcPct val="115000"/>
                        </a:lnSpc>
                        <a:spcBef>
                          <a:spcPts val="0"/>
                        </a:spcBef>
                        <a:spcAft>
                          <a:spcPts val="0"/>
                        </a:spcAft>
                        <a:buNone/>
                      </a:pPr>
                      <a:r>
                        <a:rPr lang="en" sz="800">
                          <a:solidFill>
                            <a:schemeClr val="dk1"/>
                          </a:solidFill>
                        </a:rPr>
                        <a:t>MTSW4McQd7CbVtyjqoe9mw</a:t>
                      </a:r>
                      <a:endParaRPr sz="800">
                        <a:solidFill>
                          <a:schemeClr val="dk1"/>
                        </a:solidFill>
                      </a:endParaRPr>
                    </a:p>
                  </a:txBody>
                  <a:tcPr marL="91425" marR="91425" marT="91425" marB="91425">
                    <a:solidFill>
                      <a:schemeClr val="lt1"/>
                    </a:solidFill>
                  </a:tcPr>
                </a:tc>
                <a:tc>
                  <a:txBody>
                    <a:bodyPr/>
                    <a:lstStyle/>
                    <a:p>
                      <a:pPr marL="0" lvl="0" indent="0" algn="l" rtl="0">
                        <a:lnSpc>
                          <a:spcPct val="115000"/>
                        </a:lnSpc>
                        <a:spcBef>
                          <a:spcPts val="0"/>
                        </a:spcBef>
                        <a:spcAft>
                          <a:spcPts val="0"/>
                        </a:spcAft>
                        <a:buNone/>
                      </a:pPr>
                      <a:r>
                        <a:rPr lang="en" sz="800">
                          <a:solidFill>
                            <a:schemeClr val="dk1"/>
                          </a:solidFill>
                        </a:rPr>
                        <a:t>St Honore Pastries</a:t>
                      </a:r>
                      <a:endParaRPr sz="800">
                        <a:solidFill>
                          <a:schemeClr val="dk1"/>
                        </a:solidFill>
                      </a:endParaRPr>
                    </a:p>
                  </a:txBody>
                  <a:tcPr marL="91425" marR="91425" marT="91425" marB="91425">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800">
                          <a:solidFill>
                            <a:schemeClr val="dk1"/>
                          </a:solidFill>
                        </a:rPr>
                        <a:t>0</a:t>
                      </a:r>
                      <a:endParaRPr sz="800">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800">
                          <a:solidFill>
                            <a:schemeClr val="dk1"/>
                          </a:solidFill>
                        </a:rPr>
                        <a:t>0</a:t>
                      </a:r>
                      <a:endParaRPr sz="800">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800">
                          <a:solidFill>
                            <a:schemeClr val="dk1"/>
                          </a:solidFill>
                        </a:rPr>
                        <a:t>0</a:t>
                      </a:r>
                      <a:endParaRPr sz="800">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800">
                          <a:solidFill>
                            <a:schemeClr val="dk1"/>
                          </a:solidFill>
                        </a:rPr>
                        <a:t>0</a:t>
                      </a:r>
                      <a:endParaRPr sz="800">
                        <a:solidFill>
                          <a:schemeClr val="dk1"/>
                        </a:solidFill>
                      </a:endParaRPr>
                    </a:p>
                  </a:txBody>
                  <a:tcPr marL="91425" marR="91425" marT="91425" marB="91425">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800" dirty="0">
                          <a:solidFill>
                            <a:schemeClr val="dk1"/>
                          </a:solidFill>
                        </a:rPr>
                        <a:t>2022-06-28</a:t>
                      </a:r>
                      <a:endParaRPr sz="800" dirty="0">
                        <a:solidFill>
                          <a:schemeClr val="dk1"/>
                        </a:solidFill>
                      </a:endParaRPr>
                    </a:p>
                  </a:txBody>
                  <a:tcPr marL="91425" marR="91425" marT="91425" marB="91425">
                    <a:solidFill>
                      <a:schemeClr val="lt1"/>
                    </a:solidFill>
                  </a:tcPr>
                </a:tc>
                <a:extLst>
                  <a:ext uri="{0D108BD9-81ED-4DB2-BD59-A6C34878D82A}">
                    <a16:rowId xmlns:a16="http://schemas.microsoft.com/office/drawing/2014/main" val="10005"/>
                  </a:ext>
                </a:extLst>
              </a:tr>
            </a:tbl>
          </a:graphicData>
        </a:graphic>
      </p:graphicFrame>
      <p:sp>
        <p:nvSpPr>
          <p:cNvPr id="558" name="Google Shape;558;p67"/>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62"/>
        <p:cNvGrpSpPr/>
        <p:nvPr/>
      </p:nvGrpSpPr>
      <p:grpSpPr>
        <a:xfrm>
          <a:off x="0" y="0"/>
          <a:ext cx="0" cy="0"/>
          <a:chOff x="0" y="0"/>
          <a:chExt cx="0" cy="0"/>
        </a:xfrm>
      </p:grpSpPr>
      <p:sp>
        <p:nvSpPr>
          <p:cNvPr id="563" name="Google Shape;563;p68"/>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22</a:t>
            </a:fld>
            <a:endParaRPr/>
          </a:p>
        </p:txBody>
      </p:sp>
      <p:sp>
        <p:nvSpPr>
          <p:cNvPr id="564" name="Google Shape;564;p68"/>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The Problem</a:t>
            </a:r>
            <a:endParaRPr dirty="0"/>
          </a:p>
        </p:txBody>
      </p:sp>
      <p:sp>
        <p:nvSpPr>
          <p:cNvPr id="565" name="Google Shape;565;p68"/>
          <p:cNvSpPr txBox="1">
            <a:spLocks noGrp="1"/>
          </p:cNvSpPr>
          <p:nvPr>
            <p:ph type="subTitle" idx="1"/>
          </p:nvPr>
        </p:nvSpPr>
        <p:spPr>
          <a:xfrm>
            <a:off x="835084" y="1119102"/>
            <a:ext cx="10659300" cy="583500"/>
          </a:xfrm>
          <a:prstGeom prst="rect">
            <a:avLst/>
          </a:prstGeom>
        </p:spPr>
        <p:txBody>
          <a:bodyPr spcFirstLastPara="1" wrap="square" lIns="0" tIns="0" rIns="0" bIns="0" anchor="t" anchorCtr="0">
            <a:noAutofit/>
          </a:bodyPr>
          <a:lstStyle/>
          <a:p>
            <a:pPr marL="0" lvl="0" indent="0" algn="l" rtl="0">
              <a:spcBef>
                <a:spcPts val="1100"/>
              </a:spcBef>
              <a:spcAft>
                <a:spcPts val="0"/>
              </a:spcAft>
              <a:buNone/>
            </a:pPr>
            <a:r>
              <a:rPr lang="en"/>
              <a:t>The PANDEMIC_RECOVERY table</a:t>
            </a:r>
            <a:endParaRPr/>
          </a:p>
        </p:txBody>
      </p:sp>
      <p:graphicFrame>
        <p:nvGraphicFramePr>
          <p:cNvPr id="566" name="Google Shape;566;p68"/>
          <p:cNvGraphicFramePr/>
          <p:nvPr/>
        </p:nvGraphicFramePr>
        <p:xfrm>
          <a:off x="513288" y="2484213"/>
          <a:ext cx="11439450" cy="1134192"/>
        </p:xfrm>
        <a:graphic>
          <a:graphicData uri="http://schemas.openxmlformats.org/drawingml/2006/table">
            <a:tbl>
              <a:tblPr>
                <a:noFill/>
                <a:tableStyleId>{D7E440C0-9F9F-4B7A-B09E-0B7364B92A36}</a:tableStyleId>
              </a:tblPr>
              <a:tblGrid>
                <a:gridCol w="1906575">
                  <a:extLst>
                    <a:ext uri="{9D8B030D-6E8A-4147-A177-3AD203B41FA5}">
                      <a16:colId xmlns:a16="http://schemas.microsoft.com/office/drawing/2014/main" val="20000"/>
                    </a:ext>
                  </a:extLst>
                </a:gridCol>
                <a:gridCol w="1906575">
                  <a:extLst>
                    <a:ext uri="{9D8B030D-6E8A-4147-A177-3AD203B41FA5}">
                      <a16:colId xmlns:a16="http://schemas.microsoft.com/office/drawing/2014/main" val="20001"/>
                    </a:ext>
                  </a:extLst>
                </a:gridCol>
                <a:gridCol w="1906575">
                  <a:extLst>
                    <a:ext uri="{9D8B030D-6E8A-4147-A177-3AD203B41FA5}">
                      <a16:colId xmlns:a16="http://schemas.microsoft.com/office/drawing/2014/main" val="20002"/>
                    </a:ext>
                  </a:extLst>
                </a:gridCol>
                <a:gridCol w="1906575">
                  <a:extLst>
                    <a:ext uri="{9D8B030D-6E8A-4147-A177-3AD203B41FA5}">
                      <a16:colId xmlns:a16="http://schemas.microsoft.com/office/drawing/2014/main" val="20003"/>
                    </a:ext>
                  </a:extLst>
                </a:gridCol>
                <a:gridCol w="1906575">
                  <a:extLst>
                    <a:ext uri="{9D8B030D-6E8A-4147-A177-3AD203B41FA5}">
                      <a16:colId xmlns:a16="http://schemas.microsoft.com/office/drawing/2014/main" val="20004"/>
                    </a:ext>
                  </a:extLst>
                </a:gridCol>
                <a:gridCol w="1906575">
                  <a:extLst>
                    <a:ext uri="{9D8B030D-6E8A-4147-A177-3AD203B41FA5}">
                      <a16:colId xmlns:a16="http://schemas.microsoft.com/office/drawing/2014/main" val="20005"/>
                    </a:ext>
                  </a:extLst>
                </a:gridCol>
              </a:tblGrid>
              <a:tr h="548625">
                <a:tc>
                  <a:txBody>
                    <a:bodyPr/>
                    <a:lstStyle/>
                    <a:p>
                      <a:pPr marL="0" lvl="0" indent="0" algn="l" rtl="0">
                        <a:spcBef>
                          <a:spcPts val="0"/>
                        </a:spcBef>
                        <a:spcAft>
                          <a:spcPts val="0"/>
                        </a:spcAft>
                        <a:buNone/>
                      </a:pPr>
                      <a:r>
                        <a:rPr lang="en" sz="1200" b="1">
                          <a:solidFill>
                            <a:schemeClr val="dk1"/>
                          </a:solidFill>
                        </a:rPr>
                        <a:t>business_name</a:t>
                      </a:r>
                      <a:endParaRPr sz="1200" b="1">
                        <a:solidFill>
                          <a:schemeClr val="dk1"/>
                        </a:solidFill>
                      </a:endParaRPr>
                    </a:p>
                  </a:txBody>
                  <a:tcPr marL="91425" marR="91425" marT="91425" marB="91425">
                    <a:lnR w="9525" cap="flat" cmpd="sng">
                      <a:solidFill>
                        <a:srgbClr val="9E9E9E"/>
                      </a:solidFill>
                      <a:prstDash val="solid"/>
                      <a:round/>
                      <a:headEnd type="none" w="sm" len="sm"/>
                      <a:tailEnd type="none" w="sm" len="sm"/>
                    </a:lnR>
                    <a:solidFill>
                      <a:schemeClr val="accent5"/>
                    </a:solidFill>
                  </a:tcPr>
                </a:tc>
                <a:tc>
                  <a:txBody>
                    <a:bodyPr/>
                    <a:lstStyle/>
                    <a:p>
                      <a:pPr marL="0" lvl="0" indent="0" algn="l" rtl="0">
                        <a:spcBef>
                          <a:spcPts val="0"/>
                        </a:spcBef>
                        <a:spcAft>
                          <a:spcPts val="0"/>
                        </a:spcAft>
                        <a:buNone/>
                      </a:pPr>
                      <a:r>
                        <a:rPr lang="en" sz="1200" b="1">
                          <a:solidFill>
                            <a:schemeClr val="dk1"/>
                          </a:solidFill>
                        </a:rPr>
                        <a:t>review_count</a:t>
                      </a:r>
                      <a:endParaRPr sz="1200" b="1">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5"/>
                    </a:solidFill>
                  </a:tcPr>
                </a:tc>
                <a:tc>
                  <a:txBody>
                    <a:bodyPr/>
                    <a:lstStyle/>
                    <a:p>
                      <a:pPr marL="0" lvl="0" indent="0" algn="l" rtl="0">
                        <a:spcBef>
                          <a:spcPts val="0"/>
                        </a:spcBef>
                        <a:spcAft>
                          <a:spcPts val="0"/>
                        </a:spcAft>
                        <a:buNone/>
                      </a:pPr>
                      <a:r>
                        <a:rPr lang="en" sz="1200" b="1">
                          <a:solidFill>
                            <a:schemeClr val="dk1"/>
                          </a:solidFill>
                        </a:rPr>
                        <a:t>tip_count</a:t>
                      </a:r>
                      <a:endParaRPr sz="1200" b="1">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5"/>
                    </a:solidFill>
                  </a:tcPr>
                </a:tc>
                <a:tc>
                  <a:txBody>
                    <a:bodyPr/>
                    <a:lstStyle/>
                    <a:p>
                      <a:pPr marL="0" lvl="0" indent="0" algn="l" rtl="0">
                        <a:spcBef>
                          <a:spcPts val="0"/>
                        </a:spcBef>
                        <a:spcAft>
                          <a:spcPts val="0"/>
                        </a:spcAft>
                        <a:buNone/>
                      </a:pPr>
                      <a:r>
                        <a:rPr lang="en" sz="1200" b="1">
                          <a:solidFill>
                            <a:schemeClr val="dk1"/>
                          </a:solidFill>
                        </a:rPr>
                        <a:t>checkin_count</a:t>
                      </a:r>
                      <a:endParaRPr sz="1200" b="1">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5"/>
                    </a:solidFill>
                  </a:tcPr>
                </a:tc>
                <a:tc>
                  <a:txBody>
                    <a:bodyPr/>
                    <a:lstStyle/>
                    <a:p>
                      <a:pPr marL="0" lvl="0" indent="0" algn="l" rtl="0">
                        <a:spcBef>
                          <a:spcPts val="0"/>
                        </a:spcBef>
                        <a:spcAft>
                          <a:spcPts val="0"/>
                        </a:spcAft>
                        <a:buNone/>
                      </a:pPr>
                      <a:r>
                        <a:rPr lang="en" sz="1200" b="1">
                          <a:solidFill>
                            <a:schemeClr val="dk1"/>
                          </a:solidFill>
                        </a:rPr>
                        <a:t>interaction_count</a:t>
                      </a:r>
                      <a:endParaRPr sz="1200" b="1">
                        <a:solidFill>
                          <a:schemeClr val="dk1"/>
                        </a:solidFill>
                      </a:endParaRPr>
                    </a:p>
                  </a:txBody>
                  <a:tcPr marL="91425" marR="91425" marT="91425" marB="91425">
                    <a:lnL w="9525" cap="flat" cmpd="sng">
                      <a:solidFill>
                        <a:srgbClr val="9E9E9E"/>
                      </a:solidFill>
                      <a:prstDash val="solid"/>
                      <a:round/>
                      <a:headEnd type="none" w="sm" len="sm"/>
                      <a:tailEnd type="none" w="sm" len="sm"/>
                    </a:lnL>
                    <a:solidFill>
                      <a:schemeClr val="accent5"/>
                    </a:solidFill>
                  </a:tcPr>
                </a:tc>
                <a:tc>
                  <a:txBody>
                    <a:bodyPr/>
                    <a:lstStyle/>
                    <a:p>
                      <a:pPr marL="0" lvl="0" indent="0" algn="l" rtl="0">
                        <a:spcBef>
                          <a:spcPts val="0"/>
                        </a:spcBef>
                        <a:spcAft>
                          <a:spcPts val="0"/>
                        </a:spcAft>
                        <a:buNone/>
                      </a:pPr>
                      <a:r>
                        <a:rPr lang="en" sz="1200" b="1">
                          <a:solidFill>
                            <a:schemeClr val="dk1"/>
                          </a:solidFill>
                        </a:rPr>
                        <a:t>date</a:t>
                      </a:r>
                      <a:endParaRPr sz="1200" b="1">
                        <a:solidFill>
                          <a:schemeClr val="dk1"/>
                        </a:solidFill>
                      </a:endParaRPr>
                    </a:p>
                  </a:txBody>
                  <a:tcPr marL="91425" marR="91425" marT="91425" marB="91425">
                    <a:solidFill>
                      <a:schemeClr val="accent5"/>
                    </a:solidFill>
                  </a:tcPr>
                </a:tc>
                <a:extLst>
                  <a:ext uri="{0D108BD9-81ED-4DB2-BD59-A6C34878D82A}">
                    <a16:rowId xmlns:a16="http://schemas.microsoft.com/office/drawing/2014/main" val="10000"/>
                  </a:ext>
                </a:extLst>
              </a:tr>
              <a:tr h="548625">
                <a:tc>
                  <a:txBody>
                    <a:bodyPr/>
                    <a:lstStyle/>
                    <a:p>
                      <a:pPr marL="0" lvl="0" indent="0" algn="l" rtl="0">
                        <a:lnSpc>
                          <a:spcPct val="115000"/>
                        </a:lnSpc>
                        <a:spcBef>
                          <a:spcPts val="0"/>
                        </a:spcBef>
                        <a:spcAft>
                          <a:spcPts val="0"/>
                        </a:spcAft>
                        <a:buNone/>
                      </a:pPr>
                      <a:r>
                        <a:rPr lang="en" sz="1200">
                          <a:solidFill>
                            <a:schemeClr val="dk1"/>
                          </a:solidFill>
                        </a:rPr>
                        <a:t>Perkiomen Valley Brewery</a:t>
                      </a:r>
                      <a:endParaRPr sz="1200">
                        <a:solidFill>
                          <a:schemeClr val="dk1"/>
                        </a:solidFill>
                      </a:endParaRPr>
                    </a:p>
                  </a:txBody>
                  <a:tcPr marL="91425" marR="91425" marT="91425" marB="91425">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1600">
                          <a:solidFill>
                            <a:schemeClr val="dk1"/>
                          </a:solidFill>
                        </a:rPr>
                        <a:t>2</a:t>
                      </a:r>
                      <a:endParaRPr sz="1600">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600">
                          <a:solidFill>
                            <a:schemeClr val="dk1"/>
                          </a:solidFill>
                        </a:rPr>
                        <a:t>1</a:t>
                      </a:r>
                      <a:endParaRPr sz="1600">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600">
                          <a:solidFill>
                            <a:schemeClr val="dk1"/>
                          </a:solidFill>
                        </a:rPr>
                        <a:t>3</a:t>
                      </a:r>
                      <a:endParaRPr sz="1600">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600">
                          <a:solidFill>
                            <a:schemeClr val="dk1"/>
                          </a:solidFill>
                        </a:rPr>
                        <a:t>6</a:t>
                      </a:r>
                      <a:endParaRPr sz="1600">
                        <a:solidFill>
                          <a:schemeClr val="dk1"/>
                        </a:solidFill>
                      </a:endParaRPr>
                    </a:p>
                  </a:txBody>
                  <a:tcPr marL="91425" marR="91425" marT="91425" marB="91425">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1600">
                          <a:solidFill>
                            <a:schemeClr val="dk1"/>
                          </a:solidFill>
                        </a:rPr>
                        <a:t>2022-06-28</a:t>
                      </a:r>
                      <a:endParaRPr sz="1600">
                        <a:solidFill>
                          <a:schemeClr val="dk1"/>
                        </a:solidFill>
                      </a:endParaRPr>
                    </a:p>
                  </a:txBody>
                  <a:tcPr marL="91425" marR="91425" marT="91425" marB="91425">
                    <a:solidFill>
                      <a:schemeClr val="lt1"/>
                    </a:solidFill>
                  </a:tcPr>
                </a:tc>
                <a:extLst>
                  <a:ext uri="{0D108BD9-81ED-4DB2-BD59-A6C34878D82A}">
                    <a16:rowId xmlns:a16="http://schemas.microsoft.com/office/drawing/2014/main" val="10001"/>
                  </a:ext>
                </a:extLst>
              </a:tr>
            </a:tbl>
          </a:graphicData>
        </a:graphic>
      </p:graphicFrame>
      <p:sp>
        <p:nvSpPr>
          <p:cNvPr id="567" name="Google Shape;567;p68"/>
          <p:cNvSpPr txBox="1"/>
          <p:nvPr/>
        </p:nvSpPr>
        <p:spPr>
          <a:xfrm>
            <a:off x="2724150" y="3032850"/>
            <a:ext cx="5145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b="1">
                <a:solidFill>
                  <a:schemeClr val="accent1"/>
                </a:solidFill>
                <a:latin typeface="DM Sans"/>
                <a:ea typeface="DM Sans"/>
                <a:cs typeface="DM Sans"/>
                <a:sym typeface="DM Sans"/>
              </a:rPr>
              <a:t>4</a:t>
            </a:r>
            <a:endParaRPr sz="2000" b="1">
              <a:solidFill>
                <a:schemeClr val="accent1"/>
              </a:solidFill>
              <a:latin typeface="DM Sans"/>
              <a:ea typeface="DM Sans"/>
              <a:cs typeface="DM Sans"/>
              <a:sym typeface="DM Sans"/>
            </a:endParaRPr>
          </a:p>
        </p:txBody>
      </p:sp>
      <p:sp>
        <p:nvSpPr>
          <p:cNvPr id="568" name="Google Shape;568;p68"/>
          <p:cNvSpPr/>
          <p:nvPr/>
        </p:nvSpPr>
        <p:spPr>
          <a:xfrm>
            <a:off x="2495550" y="3124200"/>
            <a:ext cx="228600" cy="171450"/>
          </a:xfrm>
          <a:custGeom>
            <a:avLst/>
            <a:gdLst/>
            <a:ahLst/>
            <a:cxnLst/>
            <a:rect l="l" t="t" r="r" b="b"/>
            <a:pathLst>
              <a:path w="9144" h="6858" extrusionOk="0">
                <a:moveTo>
                  <a:pt x="9144" y="0"/>
                </a:moveTo>
                <a:cubicBezTo>
                  <a:pt x="5974" y="2113"/>
                  <a:pt x="3408" y="5154"/>
                  <a:pt x="0" y="6858"/>
                </a:cubicBezTo>
              </a:path>
            </a:pathLst>
          </a:custGeom>
          <a:noFill/>
          <a:ln w="28575" cap="flat" cmpd="sng">
            <a:solidFill>
              <a:schemeClr val="accent1"/>
            </a:solidFill>
            <a:prstDash val="solid"/>
            <a:round/>
            <a:headEnd type="none" w="med" len="med"/>
            <a:tailEnd type="none" w="med" len="med"/>
          </a:ln>
        </p:spPr>
      </p:sp>
      <p:sp>
        <p:nvSpPr>
          <p:cNvPr id="569" name="Google Shape;569;p68"/>
          <p:cNvSpPr/>
          <p:nvPr/>
        </p:nvSpPr>
        <p:spPr>
          <a:xfrm>
            <a:off x="8177700" y="3117225"/>
            <a:ext cx="228600" cy="171450"/>
          </a:xfrm>
          <a:custGeom>
            <a:avLst/>
            <a:gdLst/>
            <a:ahLst/>
            <a:cxnLst/>
            <a:rect l="l" t="t" r="r" b="b"/>
            <a:pathLst>
              <a:path w="9144" h="6858" extrusionOk="0">
                <a:moveTo>
                  <a:pt x="9144" y="0"/>
                </a:moveTo>
                <a:cubicBezTo>
                  <a:pt x="5974" y="2113"/>
                  <a:pt x="3408" y="5154"/>
                  <a:pt x="0" y="6858"/>
                </a:cubicBezTo>
              </a:path>
            </a:pathLst>
          </a:custGeom>
          <a:noFill/>
          <a:ln w="28575" cap="flat" cmpd="sng">
            <a:solidFill>
              <a:schemeClr val="accent1"/>
            </a:solidFill>
            <a:prstDash val="solid"/>
            <a:round/>
            <a:headEnd type="none" w="med" len="med"/>
            <a:tailEnd type="none" w="med" len="med"/>
          </a:ln>
        </p:spPr>
      </p:sp>
      <p:sp>
        <p:nvSpPr>
          <p:cNvPr id="570" name="Google Shape;570;p68"/>
          <p:cNvSpPr txBox="1"/>
          <p:nvPr/>
        </p:nvSpPr>
        <p:spPr>
          <a:xfrm>
            <a:off x="8463675" y="3032850"/>
            <a:ext cx="5145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b="1">
                <a:solidFill>
                  <a:schemeClr val="accent1"/>
                </a:solidFill>
                <a:latin typeface="DM Sans"/>
                <a:ea typeface="DM Sans"/>
                <a:cs typeface="DM Sans"/>
                <a:sym typeface="DM Sans"/>
              </a:rPr>
              <a:t>8</a:t>
            </a:r>
            <a:endParaRPr sz="2000" b="1">
              <a:solidFill>
                <a:schemeClr val="accent1"/>
              </a:solidFill>
              <a:latin typeface="DM Sans"/>
              <a:ea typeface="DM Sans"/>
              <a:cs typeface="DM Sans"/>
              <a:sym typeface="DM Sans"/>
            </a:endParaRPr>
          </a:p>
        </p:txBody>
      </p:sp>
      <p:sp>
        <p:nvSpPr>
          <p:cNvPr id="571" name="Google Shape;571;p68"/>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69"/>
                                        </p:tgtEl>
                                        <p:attrNameLst>
                                          <p:attrName>style.visibility</p:attrName>
                                        </p:attrNameLst>
                                      </p:cBhvr>
                                      <p:to>
                                        <p:strVal val="visible"/>
                                      </p:to>
                                    </p:set>
                                    <p:animEffect transition="in" filter="fade">
                                      <p:cBhvr>
                                        <p:cTn id="7" dur="1000"/>
                                        <p:tgtEl>
                                          <p:spTgt spid="569"/>
                                        </p:tgtEl>
                                      </p:cBhvr>
                                    </p:animEffect>
                                  </p:childTnLst>
                                </p:cTn>
                              </p:par>
                              <p:par>
                                <p:cTn id="8" presetID="10" presetClass="entr" presetSubtype="0" fill="hold" nodeType="withEffect">
                                  <p:stCondLst>
                                    <p:cond delay="0"/>
                                  </p:stCondLst>
                                  <p:childTnLst>
                                    <p:set>
                                      <p:cBhvr>
                                        <p:cTn id="9" dur="1" fill="hold">
                                          <p:stCondLst>
                                            <p:cond delay="0"/>
                                          </p:stCondLst>
                                        </p:cTn>
                                        <p:tgtEl>
                                          <p:spTgt spid="570"/>
                                        </p:tgtEl>
                                        <p:attrNameLst>
                                          <p:attrName>style.visibility</p:attrName>
                                        </p:attrNameLst>
                                      </p:cBhvr>
                                      <p:to>
                                        <p:strVal val="visible"/>
                                      </p:to>
                                    </p:set>
                                    <p:animEffect transition="in" filter="fade">
                                      <p:cBhvr>
                                        <p:cTn id="10" dur="1"/>
                                        <p:tgtEl>
                                          <p:spTgt spid="57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67"/>
                                        </p:tgtEl>
                                        <p:attrNameLst>
                                          <p:attrName>style.visibility</p:attrName>
                                        </p:attrNameLst>
                                      </p:cBhvr>
                                      <p:to>
                                        <p:strVal val="visible"/>
                                      </p:to>
                                    </p:set>
                                    <p:animEffect transition="in" filter="fade">
                                      <p:cBhvr>
                                        <p:cTn id="15" dur="1000"/>
                                        <p:tgtEl>
                                          <p:spTgt spid="567"/>
                                        </p:tgtEl>
                                      </p:cBhvr>
                                    </p:animEffect>
                                  </p:childTnLst>
                                </p:cTn>
                              </p:par>
                              <p:par>
                                <p:cTn id="16" presetID="10" presetClass="entr" presetSubtype="0" fill="hold" nodeType="withEffect">
                                  <p:stCondLst>
                                    <p:cond delay="0"/>
                                  </p:stCondLst>
                                  <p:childTnLst>
                                    <p:set>
                                      <p:cBhvr>
                                        <p:cTn id="17" dur="1" fill="hold">
                                          <p:stCondLst>
                                            <p:cond delay="0"/>
                                          </p:stCondLst>
                                        </p:cTn>
                                        <p:tgtEl>
                                          <p:spTgt spid="568"/>
                                        </p:tgtEl>
                                        <p:attrNameLst>
                                          <p:attrName>style.visibility</p:attrName>
                                        </p:attrNameLst>
                                      </p:cBhvr>
                                      <p:to>
                                        <p:strVal val="visible"/>
                                      </p:to>
                                    </p:set>
                                    <p:animEffect transition="in" filter="fade">
                                      <p:cBhvr>
                                        <p:cTn id="18" dur="1000"/>
                                        <p:tgtEl>
                                          <p:spTgt spid="5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75"/>
        <p:cNvGrpSpPr/>
        <p:nvPr/>
      </p:nvGrpSpPr>
      <p:grpSpPr>
        <a:xfrm>
          <a:off x="0" y="0"/>
          <a:ext cx="0" cy="0"/>
          <a:chOff x="0" y="0"/>
          <a:chExt cx="0" cy="0"/>
        </a:xfrm>
      </p:grpSpPr>
      <p:sp>
        <p:nvSpPr>
          <p:cNvPr id="576" name="Google Shape;576;p69"/>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23</a:t>
            </a:fld>
            <a:endParaRPr/>
          </a:p>
        </p:txBody>
      </p:sp>
      <p:sp>
        <p:nvSpPr>
          <p:cNvPr id="578" name="Google Shape;578;p69"/>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pic>
        <p:nvPicPr>
          <p:cNvPr id="8" name="Graphic 7" descr="Stopwatch outline">
            <a:extLst>
              <a:ext uri="{FF2B5EF4-FFF2-40B4-BE49-F238E27FC236}">
                <a16:creationId xmlns:a16="http://schemas.microsoft.com/office/drawing/2014/main" id="{12C2483C-D70C-7CF9-CEF4-A877C79B166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28295" y="2405757"/>
            <a:ext cx="1661946" cy="1661946"/>
          </a:xfrm>
          <a:prstGeom prst="rect">
            <a:avLst/>
          </a:prstGeom>
        </p:spPr>
      </p:pic>
      <p:pic>
        <p:nvPicPr>
          <p:cNvPr id="9" name="Graphic 8" descr="Stopwatch outline">
            <a:extLst>
              <a:ext uri="{FF2B5EF4-FFF2-40B4-BE49-F238E27FC236}">
                <a16:creationId xmlns:a16="http://schemas.microsoft.com/office/drawing/2014/main" id="{3FBCDF26-8DEE-0CB4-0A08-6D31668220F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184194" y="634140"/>
            <a:ext cx="1661946" cy="1661946"/>
          </a:xfrm>
          <a:prstGeom prst="rect">
            <a:avLst/>
          </a:prstGeom>
        </p:spPr>
      </p:pic>
      <p:pic>
        <p:nvPicPr>
          <p:cNvPr id="10" name="Graphic 9" descr="Stopwatch outline">
            <a:extLst>
              <a:ext uri="{FF2B5EF4-FFF2-40B4-BE49-F238E27FC236}">
                <a16:creationId xmlns:a16="http://schemas.microsoft.com/office/drawing/2014/main" id="{D41BA170-5711-680D-18D5-164DA456D88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184194" y="2405757"/>
            <a:ext cx="1661946" cy="1661946"/>
          </a:xfrm>
          <a:prstGeom prst="rect">
            <a:avLst/>
          </a:prstGeom>
        </p:spPr>
      </p:pic>
      <p:pic>
        <p:nvPicPr>
          <p:cNvPr id="11" name="Graphic 10" descr="Stopwatch outline">
            <a:extLst>
              <a:ext uri="{FF2B5EF4-FFF2-40B4-BE49-F238E27FC236}">
                <a16:creationId xmlns:a16="http://schemas.microsoft.com/office/drawing/2014/main" id="{E79E9336-9824-3679-427D-5115526470F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184194" y="4177374"/>
            <a:ext cx="1661946" cy="1661946"/>
          </a:xfrm>
          <a:prstGeom prst="rect">
            <a:avLst/>
          </a:prstGeom>
        </p:spPr>
      </p:pic>
      <p:cxnSp>
        <p:nvCxnSpPr>
          <p:cNvPr id="5" name="Straight Arrow Connector 4">
            <a:extLst>
              <a:ext uri="{FF2B5EF4-FFF2-40B4-BE49-F238E27FC236}">
                <a16:creationId xmlns:a16="http://schemas.microsoft.com/office/drawing/2014/main" id="{A37DA933-CC81-5B4A-3F99-B10087494E97}"/>
              </a:ext>
            </a:extLst>
          </p:cNvPr>
          <p:cNvCxnSpPr>
            <a:stCxn id="8" idx="3"/>
            <a:endCxn id="10" idx="1"/>
          </p:cNvCxnSpPr>
          <p:nvPr/>
        </p:nvCxnSpPr>
        <p:spPr>
          <a:xfrm>
            <a:off x="2490241" y="3236730"/>
            <a:ext cx="269395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Curved Connector 13">
            <a:extLst>
              <a:ext uri="{FF2B5EF4-FFF2-40B4-BE49-F238E27FC236}">
                <a16:creationId xmlns:a16="http://schemas.microsoft.com/office/drawing/2014/main" id="{DAEEE3EA-2999-530B-890D-D605A1B9A3C3}"/>
              </a:ext>
            </a:extLst>
          </p:cNvPr>
          <p:cNvCxnSpPr>
            <a:stCxn id="8" idx="3"/>
            <a:endCxn id="9" idx="1"/>
          </p:cNvCxnSpPr>
          <p:nvPr/>
        </p:nvCxnSpPr>
        <p:spPr>
          <a:xfrm flipV="1">
            <a:off x="2490241" y="1465113"/>
            <a:ext cx="2693953" cy="1771617"/>
          </a:xfrm>
          <a:prstGeom prst="curvedConnector3">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8" name="Curved Connector 17">
            <a:extLst>
              <a:ext uri="{FF2B5EF4-FFF2-40B4-BE49-F238E27FC236}">
                <a16:creationId xmlns:a16="http://schemas.microsoft.com/office/drawing/2014/main" id="{4F8D365D-C29C-0F54-4C61-D1DB54F3B0EF}"/>
              </a:ext>
            </a:extLst>
          </p:cNvPr>
          <p:cNvCxnSpPr>
            <a:cxnSpLocks/>
            <a:stCxn id="8" idx="3"/>
            <a:endCxn id="11" idx="1"/>
          </p:cNvCxnSpPr>
          <p:nvPr/>
        </p:nvCxnSpPr>
        <p:spPr>
          <a:xfrm>
            <a:off x="2490241" y="3236730"/>
            <a:ext cx="2693953" cy="1771617"/>
          </a:xfrm>
          <a:prstGeom prst="curvedConnector3">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5549BCFF-3336-0980-D019-E99BDCF28F3F}"/>
              </a:ext>
            </a:extLst>
          </p:cNvPr>
          <p:cNvSpPr txBox="1"/>
          <p:nvPr/>
        </p:nvSpPr>
        <p:spPr>
          <a:xfrm>
            <a:off x="7071211" y="1234280"/>
            <a:ext cx="3714478" cy="461665"/>
          </a:xfrm>
          <a:prstGeom prst="rect">
            <a:avLst/>
          </a:prstGeom>
          <a:noFill/>
        </p:spPr>
        <p:txBody>
          <a:bodyPr wrap="none" rtlCol="0">
            <a:spAutoFit/>
          </a:bodyPr>
          <a:lstStyle/>
          <a:p>
            <a:r>
              <a:rPr lang="en-US" sz="2400" dirty="0"/>
              <a:t>Machine Learning Models</a:t>
            </a:r>
          </a:p>
        </p:txBody>
      </p:sp>
      <p:sp>
        <p:nvSpPr>
          <p:cNvPr id="22" name="TextBox 21">
            <a:extLst>
              <a:ext uri="{FF2B5EF4-FFF2-40B4-BE49-F238E27FC236}">
                <a16:creationId xmlns:a16="http://schemas.microsoft.com/office/drawing/2014/main" id="{F89009BB-D188-FC79-1E4F-ABE3165BEF9D}"/>
              </a:ext>
            </a:extLst>
          </p:cNvPr>
          <p:cNvSpPr txBox="1"/>
          <p:nvPr/>
        </p:nvSpPr>
        <p:spPr>
          <a:xfrm>
            <a:off x="7071211" y="3005897"/>
            <a:ext cx="1263487" cy="461665"/>
          </a:xfrm>
          <a:prstGeom prst="rect">
            <a:avLst/>
          </a:prstGeom>
          <a:noFill/>
        </p:spPr>
        <p:txBody>
          <a:bodyPr wrap="none" rtlCol="0">
            <a:spAutoFit/>
          </a:bodyPr>
          <a:lstStyle/>
          <a:p>
            <a:r>
              <a:rPr lang="en-US" sz="2400" dirty="0"/>
              <a:t>Reports</a:t>
            </a:r>
          </a:p>
        </p:txBody>
      </p:sp>
      <p:sp>
        <p:nvSpPr>
          <p:cNvPr id="23" name="TextBox 22">
            <a:extLst>
              <a:ext uri="{FF2B5EF4-FFF2-40B4-BE49-F238E27FC236}">
                <a16:creationId xmlns:a16="http://schemas.microsoft.com/office/drawing/2014/main" id="{1F063B3A-2E47-D91A-BD4D-F851A4713F78}"/>
              </a:ext>
            </a:extLst>
          </p:cNvPr>
          <p:cNvSpPr txBox="1"/>
          <p:nvPr/>
        </p:nvSpPr>
        <p:spPr>
          <a:xfrm>
            <a:off x="7071211" y="4777514"/>
            <a:ext cx="2291012" cy="461665"/>
          </a:xfrm>
          <a:prstGeom prst="rect">
            <a:avLst/>
          </a:prstGeom>
          <a:noFill/>
        </p:spPr>
        <p:txBody>
          <a:bodyPr wrap="none" rtlCol="0">
            <a:spAutoFit/>
          </a:bodyPr>
          <a:lstStyle/>
          <a:p>
            <a:r>
              <a:rPr lang="en-US" sz="2400" dirty="0"/>
              <a:t>Other Pipelines</a:t>
            </a:r>
          </a:p>
        </p:txBody>
      </p:sp>
      <p:sp>
        <p:nvSpPr>
          <p:cNvPr id="24" name="TextBox 23">
            <a:extLst>
              <a:ext uri="{FF2B5EF4-FFF2-40B4-BE49-F238E27FC236}">
                <a16:creationId xmlns:a16="http://schemas.microsoft.com/office/drawing/2014/main" id="{B0620895-8719-16AF-5F32-A0D162B55ED3}"/>
              </a:ext>
            </a:extLst>
          </p:cNvPr>
          <p:cNvSpPr txBox="1"/>
          <p:nvPr/>
        </p:nvSpPr>
        <p:spPr>
          <a:xfrm>
            <a:off x="0" y="4298511"/>
            <a:ext cx="3318537" cy="1200329"/>
          </a:xfrm>
          <a:prstGeom prst="rect">
            <a:avLst/>
          </a:prstGeom>
          <a:noFill/>
        </p:spPr>
        <p:txBody>
          <a:bodyPr wrap="none" rtlCol="0">
            <a:spAutoFit/>
          </a:bodyPr>
          <a:lstStyle/>
          <a:p>
            <a:pPr algn="ctr"/>
            <a:r>
              <a:rPr lang="en-US" sz="2400" dirty="0"/>
              <a:t>The </a:t>
            </a:r>
          </a:p>
          <a:p>
            <a:pPr algn="ctr"/>
            <a:r>
              <a:rPr lang="en-US" sz="2400" dirty="0" err="1">
                <a:latin typeface="Courier New" panose="02070309020205020404" pitchFamily="49" charset="0"/>
                <a:cs typeface="Courier New" panose="02070309020205020404" pitchFamily="49" charset="0"/>
              </a:rPr>
              <a:t>pandemic_recovery</a:t>
            </a:r>
            <a:endParaRPr lang="en-US" sz="2400" dirty="0">
              <a:latin typeface="Courier New" panose="02070309020205020404" pitchFamily="49" charset="0"/>
              <a:cs typeface="Courier New" panose="02070309020205020404" pitchFamily="49" charset="0"/>
            </a:endParaRPr>
          </a:p>
          <a:p>
            <a:pPr algn="ctr"/>
            <a:r>
              <a:rPr lang="en-US" sz="2400" dirty="0"/>
              <a:t>table</a:t>
            </a:r>
          </a:p>
        </p:txBody>
      </p:sp>
    </p:spTree>
    <p:extLst>
      <p:ext uri="{BB962C8B-B14F-4D97-AF65-F5344CB8AC3E}">
        <p14:creationId xmlns:p14="http://schemas.microsoft.com/office/powerpoint/2010/main" val="31200131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871"/>
        <p:cNvGrpSpPr/>
        <p:nvPr/>
      </p:nvGrpSpPr>
      <p:grpSpPr>
        <a:xfrm>
          <a:off x="0" y="0"/>
          <a:ext cx="0" cy="0"/>
          <a:chOff x="0" y="0"/>
          <a:chExt cx="0" cy="0"/>
        </a:xfrm>
      </p:grpSpPr>
      <p:pic>
        <p:nvPicPr>
          <p:cNvPr id="3" name="Picture 2" descr="Graphical user interface, application, Teams&#10;&#10;Description automatically generated">
            <a:extLst>
              <a:ext uri="{FF2B5EF4-FFF2-40B4-BE49-F238E27FC236}">
                <a16:creationId xmlns:a16="http://schemas.microsoft.com/office/drawing/2014/main" id="{E57FA532-ED2F-1FF0-8E35-6E9EAA0BD783}"/>
              </a:ext>
            </a:extLst>
          </p:cNvPr>
          <p:cNvPicPr>
            <a:picLocks noChangeAspect="1"/>
          </p:cNvPicPr>
          <p:nvPr/>
        </p:nvPicPr>
        <p:blipFill>
          <a:blip r:embed="rId3"/>
          <a:stretch>
            <a:fillRect/>
          </a:stretch>
        </p:blipFill>
        <p:spPr>
          <a:xfrm>
            <a:off x="1070974" y="675475"/>
            <a:ext cx="10007600" cy="4673600"/>
          </a:xfrm>
          <a:prstGeom prst="rect">
            <a:avLst/>
          </a:prstGeom>
        </p:spPr>
      </p:pic>
      <p:sp>
        <p:nvSpPr>
          <p:cNvPr id="872" name="Google Shape;872;p79"/>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24</a:t>
            </a:fld>
            <a:endParaRPr/>
          </a:p>
        </p:txBody>
      </p:sp>
      <p:sp>
        <p:nvSpPr>
          <p:cNvPr id="874" name="Google Shape;874;p79"/>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pic>
        <p:nvPicPr>
          <p:cNvPr id="4" name="Picture 3" descr="A screenshot of a computer&#10;&#10;Description automatically generated">
            <a:extLst>
              <a:ext uri="{FF2B5EF4-FFF2-40B4-BE49-F238E27FC236}">
                <a16:creationId xmlns:a16="http://schemas.microsoft.com/office/drawing/2014/main" id="{0E037EC6-D68B-19C0-DE2F-2A1A1E722009}"/>
              </a:ext>
            </a:extLst>
          </p:cNvPr>
          <p:cNvPicPr>
            <a:picLocks noChangeAspect="1"/>
          </p:cNvPicPr>
          <p:nvPr/>
        </p:nvPicPr>
        <p:blipFill>
          <a:blip r:embed="rId4"/>
          <a:stretch>
            <a:fillRect/>
          </a:stretch>
        </p:blipFill>
        <p:spPr>
          <a:xfrm>
            <a:off x="11097669" y="1728316"/>
            <a:ext cx="826652" cy="191982"/>
          </a:xfrm>
          <a:prstGeom prst="rect">
            <a:avLst/>
          </a:prstGeom>
        </p:spPr>
      </p:pic>
      <p:sp>
        <p:nvSpPr>
          <p:cNvPr id="5" name="Rectangle 4">
            <a:extLst>
              <a:ext uri="{FF2B5EF4-FFF2-40B4-BE49-F238E27FC236}">
                <a16:creationId xmlns:a16="http://schemas.microsoft.com/office/drawing/2014/main" id="{DA84949F-BAB2-2ADB-08F5-FAB1C6B7A8C1}"/>
              </a:ext>
            </a:extLst>
          </p:cNvPr>
          <p:cNvSpPr/>
          <p:nvPr/>
        </p:nvSpPr>
        <p:spPr>
          <a:xfrm>
            <a:off x="11097669" y="1728316"/>
            <a:ext cx="826652" cy="191982"/>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6" name="Picture 2">
            <a:extLst>
              <a:ext uri="{FF2B5EF4-FFF2-40B4-BE49-F238E27FC236}">
                <a16:creationId xmlns:a16="http://schemas.microsoft.com/office/drawing/2014/main" id="{1DD5469E-2DCE-3180-35E4-C1F702A2C50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485465">
            <a:off x="11337778" y="1667980"/>
            <a:ext cx="401383" cy="312653"/>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Arrow Connector 8">
            <a:extLst>
              <a:ext uri="{FF2B5EF4-FFF2-40B4-BE49-F238E27FC236}">
                <a16:creationId xmlns:a16="http://schemas.microsoft.com/office/drawing/2014/main" id="{5AF1CA92-B65F-886B-BFFA-B4C0684407E4}"/>
              </a:ext>
            </a:extLst>
          </p:cNvPr>
          <p:cNvCxnSpPr/>
          <p:nvPr/>
        </p:nvCxnSpPr>
        <p:spPr>
          <a:xfrm>
            <a:off x="10942655" y="1824306"/>
            <a:ext cx="15501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6" name="Down Arrow 15">
            <a:extLst>
              <a:ext uri="{FF2B5EF4-FFF2-40B4-BE49-F238E27FC236}">
                <a16:creationId xmlns:a16="http://schemas.microsoft.com/office/drawing/2014/main" id="{8E0E578D-4154-60A0-CD4F-73BDFA7EDEE8}"/>
              </a:ext>
            </a:extLst>
          </p:cNvPr>
          <p:cNvSpPr/>
          <p:nvPr/>
        </p:nvSpPr>
        <p:spPr>
          <a:xfrm>
            <a:off x="11216713" y="336759"/>
            <a:ext cx="588564" cy="118570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2">
            <a:extLst>
              <a:ext uri="{FF2B5EF4-FFF2-40B4-BE49-F238E27FC236}">
                <a16:creationId xmlns:a16="http://schemas.microsoft.com/office/drawing/2014/main" id="{35064307-4670-2AAA-195B-0D7DABBB341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485465">
            <a:off x="10023117" y="1667980"/>
            <a:ext cx="401383" cy="312653"/>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a:extLst>
              <a:ext uri="{FF2B5EF4-FFF2-40B4-BE49-F238E27FC236}">
                <a16:creationId xmlns:a16="http://schemas.microsoft.com/office/drawing/2014/main" id="{0774EB1E-81EE-D179-6062-2D31940826D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485465">
            <a:off x="8708456" y="1667980"/>
            <a:ext cx="401383" cy="312653"/>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a:extLst>
              <a:ext uri="{FF2B5EF4-FFF2-40B4-BE49-F238E27FC236}">
                <a16:creationId xmlns:a16="http://schemas.microsoft.com/office/drawing/2014/main" id="{851F2AFB-3619-0FE5-68CD-E057DAA5A52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485465">
            <a:off x="7612148" y="1833693"/>
            <a:ext cx="401383" cy="312653"/>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a:extLst>
              <a:ext uri="{FF2B5EF4-FFF2-40B4-BE49-F238E27FC236}">
                <a16:creationId xmlns:a16="http://schemas.microsoft.com/office/drawing/2014/main" id="{1314589A-5968-1D51-7706-3DA31A1A084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485465">
            <a:off x="6297488" y="1667980"/>
            <a:ext cx="401383" cy="312653"/>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a:extLst>
              <a:ext uri="{FF2B5EF4-FFF2-40B4-BE49-F238E27FC236}">
                <a16:creationId xmlns:a16="http://schemas.microsoft.com/office/drawing/2014/main" id="{F9085822-174A-8CF6-97B3-B2A215CDF69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485465">
            <a:off x="4482332" y="1484119"/>
            <a:ext cx="401383" cy="312653"/>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a:extLst>
              <a:ext uri="{FF2B5EF4-FFF2-40B4-BE49-F238E27FC236}">
                <a16:creationId xmlns:a16="http://schemas.microsoft.com/office/drawing/2014/main" id="{28478630-54F0-ED2B-0916-EF0C656368A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485465">
            <a:off x="1792970" y="2891158"/>
            <a:ext cx="401383" cy="312653"/>
          </a:xfrm>
          <a:prstGeom prst="rect">
            <a:avLst/>
          </a:prstGeom>
          <a:noFill/>
          <a:extLst>
            <a:ext uri="{909E8E84-426E-40DD-AFC4-6F175D3DCCD1}">
              <a14:hiddenFill xmlns:a14="http://schemas.microsoft.com/office/drawing/2010/main">
                <a:solidFill>
                  <a:srgbClr val="FFFFFF"/>
                </a:solidFill>
              </a14:hiddenFill>
            </a:ext>
          </a:extLst>
        </p:spPr>
      </p:pic>
      <p:sp>
        <p:nvSpPr>
          <p:cNvPr id="27" name="Down Arrow 26">
            <a:extLst>
              <a:ext uri="{FF2B5EF4-FFF2-40B4-BE49-F238E27FC236}">
                <a16:creationId xmlns:a16="http://schemas.microsoft.com/office/drawing/2014/main" id="{2F9FB9F8-1469-ECB0-FDAB-60CE2C59B9A4}"/>
              </a:ext>
            </a:extLst>
          </p:cNvPr>
          <p:cNvSpPr/>
          <p:nvPr/>
        </p:nvSpPr>
        <p:spPr>
          <a:xfrm>
            <a:off x="1699379" y="1601188"/>
            <a:ext cx="588564" cy="118570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Down Arrow 27">
            <a:extLst>
              <a:ext uri="{FF2B5EF4-FFF2-40B4-BE49-F238E27FC236}">
                <a16:creationId xmlns:a16="http://schemas.microsoft.com/office/drawing/2014/main" id="{42816884-13D5-50A2-A8E6-7A6A1C33ED1C}"/>
              </a:ext>
            </a:extLst>
          </p:cNvPr>
          <p:cNvSpPr/>
          <p:nvPr/>
        </p:nvSpPr>
        <p:spPr>
          <a:xfrm>
            <a:off x="4359153" y="144967"/>
            <a:ext cx="588564" cy="118570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Down Arrow 28">
            <a:extLst>
              <a:ext uri="{FF2B5EF4-FFF2-40B4-BE49-F238E27FC236}">
                <a16:creationId xmlns:a16="http://schemas.microsoft.com/office/drawing/2014/main" id="{830E752C-2EC4-6615-07E3-6BA396D1AE88}"/>
              </a:ext>
            </a:extLst>
          </p:cNvPr>
          <p:cNvSpPr/>
          <p:nvPr/>
        </p:nvSpPr>
        <p:spPr>
          <a:xfrm>
            <a:off x="6197140" y="377834"/>
            <a:ext cx="588564" cy="118570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Down Arrow 29">
            <a:extLst>
              <a:ext uri="{FF2B5EF4-FFF2-40B4-BE49-F238E27FC236}">
                <a16:creationId xmlns:a16="http://schemas.microsoft.com/office/drawing/2014/main" id="{626024FF-9364-926B-8709-79D829EBDA65}"/>
              </a:ext>
            </a:extLst>
          </p:cNvPr>
          <p:cNvSpPr/>
          <p:nvPr/>
        </p:nvSpPr>
        <p:spPr>
          <a:xfrm>
            <a:off x="7502342" y="543547"/>
            <a:ext cx="588564" cy="118570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Down Arrow 30">
            <a:extLst>
              <a:ext uri="{FF2B5EF4-FFF2-40B4-BE49-F238E27FC236}">
                <a16:creationId xmlns:a16="http://schemas.microsoft.com/office/drawing/2014/main" id="{FC43A75A-E4EC-053F-DFBF-CD37FE231762}"/>
              </a:ext>
            </a:extLst>
          </p:cNvPr>
          <p:cNvSpPr/>
          <p:nvPr/>
        </p:nvSpPr>
        <p:spPr>
          <a:xfrm>
            <a:off x="8637391" y="377834"/>
            <a:ext cx="588564" cy="118570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Down Arrow 31">
            <a:extLst>
              <a:ext uri="{FF2B5EF4-FFF2-40B4-BE49-F238E27FC236}">
                <a16:creationId xmlns:a16="http://schemas.microsoft.com/office/drawing/2014/main" id="{6A97DF54-7613-42BE-12EA-D2A11E90C22D}"/>
              </a:ext>
            </a:extLst>
          </p:cNvPr>
          <p:cNvSpPr/>
          <p:nvPr/>
        </p:nvSpPr>
        <p:spPr>
          <a:xfrm>
            <a:off x="9929526" y="377834"/>
            <a:ext cx="588564" cy="118570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14514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2" presetClass="entr" presetSubtype="1"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500" fill="hold"/>
                                        <p:tgtEl>
                                          <p:spTgt spid="16"/>
                                        </p:tgtEl>
                                        <p:attrNameLst>
                                          <p:attrName>ppt_x</p:attrName>
                                        </p:attrNameLst>
                                      </p:cBhvr>
                                      <p:tavLst>
                                        <p:tav tm="0">
                                          <p:val>
                                            <p:strVal val="#ppt_x"/>
                                          </p:val>
                                        </p:tav>
                                        <p:tav tm="100000">
                                          <p:val>
                                            <p:strVal val="#ppt_x"/>
                                          </p:val>
                                        </p:tav>
                                      </p:tavLst>
                                    </p:anim>
                                    <p:anim calcmode="lin" valueType="num">
                                      <p:cBhvr additive="base">
                                        <p:cTn id="12" dur="500" fill="hold"/>
                                        <p:tgtEl>
                                          <p:spTgt spid="16"/>
                                        </p:tgtEl>
                                        <p:attrNameLst>
                                          <p:attrName>ppt_y</p:attrName>
                                        </p:attrNameLst>
                                      </p:cBhvr>
                                      <p:tavLst>
                                        <p:tav tm="0">
                                          <p:val>
                                            <p:strVal val="0-#ppt_h/2"/>
                                          </p:val>
                                        </p:tav>
                                        <p:tav tm="100000">
                                          <p:val>
                                            <p:strVal val="#ppt_y"/>
                                          </p:val>
                                        </p:tav>
                                      </p:tavLst>
                                    </p:anim>
                                  </p:childTnLst>
                                  <p:subTnLst>
                                    <p:set>
                                      <p:cBhvr override="childStyle">
                                        <p:cTn dur="1" fill="hold" display="0" masterRel="nextClick" afterEffect="1"/>
                                        <p:tgtEl>
                                          <p:spTgt spid="16"/>
                                        </p:tgtEl>
                                        <p:attrNameLst>
                                          <p:attrName>style.visibility</p:attrName>
                                        </p:attrNameLst>
                                      </p:cBhvr>
                                      <p:to>
                                        <p:strVal val="hidden"/>
                                      </p:to>
                                    </p:set>
                                  </p:sub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par>
                                <p:cTn id="29" presetID="2" presetClass="entr" presetSubtype="1" fill="hold" grpId="0" nodeType="withEffect">
                                  <p:stCondLst>
                                    <p:cond delay="0"/>
                                  </p:stCondLst>
                                  <p:childTnLst>
                                    <p:set>
                                      <p:cBhvr>
                                        <p:cTn id="30" dur="1" fill="hold">
                                          <p:stCondLst>
                                            <p:cond delay="0"/>
                                          </p:stCondLst>
                                        </p:cTn>
                                        <p:tgtEl>
                                          <p:spTgt spid="27"/>
                                        </p:tgtEl>
                                        <p:attrNameLst>
                                          <p:attrName>style.visibility</p:attrName>
                                        </p:attrNameLst>
                                      </p:cBhvr>
                                      <p:to>
                                        <p:strVal val="visible"/>
                                      </p:to>
                                    </p:set>
                                    <p:anim calcmode="lin" valueType="num">
                                      <p:cBhvr additive="base">
                                        <p:cTn id="31" dur="500" fill="hold"/>
                                        <p:tgtEl>
                                          <p:spTgt spid="27"/>
                                        </p:tgtEl>
                                        <p:attrNameLst>
                                          <p:attrName>ppt_x</p:attrName>
                                        </p:attrNameLst>
                                      </p:cBhvr>
                                      <p:tavLst>
                                        <p:tav tm="0">
                                          <p:val>
                                            <p:strVal val="#ppt_x"/>
                                          </p:val>
                                        </p:tav>
                                        <p:tav tm="100000">
                                          <p:val>
                                            <p:strVal val="#ppt_x"/>
                                          </p:val>
                                        </p:tav>
                                      </p:tavLst>
                                    </p:anim>
                                    <p:anim calcmode="lin" valueType="num">
                                      <p:cBhvr additive="base">
                                        <p:cTn id="32" dur="500" fill="hold"/>
                                        <p:tgtEl>
                                          <p:spTgt spid="27"/>
                                        </p:tgtEl>
                                        <p:attrNameLst>
                                          <p:attrName>ppt_y</p:attrName>
                                        </p:attrNameLst>
                                      </p:cBhvr>
                                      <p:tavLst>
                                        <p:tav tm="0">
                                          <p:val>
                                            <p:strVal val="0-#ppt_h/2"/>
                                          </p:val>
                                        </p:tav>
                                        <p:tav tm="100000">
                                          <p:val>
                                            <p:strVal val="#ppt_y"/>
                                          </p:val>
                                        </p:tav>
                                      </p:tavLst>
                                    </p:anim>
                                  </p:childTnLst>
                                </p:cTn>
                              </p:par>
                              <p:par>
                                <p:cTn id="33" presetID="2" presetClass="entr" presetSubtype="1" fill="hold" grpId="0" nodeType="withEffect">
                                  <p:stCondLst>
                                    <p:cond delay="0"/>
                                  </p:stCondLst>
                                  <p:childTnLst>
                                    <p:set>
                                      <p:cBhvr>
                                        <p:cTn id="34" dur="1" fill="hold">
                                          <p:stCondLst>
                                            <p:cond delay="0"/>
                                          </p:stCondLst>
                                        </p:cTn>
                                        <p:tgtEl>
                                          <p:spTgt spid="28"/>
                                        </p:tgtEl>
                                        <p:attrNameLst>
                                          <p:attrName>style.visibility</p:attrName>
                                        </p:attrNameLst>
                                      </p:cBhvr>
                                      <p:to>
                                        <p:strVal val="visible"/>
                                      </p:to>
                                    </p:set>
                                    <p:anim calcmode="lin" valueType="num">
                                      <p:cBhvr additive="base">
                                        <p:cTn id="35" dur="500" fill="hold"/>
                                        <p:tgtEl>
                                          <p:spTgt spid="28"/>
                                        </p:tgtEl>
                                        <p:attrNameLst>
                                          <p:attrName>ppt_x</p:attrName>
                                        </p:attrNameLst>
                                      </p:cBhvr>
                                      <p:tavLst>
                                        <p:tav tm="0">
                                          <p:val>
                                            <p:strVal val="#ppt_x"/>
                                          </p:val>
                                        </p:tav>
                                        <p:tav tm="100000">
                                          <p:val>
                                            <p:strVal val="#ppt_x"/>
                                          </p:val>
                                        </p:tav>
                                      </p:tavLst>
                                    </p:anim>
                                    <p:anim calcmode="lin" valueType="num">
                                      <p:cBhvr additive="base">
                                        <p:cTn id="36" dur="500" fill="hold"/>
                                        <p:tgtEl>
                                          <p:spTgt spid="28"/>
                                        </p:tgtEl>
                                        <p:attrNameLst>
                                          <p:attrName>ppt_y</p:attrName>
                                        </p:attrNameLst>
                                      </p:cBhvr>
                                      <p:tavLst>
                                        <p:tav tm="0">
                                          <p:val>
                                            <p:strVal val="0-#ppt_h/2"/>
                                          </p:val>
                                        </p:tav>
                                        <p:tav tm="100000">
                                          <p:val>
                                            <p:strVal val="#ppt_y"/>
                                          </p:val>
                                        </p:tav>
                                      </p:tavLst>
                                    </p:anim>
                                  </p:childTnLst>
                                </p:cTn>
                              </p:par>
                              <p:par>
                                <p:cTn id="37" presetID="2" presetClass="entr" presetSubtype="1" fill="hold" grpId="0" nodeType="withEffect">
                                  <p:stCondLst>
                                    <p:cond delay="0"/>
                                  </p:stCondLst>
                                  <p:childTnLst>
                                    <p:set>
                                      <p:cBhvr>
                                        <p:cTn id="38" dur="1" fill="hold">
                                          <p:stCondLst>
                                            <p:cond delay="0"/>
                                          </p:stCondLst>
                                        </p:cTn>
                                        <p:tgtEl>
                                          <p:spTgt spid="29"/>
                                        </p:tgtEl>
                                        <p:attrNameLst>
                                          <p:attrName>style.visibility</p:attrName>
                                        </p:attrNameLst>
                                      </p:cBhvr>
                                      <p:to>
                                        <p:strVal val="visible"/>
                                      </p:to>
                                    </p:set>
                                    <p:anim calcmode="lin" valueType="num">
                                      <p:cBhvr additive="base">
                                        <p:cTn id="39" dur="500" fill="hold"/>
                                        <p:tgtEl>
                                          <p:spTgt spid="29"/>
                                        </p:tgtEl>
                                        <p:attrNameLst>
                                          <p:attrName>ppt_x</p:attrName>
                                        </p:attrNameLst>
                                      </p:cBhvr>
                                      <p:tavLst>
                                        <p:tav tm="0">
                                          <p:val>
                                            <p:strVal val="#ppt_x"/>
                                          </p:val>
                                        </p:tav>
                                        <p:tav tm="100000">
                                          <p:val>
                                            <p:strVal val="#ppt_x"/>
                                          </p:val>
                                        </p:tav>
                                      </p:tavLst>
                                    </p:anim>
                                    <p:anim calcmode="lin" valueType="num">
                                      <p:cBhvr additive="base">
                                        <p:cTn id="40" dur="500" fill="hold"/>
                                        <p:tgtEl>
                                          <p:spTgt spid="29"/>
                                        </p:tgtEl>
                                        <p:attrNameLst>
                                          <p:attrName>ppt_y</p:attrName>
                                        </p:attrNameLst>
                                      </p:cBhvr>
                                      <p:tavLst>
                                        <p:tav tm="0">
                                          <p:val>
                                            <p:strVal val="0-#ppt_h/2"/>
                                          </p:val>
                                        </p:tav>
                                        <p:tav tm="100000">
                                          <p:val>
                                            <p:strVal val="#ppt_y"/>
                                          </p:val>
                                        </p:tav>
                                      </p:tavLst>
                                    </p:anim>
                                  </p:childTnLst>
                                </p:cTn>
                              </p:par>
                              <p:par>
                                <p:cTn id="41" presetID="2" presetClass="entr" presetSubtype="1" fill="hold" grpId="0" nodeType="withEffect">
                                  <p:stCondLst>
                                    <p:cond delay="0"/>
                                  </p:stCondLst>
                                  <p:childTnLst>
                                    <p:set>
                                      <p:cBhvr>
                                        <p:cTn id="42" dur="1" fill="hold">
                                          <p:stCondLst>
                                            <p:cond delay="0"/>
                                          </p:stCondLst>
                                        </p:cTn>
                                        <p:tgtEl>
                                          <p:spTgt spid="30"/>
                                        </p:tgtEl>
                                        <p:attrNameLst>
                                          <p:attrName>style.visibility</p:attrName>
                                        </p:attrNameLst>
                                      </p:cBhvr>
                                      <p:to>
                                        <p:strVal val="visible"/>
                                      </p:to>
                                    </p:set>
                                    <p:anim calcmode="lin" valueType="num">
                                      <p:cBhvr additive="base">
                                        <p:cTn id="43" dur="500" fill="hold"/>
                                        <p:tgtEl>
                                          <p:spTgt spid="30"/>
                                        </p:tgtEl>
                                        <p:attrNameLst>
                                          <p:attrName>ppt_x</p:attrName>
                                        </p:attrNameLst>
                                      </p:cBhvr>
                                      <p:tavLst>
                                        <p:tav tm="0">
                                          <p:val>
                                            <p:strVal val="#ppt_x"/>
                                          </p:val>
                                        </p:tav>
                                        <p:tav tm="100000">
                                          <p:val>
                                            <p:strVal val="#ppt_x"/>
                                          </p:val>
                                        </p:tav>
                                      </p:tavLst>
                                    </p:anim>
                                    <p:anim calcmode="lin" valueType="num">
                                      <p:cBhvr additive="base">
                                        <p:cTn id="44" dur="500" fill="hold"/>
                                        <p:tgtEl>
                                          <p:spTgt spid="30"/>
                                        </p:tgtEl>
                                        <p:attrNameLst>
                                          <p:attrName>ppt_y</p:attrName>
                                        </p:attrNameLst>
                                      </p:cBhvr>
                                      <p:tavLst>
                                        <p:tav tm="0">
                                          <p:val>
                                            <p:strVal val="0-#ppt_h/2"/>
                                          </p:val>
                                        </p:tav>
                                        <p:tav tm="100000">
                                          <p:val>
                                            <p:strVal val="#ppt_y"/>
                                          </p:val>
                                        </p:tav>
                                      </p:tavLst>
                                    </p:anim>
                                  </p:childTnLst>
                                </p:cTn>
                              </p:par>
                              <p:par>
                                <p:cTn id="45" presetID="2" presetClass="entr" presetSubtype="1" fill="hold" grpId="0" nodeType="withEffect">
                                  <p:stCondLst>
                                    <p:cond delay="0"/>
                                  </p:stCondLst>
                                  <p:childTnLst>
                                    <p:set>
                                      <p:cBhvr>
                                        <p:cTn id="46" dur="1" fill="hold">
                                          <p:stCondLst>
                                            <p:cond delay="0"/>
                                          </p:stCondLst>
                                        </p:cTn>
                                        <p:tgtEl>
                                          <p:spTgt spid="31"/>
                                        </p:tgtEl>
                                        <p:attrNameLst>
                                          <p:attrName>style.visibility</p:attrName>
                                        </p:attrNameLst>
                                      </p:cBhvr>
                                      <p:to>
                                        <p:strVal val="visible"/>
                                      </p:to>
                                    </p:set>
                                    <p:anim calcmode="lin" valueType="num">
                                      <p:cBhvr additive="base">
                                        <p:cTn id="47" dur="500" fill="hold"/>
                                        <p:tgtEl>
                                          <p:spTgt spid="31"/>
                                        </p:tgtEl>
                                        <p:attrNameLst>
                                          <p:attrName>ppt_x</p:attrName>
                                        </p:attrNameLst>
                                      </p:cBhvr>
                                      <p:tavLst>
                                        <p:tav tm="0">
                                          <p:val>
                                            <p:strVal val="#ppt_x"/>
                                          </p:val>
                                        </p:tav>
                                        <p:tav tm="100000">
                                          <p:val>
                                            <p:strVal val="#ppt_x"/>
                                          </p:val>
                                        </p:tav>
                                      </p:tavLst>
                                    </p:anim>
                                    <p:anim calcmode="lin" valueType="num">
                                      <p:cBhvr additive="base">
                                        <p:cTn id="48" dur="500" fill="hold"/>
                                        <p:tgtEl>
                                          <p:spTgt spid="31"/>
                                        </p:tgtEl>
                                        <p:attrNameLst>
                                          <p:attrName>ppt_y</p:attrName>
                                        </p:attrNameLst>
                                      </p:cBhvr>
                                      <p:tavLst>
                                        <p:tav tm="0">
                                          <p:val>
                                            <p:strVal val="0-#ppt_h/2"/>
                                          </p:val>
                                        </p:tav>
                                        <p:tav tm="100000">
                                          <p:val>
                                            <p:strVal val="#ppt_y"/>
                                          </p:val>
                                        </p:tav>
                                      </p:tavLst>
                                    </p:anim>
                                  </p:childTnLst>
                                </p:cTn>
                              </p:par>
                              <p:par>
                                <p:cTn id="49" presetID="2" presetClass="entr" presetSubtype="1" fill="hold" grpId="0" nodeType="withEffect">
                                  <p:stCondLst>
                                    <p:cond delay="0"/>
                                  </p:stCondLst>
                                  <p:childTnLst>
                                    <p:set>
                                      <p:cBhvr>
                                        <p:cTn id="50" dur="1" fill="hold">
                                          <p:stCondLst>
                                            <p:cond delay="0"/>
                                          </p:stCondLst>
                                        </p:cTn>
                                        <p:tgtEl>
                                          <p:spTgt spid="32"/>
                                        </p:tgtEl>
                                        <p:attrNameLst>
                                          <p:attrName>style.visibility</p:attrName>
                                        </p:attrNameLst>
                                      </p:cBhvr>
                                      <p:to>
                                        <p:strVal val="visible"/>
                                      </p:to>
                                    </p:set>
                                    <p:anim calcmode="lin" valueType="num">
                                      <p:cBhvr additive="base">
                                        <p:cTn id="51" dur="500" fill="hold"/>
                                        <p:tgtEl>
                                          <p:spTgt spid="32"/>
                                        </p:tgtEl>
                                        <p:attrNameLst>
                                          <p:attrName>ppt_x</p:attrName>
                                        </p:attrNameLst>
                                      </p:cBhvr>
                                      <p:tavLst>
                                        <p:tav tm="0">
                                          <p:val>
                                            <p:strVal val="#ppt_x"/>
                                          </p:val>
                                        </p:tav>
                                        <p:tav tm="100000">
                                          <p:val>
                                            <p:strVal val="#ppt_x"/>
                                          </p:val>
                                        </p:tav>
                                      </p:tavLst>
                                    </p:anim>
                                    <p:anim calcmode="lin" valueType="num">
                                      <p:cBhvr additive="base">
                                        <p:cTn id="52" dur="500" fill="hold"/>
                                        <p:tgtEl>
                                          <p:spTgt spid="3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6" grpId="0" animBg="1"/>
      <p:bldP spid="27" grpId="0" animBg="1"/>
      <p:bldP spid="28" grpId="0" animBg="1"/>
      <p:bldP spid="29" grpId="0" animBg="1"/>
      <p:bldP spid="30" grpId="0" animBg="1"/>
      <p:bldP spid="31" grpId="0" animBg="1"/>
      <p:bldP spid="32" grpId="0" animBg="1"/>
    </p:bld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Shape 1116"/>
        <p:cNvGrpSpPr/>
        <p:nvPr/>
      </p:nvGrpSpPr>
      <p:grpSpPr>
        <a:xfrm>
          <a:off x="0" y="0"/>
          <a:ext cx="0" cy="0"/>
          <a:chOff x="0" y="0"/>
          <a:chExt cx="0" cy="0"/>
        </a:xfrm>
      </p:grpSpPr>
      <p:sp>
        <p:nvSpPr>
          <p:cNvPr id="1117" name="Google Shape;1117;p99"/>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25</a:t>
            </a:fld>
            <a:endParaRPr/>
          </a:p>
        </p:txBody>
      </p:sp>
      <p:sp>
        <p:nvSpPr>
          <p:cNvPr id="1118" name="Google Shape;1118;p99"/>
          <p:cNvSpPr/>
          <p:nvPr/>
        </p:nvSpPr>
        <p:spPr>
          <a:xfrm>
            <a:off x="1278025" y="1941763"/>
            <a:ext cx="1074900" cy="1048800"/>
          </a:xfrm>
          <a:prstGeom prst="ellipse">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99"/>
          <p:cNvSpPr/>
          <p:nvPr/>
        </p:nvSpPr>
        <p:spPr>
          <a:xfrm>
            <a:off x="1278025" y="4381363"/>
            <a:ext cx="1074900" cy="10488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1120" name="Google Shape;1120;p99"/>
          <p:cNvGraphicFramePr/>
          <p:nvPr/>
        </p:nvGraphicFramePr>
        <p:xfrm>
          <a:off x="9168125" y="3233338"/>
          <a:ext cx="1914250" cy="1584840"/>
        </p:xfrm>
        <a:graphic>
          <a:graphicData uri="http://schemas.openxmlformats.org/drawingml/2006/table">
            <a:tbl>
              <a:tblPr>
                <a:noFill/>
                <a:tableStyleId>{D7E440C0-9F9F-4B7A-B09E-0B7364B92A36}</a:tableStyleId>
              </a:tblPr>
              <a:tblGrid>
                <a:gridCol w="382850">
                  <a:extLst>
                    <a:ext uri="{9D8B030D-6E8A-4147-A177-3AD203B41FA5}">
                      <a16:colId xmlns:a16="http://schemas.microsoft.com/office/drawing/2014/main" val="20000"/>
                    </a:ext>
                  </a:extLst>
                </a:gridCol>
                <a:gridCol w="382850">
                  <a:extLst>
                    <a:ext uri="{9D8B030D-6E8A-4147-A177-3AD203B41FA5}">
                      <a16:colId xmlns:a16="http://schemas.microsoft.com/office/drawing/2014/main" val="20001"/>
                    </a:ext>
                  </a:extLst>
                </a:gridCol>
                <a:gridCol w="382850">
                  <a:extLst>
                    <a:ext uri="{9D8B030D-6E8A-4147-A177-3AD203B41FA5}">
                      <a16:colId xmlns:a16="http://schemas.microsoft.com/office/drawing/2014/main" val="20002"/>
                    </a:ext>
                  </a:extLst>
                </a:gridCol>
                <a:gridCol w="382850">
                  <a:extLst>
                    <a:ext uri="{9D8B030D-6E8A-4147-A177-3AD203B41FA5}">
                      <a16:colId xmlns:a16="http://schemas.microsoft.com/office/drawing/2014/main" val="20003"/>
                    </a:ext>
                  </a:extLst>
                </a:gridCol>
                <a:gridCol w="382850">
                  <a:extLst>
                    <a:ext uri="{9D8B030D-6E8A-4147-A177-3AD203B41FA5}">
                      <a16:colId xmlns:a16="http://schemas.microsoft.com/office/drawing/2014/main" val="20004"/>
                    </a:ext>
                  </a:extLst>
                </a:gridCol>
              </a:tblGrid>
              <a:tr h="375150">
                <a:tc>
                  <a:txBody>
                    <a:bodyPr/>
                    <a:lstStyle/>
                    <a:p>
                      <a:pPr marL="0" lvl="0" indent="0" algn="l" rtl="0">
                        <a:spcBef>
                          <a:spcPts val="0"/>
                        </a:spcBef>
                        <a:spcAft>
                          <a:spcPts val="0"/>
                        </a:spcAft>
                        <a:buNone/>
                      </a:pPr>
                      <a:endParaRPr/>
                    </a:p>
                  </a:txBody>
                  <a:tcPr marL="91425" marR="91425" marT="91425" marB="91425">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a:p>
                  </a:txBody>
                  <a:tcPr marL="91425" marR="91425" marT="91425" marB="91425">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a:p>
                  </a:txBody>
                  <a:tcPr marL="91425" marR="91425" marT="91425" marB="91425">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a:p>
                  </a:txBody>
                  <a:tcPr marL="91425" marR="91425" marT="91425" marB="91425">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a:p>
                  </a:txBody>
                  <a:tcPr marL="91425" marR="91425" marT="91425" marB="91425">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extLst>
                  <a:ext uri="{0D108BD9-81ED-4DB2-BD59-A6C34878D82A}">
                    <a16:rowId xmlns:a16="http://schemas.microsoft.com/office/drawing/2014/main" val="10000"/>
                  </a:ext>
                </a:extLst>
              </a:tr>
              <a:tr h="375150">
                <a:tc>
                  <a:txBody>
                    <a:bodyPr/>
                    <a:lstStyle/>
                    <a:p>
                      <a:pPr marL="0" lvl="0" indent="0" algn="l" rtl="0">
                        <a:spcBef>
                          <a:spcPts val="0"/>
                        </a:spcBef>
                        <a:spcAft>
                          <a:spcPts val="0"/>
                        </a:spcAft>
                        <a:buNone/>
                      </a:pPr>
                      <a:endParaRPr/>
                    </a:p>
                  </a:txBody>
                  <a:tcPr marL="91425" marR="91425" marT="91425" marB="91425">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a:p>
                  </a:txBody>
                  <a:tcPr marL="91425" marR="91425" marT="91425" marB="91425">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a:p>
                  </a:txBody>
                  <a:tcPr marL="91425" marR="91425" marT="91425" marB="91425">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a:p>
                  </a:txBody>
                  <a:tcPr marL="91425" marR="91425" marT="91425" marB="91425">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a:p>
                  </a:txBody>
                  <a:tcPr marL="91425" marR="91425" marT="91425" marB="91425">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extLst>
                  <a:ext uri="{0D108BD9-81ED-4DB2-BD59-A6C34878D82A}">
                    <a16:rowId xmlns:a16="http://schemas.microsoft.com/office/drawing/2014/main" val="10001"/>
                  </a:ext>
                </a:extLst>
              </a:tr>
              <a:tr h="341475">
                <a:tc>
                  <a:txBody>
                    <a:bodyPr/>
                    <a:lstStyle/>
                    <a:p>
                      <a:pPr marL="0" lvl="0" indent="0" algn="l" rtl="0">
                        <a:spcBef>
                          <a:spcPts val="0"/>
                        </a:spcBef>
                        <a:spcAft>
                          <a:spcPts val="0"/>
                        </a:spcAft>
                        <a:buNone/>
                      </a:pPr>
                      <a:endParaRPr/>
                    </a:p>
                  </a:txBody>
                  <a:tcPr marL="91425" marR="91425" marT="91425" marB="91425">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a:p>
                  </a:txBody>
                  <a:tcPr marL="91425" marR="91425" marT="91425" marB="91425">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a:p>
                  </a:txBody>
                  <a:tcPr marL="91425" marR="91425" marT="91425" marB="91425">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a:p>
                  </a:txBody>
                  <a:tcPr marL="91425" marR="91425" marT="91425" marB="91425">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a:p>
                  </a:txBody>
                  <a:tcPr marL="91425" marR="91425" marT="91425" marB="91425">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extLst>
                  <a:ext uri="{0D108BD9-81ED-4DB2-BD59-A6C34878D82A}">
                    <a16:rowId xmlns:a16="http://schemas.microsoft.com/office/drawing/2014/main" val="10002"/>
                  </a:ext>
                </a:extLst>
              </a:tr>
              <a:tr h="341475">
                <a:tc>
                  <a:txBody>
                    <a:bodyPr/>
                    <a:lstStyle/>
                    <a:p>
                      <a:pPr marL="0" lvl="0" indent="0" algn="l" rtl="0">
                        <a:spcBef>
                          <a:spcPts val="0"/>
                        </a:spcBef>
                        <a:spcAft>
                          <a:spcPts val="0"/>
                        </a:spcAft>
                        <a:buNone/>
                      </a:pPr>
                      <a:endParaRPr/>
                    </a:p>
                  </a:txBody>
                  <a:tcPr marL="91425" marR="91425" marT="91425" marB="91425">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a:p>
                  </a:txBody>
                  <a:tcPr marL="91425" marR="91425" marT="91425" marB="91425">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a:p>
                  </a:txBody>
                  <a:tcPr marL="91425" marR="91425" marT="91425" marB="91425">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a:p>
                  </a:txBody>
                  <a:tcPr marL="91425" marR="91425" marT="91425" marB="91425">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a:p>
                  </a:txBody>
                  <a:tcPr marL="91425" marR="91425" marT="91425" marB="91425">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extLst>
                  <a:ext uri="{0D108BD9-81ED-4DB2-BD59-A6C34878D82A}">
                    <a16:rowId xmlns:a16="http://schemas.microsoft.com/office/drawing/2014/main" val="10003"/>
                  </a:ext>
                </a:extLst>
              </a:tr>
            </a:tbl>
          </a:graphicData>
        </a:graphic>
      </p:graphicFrame>
      <p:sp>
        <p:nvSpPr>
          <p:cNvPr id="1121" name="Google Shape;1121;p99"/>
          <p:cNvSpPr/>
          <p:nvPr/>
        </p:nvSpPr>
        <p:spPr>
          <a:xfrm>
            <a:off x="9587800" y="1941763"/>
            <a:ext cx="1074900" cy="1048800"/>
          </a:xfrm>
          <a:prstGeom prst="ellipse">
            <a:avLst/>
          </a:prstGeom>
          <a:solidFill>
            <a:schemeClr val="lt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99"/>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solidFill>
                  <a:schemeClr val="dk1"/>
                </a:solidFill>
              </a:rPr>
              <a:t>The </a:t>
            </a:r>
            <a:r>
              <a:rPr lang="en" dirty="0"/>
              <a:t>Problematic Batch </a:t>
            </a:r>
            <a:r>
              <a:rPr lang="en" dirty="0">
                <a:solidFill>
                  <a:schemeClr val="dk1"/>
                </a:solidFill>
              </a:rPr>
              <a:t>Job</a:t>
            </a:r>
            <a:endParaRPr dirty="0">
              <a:solidFill>
                <a:schemeClr val="dk1"/>
              </a:solidFill>
            </a:endParaRPr>
          </a:p>
        </p:txBody>
      </p:sp>
      <p:sp>
        <p:nvSpPr>
          <p:cNvPr id="1123" name="Google Shape;1123;p99"/>
          <p:cNvSpPr txBox="1">
            <a:spLocks noGrp="1"/>
          </p:cNvSpPr>
          <p:nvPr>
            <p:ph type="subTitle" idx="1"/>
          </p:nvPr>
        </p:nvSpPr>
        <p:spPr>
          <a:xfrm>
            <a:off x="764809" y="1174702"/>
            <a:ext cx="10659300" cy="583500"/>
          </a:xfrm>
          <a:prstGeom prst="rect">
            <a:avLst/>
          </a:prstGeom>
        </p:spPr>
        <p:txBody>
          <a:bodyPr spcFirstLastPara="1" wrap="square" lIns="0" tIns="0" rIns="0" bIns="0" anchor="t" anchorCtr="0">
            <a:noAutofit/>
          </a:bodyPr>
          <a:lstStyle/>
          <a:p>
            <a:pPr marL="0" lvl="0" indent="0" algn="l" rtl="0">
              <a:spcBef>
                <a:spcPts val="1100"/>
              </a:spcBef>
              <a:spcAft>
                <a:spcPts val="0"/>
              </a:spcAft>
              <a:buNone/>
            </a:pPr>
            <a:r>
              <a:rPr lang="en" dirty="0">
                <a:solidFill>
                  <a:schemeClr val="accent1"/>
                </a:solidFill>
              </a:rPr>
              <a:t>Where exactly is the issue?</a:t>
            </a:r>
            <a:endParaRPr dirty="0">
              <a:solidFill>
                <a:schemeClr val="accent1"/>
              </a:solidFill>
            </a:endParaRPr>
          </a:p>
        </p:txBody>
      </p:sp>
      <p:pic>
        <p:nvPicPr>
          <p:cNvPr id="1124" name="Google Shape;1124;p99"/>
          <p:cNvPicPr preferRelativeResize="0"/>
          <p:nvPr/>
        </p:nvPicPr>
        <p:blipFill>
          <a:blip r:embed="rId3">
            <a:alphaModFix/>
          </a:blip>
          <a:stretch>
            <a:fillRect/>
          </a:stretch>
        </p:blipFill>
        <p:spPr>
          <a:xfrm>
            <a:off x="9805625" y="2078756"/>
            <a:ext cx="639250" cy="774850"/>
          </a:xfrm>
          <a:prstGeom prst="rect">
            <a:avLst/>
          </a:prstGeom>
          <a:noFill/>
          <a:ln>
            <a:noFill/>
          </a:ln>
        </p:spPr>
      </p:pic>
      <p:grpSp>
        <p:nvGrpSpPr>
          <p:cNvPr id="1125" name="Google Shape;1125;p99"/>
          <p:cNvGrpSpPr/>
          <p:nvPr/>
        </p:nvGrpSpPr>
        <p:grpSpPr>
          <a:xfrm>
            <a:off x="1278025" y="1928725"/>
            <a:ext cx="1074900" cy="3364469"/>
            <a:chOff x="1064850" y="2127800"/>
            <a:chExt cx="1074900" cy="3364469"/>
          </a:xfrm>
        </p:grpSpPr>
        <p:pic>
          <p:nvPicPr>
            <p:cNvPr id="1126" name="Google Shape;1126;p99"/>
            <p:cNvPicPr preferRelativeResize="0"/>
            <p:nvPr/>
          </p:nvPicPr>
          <p:blipFill>
            <a:blip r:embed="rId3">
              <a:alphaModFix/>
            </a:blip>
            <a:stretch>
              <a:fillRect/>
            </a:stretch>
          </p:blipFill>
          <p:spPr>
            <a:xfrm>
              <a:off x="1282675" y="4717418"/>
              <a:ext cx="639250" cy="774850"/>
            </a:xfrm>
            <a:prstGeom prst="rect">
              <a:avLst/>
            </a:prstGeom>
            <a:noFill/>
            <a:ln>
              <a:noFill/>
            </a:ln>
          </p:spPr>
        </p:pic>
        <p:pic>
          <p:nvPicPr>
            <p:cNvPr id="1127" name="Google Shape;1127;p99"/>
            <p:cNvPicPr preferRelativeResize="0"/>
            <p:nvPr/>
          </p:nvPicPr>
          <p:blipFill rotWithShape="1">
            <a:blip r:embed="rId4">
              <a:alphaModFix/>
            </a:blip>
            <a:srcRect/>
            <a:stretch/>
          </p:blipFill>
          <p:spPr>
            <a:xfrm>
              <a:off x="1064850" y="2127800"/>
              <a:ext cx="1074900" cy="1074900"/>
            </a:xfrm>
            <a:prstGeom prst="rect">
              <a:avLst/>
            </a:prstGeom>
            <a:noFill/>
            <a:ln>
              <a:noFill/>
            </a:ln>
          </p:spPr>
        </p:pic>
      </p:grpSp>
      <p:grpSp>
        <p:nvGrpSpPr>
          <p:cNvPr id="1128" name="Google Shape;1128;p99"/>
          <p:cNvGrpSpPr/>
          <p:nvPr/>
        </p:nvGrpSpPr>
        <p:grpSpPr>
          <a:xfrm>
            <a:off x="4754974" y="2634373"/>
            <a:ext cx="2150002" cy="2127705"/>
            <a:chOff x="4629601" y="2780598"/>
            <a:chExt cx="2150002" cy="2127705"/>
          </a:xfrm>
        </p:grpSpPr>
        <p:pic>
          <p:nvPicPr>
            <p:cNvPr id="1129" name="Google Shape;1129;p99"/>
            <p:cNvPicPr preferRelativeResize="0"/>
            <p:nvPr/>
          </p:nvPicPr>
          <p:blipFill>
            <a:blip r:embed="rId5">
              <a:alphaModFix/>
            </a:blip>
            <a:stretch>
              <a:fillRect/>
            </a:stretch>
          </p:blipFill>
          <p:spPr>
            <a:xfrm>
              <a:off x="5384976" y="3460900"/>
              <a:ext cx="639250" cy="767096"/>
            </a:xfrm>
            <a:prstGeom prst="rect">
              <a:avLst/>
            </a:prstGeom>
            <a:noFill/>
            <a:ln>
              <a:noFill/>
            </a:ln>
          </p:spPr>
        </p:pic>
        <p:sp>
          <p:nvSpPr>
            <p:cNvPr id="1130" name="Google Shape;1130;p99"/>
            <p:cNvSpPr/>
            <p:nvPr/>
          </p:nvSpPr>
          <p:spPr>
            <a:xfrm>
              <a:off x="5167150" y="3320038"/>
              <a:ext cx="1074900" cy="1048800"/>
            </a:xfrm>
            <a:prstGeom prst="ellipse">
              <a:avLst/>
            </a:prstGeom>
            <a:noFill/>
            <a:ln w="952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31" name="Google Shape;1131;p99"/>
            <p:cNvGrpSpPr/>
            <p:nvPr/>
          </p:nvGrpSpPr>
          <p:grpSpPr>
            <a:xfrm>
              <a:off x="4629601" y="2780598"/>
              <a:ext cx="2150002" cy="2127705"/>
              <a:chOff x="4374339" y="2714600"/>
              <a:chExt cx="1772613" cy="1748176"/>
            </a:xfrm>
          </p:grpSpPr>
          <p:sp>
            <p:nvSpPr>
              <p:cNvPr id="1132" name="Google Shape;1132;p99"/>
              <p:cNvSpPr/>
              <p:nvPr/>
            </p:nvSpPr>
            <p:spPr>
              <a:xfrm>
                <a:off x="4487850" y="2714600"/>
                <a:ext cx="828900" cy="7671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99"/>
              <p:cNvSpPr/>
              <p:nvPr/>
            </p:nvSpPr>
            <p:spPr>
              <a:xfrm rot="5400000">
                <a:off x="5349101" y="282472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99"/>
              <p:cNvSpPr/>
              <p:nvPr/>
            </p:nvSpPr>
            <p:spPr>
              <a:xfrm rot="10800000">
                <a:off x="5218214" y="369597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99"/>
              <p:cNvSpPr/>
              <p:nvPr/>
            </p:nvSpPr>
            <p:spPr>
              <a:xfrm rot="-5400000">
                <a:off x="4343289" y="3571001"/>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1136" name="Google Shape;1136;p99"/>
          <p:cNvCxnSpPr/>
          <p:nvPr/>
        </p:nvCxnSpPr>
        <p:spPr>
          <a:xfrm rot="10800000" flipH="1">
            <a:off x="2539800" y="4098638"/>
            <a:ext cx="2028300" cy="1087500"/>
          </a:xfrm>
          <a:prstGeom prst="curvedConnector3">
            <a:avLst>
              <a:gd name="adj1" fmla="val 50000"/>
            </a:avLst>
          </a:prstGeom>
          <a:noFill/>
          <a:ln w="28575" cap="flat" cmpd="sng">
            <a:solidFill>
              <a:schemeClr val="accent1"/>
            </a:solidFill>
            <a:prstDash val="solid"/>
            <a:round/>
            <a:headEnd type="none" w="med" len="med"/>
            <a:tailEnd type="triangle" w="med" len="med"/>
          </a:ln>
        </p:spPr>
      </p:cxnSp>
      <p:cxnSp>
        <p:nvCxnSpPr>
          <p:cNvPr id="1137" name="Google Shape;1137;p99"/>
          <p:cNvCxnSpPr/>
          <p:nvPr/>
        </p:nvCxnSpPr>
        <p:spPr>
          <a:xfrm>
            <a:off x="2626800" y="2333975"/>
            <a:ext cx="1947600" cy="965400"/>
          </a:xfrm>
          <a:prstGeom prst="curvedConnector3">
            <a:avLst>
              <a:gd name="adj1" fmla="val 50000"/>
            </a:avLst>
          </a:prstGeom>
          <a:noFill/>
          <a:ln w="28575" cap="flat" cmpd="sng">
            <a:solidFill>
              <a:schemeClr val="accent3"/>
            </a:solidFill>
            <a:prstDash val="solid"/>
            <a:round/>
            <a:headEnd type="none" w="med" len="med"/>
            <a:tailEnd type="triangle" w="med" len="med"/>
          </a:ln>
        </p:spPr>
      </p:cxnSp>
      <p:cxnSp>
        <p:nvCxnSpPr>
          <p:cNvPr id="1138" name="Google Shape;1138;p99"/>
          <p:cNvCxnSpPr/>
          <p:nvPr/>
        </p:nvCxnSpPr>
        <p:spPr>
          <a:xfrm>
            <a:off x="7137750" y="3648975"/>
            <a:ext cx="1797600" cy="600"/>
          </a:xfrm>
          <a:prstGeom prst="curvedConnector3">
            <a:avLst>
              <a:gd name="adj1" fmla="val 50000"/>
            </a:avLst>
          </a:prstGeom>
          <a:noFill/>
          <a:ln w="28575" cap="flat" cmpd="sng">
            <a:solidFill>
              <a:schemeClr val="accent2"/>
            </a:solidFill>
            <a:prstDash val="solid"/>
            <a:round/>
            <a:headEnd type="none" w="med" len="med"/>
            <a:tailEnd type="triangle" w="med" len="med"/>
          </a:ln>
        </p:spPr>
      </p:cxnSp>
      <p:sp>
        <p:nvSpPr>
          <p:cNvPr id="1139" name="Google Shape;1139;p99"/>
          <p:cNvSpPr/>
          <p:nvPr/>
        </p:nvSpPr>
        <p:spPr>
          <a:xfrm>
            <a:off x="1071775" y="3157975"/>
            <a:ext cx="1487400" cy="249600"/>
          </a:xfrm>
          <a:prstGeom prst="roundRect">
            <a:avLst>
              <a:gd name="adj" fmla="val 50000"/>
            </a:avLst>
          </a:prstGeom>
          <a:noFill/>
          <a:ln w="9525" cap="flat" cmpd="sng">
            <a:solidFill>
              <a:schemeClr val="accent3"/>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1000">
                <a:solidFill>
                  <a:schemeClr val="accent3"/>
                </a:solidFill>
                <a:latin typeface="DM Mono Medium"/>
                <a:ea typeface="DM Mono Medium"/>
                <a:cs typeface="DM Mono Medium"/>
                <a:sym typeface="DM Mono Medium"/>
              </a:rPr>
              <a:t>BUSINESS</a:t>
            </a:r>
            <a:endParaRPr sz="1000">
              <a:solidFill>
                <a:schemeClr val="accent3"/>
              </a:solidFill>
              <a:latin typeface="DM Mono Medium"/>
              <a:ea typeface="DM Mono Medium"/>
              <a:cs typeface="DM Mono Medium"/>
              <a:sym typeface="DM Mono Medium"/>
            </a:endParaRPr>
          </a:p>
        </p:txBody>
      </p:sp>
      <p:sp>
        <p:nvSpPr>
          <p:cNvPr id="1140" name="Google Shape;1140;p99"/>
          <p:cNvSpPr/>
          <p:nvPr/>
        </p:nvSpPr>
        <p:spPr>
          <a:xfrm>
            <a:off x="1071775" y="3520575"/>
            <a:ext cx="1487400" cy="249600"/>
          </a:xfrm>
          <a:prstGeom prst="roundRect">
            <a:avLst>
              <a:gd name="adj" fmla="val 50000"/>
            </a:avLst>
          </a:prstGeom>
          <a:noFill/>
          <a:ln w="9525" cap="flat" cmpd="sng">
            <a:solidFill>
              <a:schemeClr val="accent3"/>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1000">
                <a:solidFill>
                  <a:schemeClr val="accent3"/>
                </a:solidFill>
                <a:latin typeface="DM Mono Medium"/>
                <a:ea typeface="DM Mono Medium"/>
                <a:cs typeface="DM Mono Medium"/>
                <a:sym typeface="DM Mono Medium"/>
              </a:rPr>
              <a:t>REVIEWS</a:t>
            </a:r>
            <a:endParaRPr sz="1000">
              <a:solidFill>
                <a:schemeClr val="accent3"/>
              </a:solidFill>
              <a:latin typeface="DM Mono Medium"/>
              <a:ea typeface="DM Mono Medium"/>
              <a:cs typeface="DM Mono Medium"/>
              <a:sym typeface="DM Mono Medium"/>
            </a:endParaRPr>
          </a:p>
        </p:txBody>
      </p:sp>
      <p:sp>
        <p:nvSpPr>
          <p:cNvPr id="1141" name="Google Shape;1141;p99"/>
          <p:cNvSpPr/>
          <p:nvPr/>
        </p:nvSpPr>
        <p:spPr>
          <a:xfrm>
            <a:off x="1071775" y="3883175"/>
            <a:ext cx="1487400" cy="249600"/>
          </a:xfrm>
          <a:prstGeom prst="roundRect">
            <a:avLst>
              <a:gd name="adj" fmla="val 50000"/>
            </a:avLst>
          </a:prstGeom>
          <a:noFill/>
          <a:ln w="9525" cap="flat" cmpd="sng">
            <a:solidFill>
              <a:schemeClr val="accent3"/>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1000">
                <a:solidFill>
                  <a:schemeClr val="accent3"/>
                </a:solidFill>
                <a:latin typeface="DM Mono Medium"/>
                <a:ea typeface="DM Mono Medium"/>
                <a:cs typeface="DM Mono Medium"/>
                <a:sym typeface="DM Mono Medium"/>
              </a:rPr>
              <a:t>TIPS</a:t>
            </a:r>
            <a:endParaRPr sz="1000">
              <a:solidFill>
                <a:schemeClr val="accent3"/>
              </a:solidFill>
              <a:latin typeface="DM Mono Medium"/>
              <a:ea typeface="DM Mono Medium"/>
              <a:cs typeface="DM Mono Medium"/>
              <a:sym typeface="DM Mono Medium"/>
            </a:endParaRPr>
          </a:p>
        </p:txBody>
      </p:sp>
      <p:sp>
        <p:nvSpPr>
          <p:cNvPr id="1142" name="Google Shape;1142;p99"/>
          <p:cNvSpPr/>
          <p:nvPr/>
        </p:nvSpPr>
        <p:spPr>
          <a:xfrm>
            <a:off x="1071775" y="5678775"/>
            <a:ext cx="1487400" cy="249600"/>
          </a:xfrm>
          <a:prstGeom prst="roundRect">
            <a:avLst>
              <a:gd name="adj" fmla="val 50000"/>
            </a:avLst>
          </a:prstGeom>
          <a:noFill/>
          <a:ln w="9525" cap="flat" cmpd="sng">
            <a:solidFill>
              <a:schemeClr val="accent1"/>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1000">
                <a:solidFill>
                  <a:schemeClr val="accent1"/>
                </a:solidFill>
                <a:latin typeface="DM Mono Medium"/>
                <a:ea typeface="DM Mono Medium"/>
                <a:cs typeface="DM Mono Medium"/>
                <a:sym typeface="DM Mono Medium"/>
              </a:rPr>
              <a:t>CHECKINS</a:t>
            </a:r>
            <a:endParaRPr sz="1000">
              <a:solidFill>
                <a:schemeClr val="accent1"/>
              </a:solidFill>
              <a:latin typeface="DM Mono Medium"/>
              <a:ea typeface="DM Mono Medium"/>
              <a:cs typeface="DM Mono Medium"/>
              <a:sym typeface="DM Mono Medium"/>
            </a:endParaRPr>
          </a:p>
        </p:txBody>
      </p:sp>
      <p:sp>
        <p:nvSpPr>
          <p:cNvPr id="1143" name="Google Shape;1143;p99"/>
          <p:cNvSpPr/>
          <p:nvPr/>
        </p:nvSpPr>
        <p:spPr>
          <a:xfrm>
            <a:off x="9202875" y="5043600"/>
            <a:ext cx="1914300" cy="249600"/>
          </a:xfrm>
          <a:prstGeom prst="roundRect">
            <a:avLst>
              <a:gd name="adj" fmla="val 50000"/>
            </a:avLst>
          </a:prstGeom>
          <a:noFill/>
          <a:ln w="9525" cap="flat" cmpd="sng">
            <a:solidFill>
              <a:schemeClr val="accent1"/>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1000">
                <a:solidFill>
                  <a:schemeClr val="accent1"/>
                </a:solidFill>
                <a:latin typeface="DM Mono Medium"/>
                <a:ea typeface="DM Mono Medium"/>
                <a:cs typeface="DM Mono Medium"/>
                <a:sym typeface="DM Mono Medium"/>
              </a:rPr>
              <a:t>pandemic_recovery</a:t>
            </a:r>
            <a:endParaRPr sz="1000">
              <a:solidFill>
                <a:schemeClr val="accent1"/>
              </a:solidFill>
              <a:latin typeface="DM Mono Medium"/>
              <a:ea typeface="DM Mono Medium"/>
              <a:cs typeface="DM Mono Medium"/>
              <a:sym typeface="DM Mono Medium"/>
            </a:endParaRPr>
          </a:p>
        </p:txBody>
      </p:sp>
      <p:pic>
        <p:nvPicPr>
          <p:cNvPr id="1144" name="Google Shape;1144;p99"/>
          <p:cNvPicPr preferRelativeResize="0"/>
          <p:nvPr/>
        </p:nvPicPr>
        <p:blipFill>
          <a:blip r:embed="rId6">
            <a:alphaModFix/>
          </a:blip>
          <a:stretch>
            <a:fillRect/>
          </a:stretch>
        </p:blipFill>
        <p:spPr>
          <a:xfrm rot="1182378">
            <a:off x="6099808" y="2597910"/>
            <a:ext cx="601891" cy="468823"/>
          </a:xfrm>
          <a:prstGeom prst="rect">
            <a:avLst/>
          </a:prstGeom>
          <a:noFill/>
          <a:ln>
            <a:noFill/>
          </a:ln>
        </p:spPr>
      </p:pic>
      <p:sp>
        <p:nvSpPr>
          <p:cNvPr id="1145" name="Google Shape;1145;p99"/>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pic>
        <p:nvPicPr>
          <p:cNvPr id="31" name="Google Shape;1144;p99">
            <a:extLst>
              <a:ext uri="{FF2B5EF4-FFF2-40B4-BE49-F238E27FC236}">
                <a16:creationId xmlns:a16="http://schemas.microsoft.com/office/drawing/2014/main" id="{3816D147-450E-8198-6025-EB3D21A97CBC}"/>
              </a:ext>
            </a:extLst>
          </p:cNvPr>
          <p:cNvPicPr preferRelativeResize="0"/>
          <p:nvPr/>
        </p:nvPicPr>
        <p:blipFill>
          <a:blip r:embed="rId6">
            <a:alphaModFix/>
          </a:blip>
          <a:stretch>
            <a:fillRect/>
          </a:stretch>
        </p:blipFill>
        <p:spPr>
          <a:xfrm rot="1182378">
            <a:off x="2937292" y="2231752"/>
            <a:ext cx="601891" cy="468823"/>
          </a:xfrm>
          <a:prstGeom prst="rect">
            <a:avLst/>
          </a:prstGeom>
          <a:noFill/>
          <a:ln>
            <a:noFill/>
          </a:ln>
        </p:spPr>
      </p:pic>
      <p:pic>
        <p:nvPicPr>
          <p:cNvPr id="32" name="Google Shape;1144;p99">
            <a:extLst>
              <a:ext uri="{FF2B5EF4-FFF2-40B4-BE49-F238E27FC236}">
                <a16:creationId xmlns:a16="http://schemas.microsoft.com/office/drawing/2014/main" id="{D1223294-28EB-B530-D94D-F7C8B1EDBA67}"/>
              </a:ext>
            </a:extLst>
          </p:cNvPr>
          <p:cNvPicPr preferRelativeResize="0"/>
          <p:nvPr/>
        </p:nvPicPr>
        <p:blipFill>
          <a:blip r:embed="rId6">
            <a:alphaModFix/>
          </a:blip>
          <a:stretch>
            <a:fillRect/>
          </a:stretch>
        </p:blipFill>
        <p:spPr>
          <a:xfrm rot="1182378">
            <a:off x="7723760" y="3359645"/>
            <a:ext cx="601891" cy="468823"/>
          </a:xfrm>
          <a:prstGeom prst="rect">
            <a:avLst/>
          </a:prstGeom>
          <a:noFill/>
          <a:ln>
            <a:noFill/>
          </a:ln>
        </p:spPr>
      </p:pic>
      <p:pic>
        <p:nvPicPr>
          <p:cNvPr id="33" name="Google Shape;1144;p99">
            <a:extLst>
              <a:ext uri="{FF2B5EF4-FFF2-40B4-BE49-F238E27FC236}">
                <a16:creationId xmlns:a16="http://schemas.microsoft.com/office/drawing/2014/main" id="{F70D1E94-03A9-4631-961E-4D851E59BBD5}"/>
              </a:ext>
            </a:extLst>
          </p:cNvPr>
          <p:cNvPicPr preferRelativeResize="0"/>
          <p:nvPr/>
        </p:nvPicPr>
        <p:blipFill>
          <a:blip r:embed="rId6">
            <a:alphaModFix/>
          </a:blip>
          <a:stretch>
            <a:fillRect/>
          </a:stretch>
        </p:blipFill>
        <p:spPr>
          <a:xfrm rot="1182378">
            <a:off x="10107565" y="2694007"/>
            <a:ext cx="601891" cy="468823"/>
          </a:xfrm>
          <a:prstGeom prst="rect">
            <a:avLst/>
          </a:prstGeom>
          <a:noFill/>
          <a:ln>
            <a:noFill/>
          </a:ln>
        </p:spPr>
      </p:pic>
      <p:pic>
        <p:nvPicPr>
          <p:cNvPr id="34" name="Google Shape;1144;p99">
            <a:extLst>
              <a:ext uri="{FF2B5EF4-FFF2-40B4-BE49-F238E27FC236}">
                <a16:creationId xmlns:a16="http://schemas.microsoft.com/office/drawing/2014/main" id="{B0D26D46-521B-67AD-7115-32804B2B4989}"/>
              </a:ext>
            </a:extLst>
          </p:cNvPr>
          <p:cNvPicPr preferRelativeResize="0"/>
          <p:nvPr/>
        </p:nvPicPr>
        <p:blipFill>
          <a:blip r:embed="rId6">
            <a:alphaModFix/>
          </a:blip>
          <a:stretch>
            <a:fillRect/>
          </a:stretch>
        </p:blipFill>
        <p:spPr>
          <a:xfrm rot="1182378">
            <a:off x="5100767" y="3736938"/>
            <a:ext cx="601891" cy="468823"/>
          </a:xfrm>
          <a:prstGeom prst="rect">
            <a:avLst/>
          </a:prstGeom>
          <a:noFill/>
          <a:ln>
            <a:noFill/>
          </a:ln>
        </p:spPr>
      </p:pic>
      <p:pic>
        <p:nvPicPr>
          <p:cNvPr id="35" name="Google Shape;1144;p99">
            <a:extLst>
              <a:ext uri="{FF2B5EF4-FFF2-40B4-BE49-F238E27FC236}">
                <a16:creationId xmlns:a16="http://schemas.microsoft.com/office/drawing/2014/main" id="{87159DD7-EA3B-C35E-F9BA-F802540A87CB}"/>
              </a:ext>
            </a:extLst>
          </p:cNvPr>
          <p:cNvPicPr preferRelativeResize="0"/>
          <p:nvPr/>
        </p:nvPicPr>
        <p:blipFill>
          <a:blip r:embed="rId6">
            <a:alphaModFix/>
          </a:blip>
          <a:stretch>
            <a:fillRect/>
          </a:stretch>
        </p:blipFill>
        <p:spPr>
          <a:xfrm rot="1182378">
            <a:off x="3213206" y="4527668"/>
            <a:ext cx="601891" cy="468823"/>
          </a:xfrm>
          <a:prstGeom prst="rect">
            <a:avLst/>
          </a:prstGeom>
          <a:noFill/>
          <a:ln>
            <a:noFill/>
          </a:ln>
        </p:spPr>
      </p:pic>
    </p:spTree>
    <p:extLst>
      <p:ext uri="{BB962C8B-B14F-4D97-AF65-F5344CB8AC3E}">
        <p14:creationId xmlns:p14="http://schemas.microsoft.com/office/powerpoint/2010/main" val="3965643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4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69" name="Google Shape;1169;p102"/>
          <p:cNvSpPr/>
          <p:nvPr/>
        </p:nvSpPr>
        <p:spPr>
          <a:xfrm>
            <a:off x="3671175" y="1630498"/>
            <a:ext cx="1618500" cy="4331400"/>
          </a:xfrm>
          <a:prstGeom prst="rect">
            <a:avLst/>
          </a:prstGeom>
          <a:solidFill>
            <a:schemeClr val="lt2"/>
          </a:solidFill>
          <a:ln w="381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26</a:t>
            </a:fld>
            <a:endParaRPr/>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Where’s the Bug?</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pic>
        <p:nvPicPr>
          <p:cNvPr id="1174" name="Google Shape;1174;p102"/>
          <p:cNvPicPr preferRelativeResize="0"/>
          <p:nvPr/>
        </p:nvPicPr>
        <p:blipFill>
          <a:blip r:embed="rId3">
            <a:alphaModFix/>
          </a:blip>
          <a:stretch>
            <a:fillRect/>
          </a:stretch>
        </p:blipFill>
        <p:spPr>
          <a:xfrm>
            <a:off x="1522692" y="1527588"/>
            <a:ext cx="3151925" cy="4537221"/>
          </a:xfrm>
          <a:prstGeom prst="rect">
            <a:avLst/>
          </a:prstGeom>
          <a:noFill/>
          <a:ln>
            <a:noFill/>
          </a:ln>
        </p:spPr>
      </p:pic>
      <p:pic>
        <p:nvPicPr>
          <p:cNvPr id="4098" name="Picture 2">
            <a:extLst>
              <a:ext uri="{FF2B5EF4-FFF2-40B4-BE49-F238E27FC236}">
                <a16:creationId xmlns:a16="http://schemas.microsoft.com/office/drawing/2014/main" id="{338AE1FF-A1A8-3C1B-DD2E-8D63C658F5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485465">
            <a:off x="6436139" y="1937532"/>
            <a:ext cx="4402138" cy="342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84947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69" name="Google Shape;1169;p102"/>
          <p:cNvSpPr/>
          <p:nvPr/>
        </p:nvSpPr>
        <p:spPr>
          <a:xfrm>
            <a:off x="6983091" y="-6939666"/>
            <a:ext cx="4746565" cy="12702671"/>
          </a:xfrm>
          <a:prstGeom prst="rect">
            <a:avLst/>
          </a:prstGeom>
          <a:solidFill>
            <a:schemeClr val="lt2"/>
          </a:solidFill>
          <a:ln w="381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74" name="Google Shape;1174;p102"/>
          <p:cNvPicPr preferRelativeResize="0"/>
          <p:nvPr/>
        </p:nvPicPr>
        <p:blipFill>
          <a:blip r:embed="rId3">
            <a:alphaModFix/>
          </a:blip>
          <a:stretch>
            <a:fillRect/>
          </a:stretch>
        </p:blipFill>
        <p:spPr>
          <a:xfrm>
            <a:off x="1522691" y="-7241470"/>
            <a:ext cx="9243631" cy="13306280"/>
          </a:xfrm>
          <a:prstGeom prst="rect">
            <a:avLst/>
          </a:prstGeom>
          <a:noFill/>
          <a:ln>
            <a:noFill/>
          </a:ln>
        </p:spPr>
      </p:pic>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27</a:t>
            </a:fld>
            <a:endParaRPr/>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pic>
        <p:nvPicPr>
          <p:cNvPr id="4098" name="Picture 2">
            <a:extLst>
              <a:ext uri="{FF2B5EF4-FFF2-40B4-BE49-F238E27FC236}">
                <a16:creationId xmlns:a16="http://schemas.microsoft.com/office/drawing/2014/main" id="{338AE1FF-A1A8-3C1B-DD2E-8D63C658F5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485465">
            <a:off x="7119861" y="3946379"/>
            <a:ext cx="1167518" cy="9094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10137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871"/>
        <p:cNvGrpSpPr/>
        <p:nvPr/>
      </p:nvGrpSpPr>
      <p:grpSpPr>
        <a:xfrm>
          <a:off x="0" y="0"/>
          <a:ext cx="0" cy="0"/>
          <a:chOff x="0" y="0"/>
          <a:chExt cx="0" cy="0"/>
        </a:xfrm>
      </p:grpSpPr>
      <p:pic>
        <p:nvPicPr>
          <p:cNvPr id="873" name="Google Shape;873;p79"/>
          <p:cNvPicPr preferRelativeResize="0"/>
          <p:nvPr/>
        </p:nvPicPr>
        <p:blipFill rotWithShape="1">
          <a:blip r:embed="rId3">
            <a:alphaModFix/>
          </a:blip>
          <a:srcRect l="-2319" r="2319"/>
          <a:stretch/>
        </p:blipFill>
        <p:spPr>
          <a:xfrm>
            <a:off x="786825" y="711084"/>
            <a:ext cx="14019599" cy="4672800"/>
          </a:xfrm>
          <a:prstGeom prst="rect">
            <a:avLst/>
          </a:prstGeom>
          <a:noFill/>
          <a:ln>
            <a:noFill/>
          </a:ln>
        </p:spPr>
      </p:pic>
      <p:sp>
        <p:nvSpPr>
          <p:cNvPr id="872" name="Google Shape;872;p79"/>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28</a:t>
            </a:fld>
            <a:endParaRPr/>
          </a:p>
        </p:txBody>
      </p:sp>
      <p:sp>
        <p:nvSpPr>
          <p:cNvPr id="874" name="Google Shape;874;p79"/>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pic>
        <p:nvPicPr>
          <p:cNvPr id="4" name="Picture 3" descr="A screenshot of a computer&#10;&#10;Description automatically generated">
            <a:extLst>
              <a:ext uri="{FF2B5EF4-FFF2-40B4-BE49-F238E27FC236}">
                <a16:creationId xmlns:a16="http://schemas.microsoft.com/office/drawing/2014/main" id="{0E037EC6-D68B-19C0-DE2F-2A1A1E722009}"/>
              </a:ext>
            </a:extLst>
          </p:cNvPr>
          <p:cNvPicPr>
            <a:picLocks noChangeAspect="1"/>
          </p:cNvPicPr>
          <p:nvPr/>
        </p:nvPicPr>
        <p:blipFill>
          <a:blip r:embed="rId4"/>
          <a:stretch>
            <a:fillRect/>
          </a:stretch>
        </p:blipFill>
        <p:spPr>
          <a:xfrm>
            <a:off x="11097669" y="1728316"/>
            <a:ext cx="826652" cy="191982"/>
          </a:xfrm>
          <a:prstGeom prst="rect">
            <a:avLst/>
          </a:prstGeom>
        </p:spPr>
      </p:pic>
      <p:sp>
        <p:nvSpPr>
          <p:cNvPr id="5" name="Rectangle 4">
            <a:extLst>
              <a:ext uri="{FF2B5EF4-FFF2-40B4-BE49-F238E27FC236}">
                <a16:creationId xmlns:a16="http://schemas.microsoft.com/office/drawing/2014/main" id="{DA84949F-BAB2-2ADB-08F5-FAB1C6B7A8C1}"/>
              </a:ext>
            </a:extLst>
          </p:cNvPr>
          <p:cNvSpPr/>
          <p:nvPr/>
        </p:nvSpPr>
        <p:spPr>
          <a:xfrm>
            <a:off x="11097669" y="1728316"/>
            <a:ext cx="826652" cy="191982"/>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6" name="Picture 2">
            <a:extLst>
              <a:ext uri="{FF2B5EF4-FFF2-40B4-BE49-F238E27FC236}">
                <a16:creationId xmlns:a16="http://schemas.microsoft.com/office/drawing/2014/main" id="{1DD5469E-2DCE-3180-35E4-C1F702A2C50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485465">
            <a:off x="11337778" y="1667980"/>
            <a:ext cx="401383" cy="312653"/>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Arrow Connector 8">
            <a:extLst>
              <a:ext uri="{FF2B5EF4-FFF2-40B4-BE49-F238E27FC236}">
                <a16:creationId xmlns:a16="http://schemas.microsoft.com/office/drawing/2014/main" id="{5AF1CA92-B65F-886B-BFFA-B4C0684407E4}"/>
              </a:ext>
            </a:extLst>
          </p:cNvPr>
          <p:cNvCxnSpPr/>
          <p:nvPr/>
        </p:nvCxnSpPr>
        <p:spPr>
          <a:xfrm>
            <a:off x="10942655" y="1824306"/>
            <a:ext cx="15501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20" name="Picture 2">
            <a:extLst>
              <a:ext uri="{FF2B5EF4-FFF2-40B4-BE49-F238E27FC236}">
                <a16:creationId xmlns:a16="http://schemas.microsoft.com/office/drawing/2014/main" id="{35064307-4670-2AAA-195B-0D7DABBB341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485465">
            <a:off x="10023117" y="1667980"/>
            <a:ext cx="401383" cy="312653"/>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a:extLst>
              <a:ext uri="{FF2B5EF4-FFF2-40B4-BE49-F238E27FC236}">
                <a16:creationId xmlns:a16="http://schemas.microsoft.com/office/drawing/2014/main" id="{0774EB1E-81EE-D179-6062-2D31940826D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485465">
            <a:off x="8708456" y="1667980"/>
            <a:ext cx="401383" cy="312653"/>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a:extLst>
              <a:ext uri="{FF2B5EF4-FFF2-40B4-BE49-F238E27FC236}">
                <a16:creationId xmlns:a16="http://schemas.microsoft.com/office/drawing/2014/main" id="{851F2AFB-3619-0FE5-68CD-E057DAA5A52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485465">
            <a:off x="7612148" y="1833693"/>
            <a:ext cx="401383" cy="312653"/>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a:extLst>
              <a:ext uri="{FF2B5EF4-FFF2-40B4-BE49-F238E27FC236}">
                <a16:creationId xmlns:a16="http://schemas.microsoft.com/office/drawing/2014/main" id="{1314589A-5968-1D51-7706-3DA31A1A084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485465">
            <a:off x="6297488" y="1667980"/>
            <a:ext cx="401383" cy="312653"/>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a:extLst>
              <a:ext uri="{FF2B5EF4-FFF2-40B4-BE49-F238E27FC236}">
                <a16:creationId xmlns:a16="http://schemas.microsoft.com/office/drawing/2014/main" id="{F9085822-174A-8CF6-97B3-B2A215CDF69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485465">
            <a:off x="4482332" y="1484119"/>
            <a:ext cx="401383" cy="312653"/>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a:extLst>
              <a:ext uri="{FF2B5EF4-FFF2-40B4-BE49-F238E27FC236}">
                <a16:creationId xmlns:a16="http://schemas.microsoft.com/office/drawing/2014/main" id="{28478630-54F0-ED2B-0916-EF0C656368A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485465">
            <a:off x="1792970" y="2891158"/>
            <a:ext cx="401383" cy="312653"/>
          </a:xfrm>
          <a:prstGeom prst="rect">
            <a:avLst/>
          </a:prstGeom>
          <a:noFill/>
          <a:extLst>
            <a:ext uri="{909E8E84-426E-40DD-AFC4-6F175D3DCCD1}">
              <a14:hiddenFill xmlns:a14="http://schemas.microsoft.com/office/drawing/2010/main">
                <a:solidFill>
                  <a:srgbClr val="FFFFFF"/>
                </a:solidFill>
              </a14:hiddenFill>
            </a:ext>
          </a:extLst>
        </p:spPr>
      </p:pic>
      <p:sp>
        <p:nvSpPr>
          <p:cNvPr id="26" name="Rectangle 25">
            <a:extLst>
              <a:ext uri="{FF2B5EF4-FFF2-40B4-BE49-F238E27FC236}">
                <a16:creationId xmlns:a16="http://schemas.microsoft.com/office/drawing/2014/main" id="{7AE6C616-1FDA-7F93-B475-A5F71460BB13}"/>
              </a:ext>
            </a:extLst>
          </p:cNvPr>
          <p:cNvSpPr/>
          <p:nvPr/>
        </p:nvSpPr>
        <p:spPr>
          <a:xfrm>
            <a:off x="1056962" y="600075"/>
            <a:ext cx="10867359" cy="5243513"/>
          </a:xfrm>
          <a:prstGeom prst="rect">
            <a:avLst/>
          </a:prstGeom>
          <a:solidFill>
            <a:srgbClr val="EDEEF1">
              <a:alpha val="80000"/>
            </a:srgbClr>
          </a:solidFill>
          <a:ln>
            <a:solidFill>
              <a:srgbClr val="EDEEF1">
                <a:alpha val="80000"/>
              </a:srgb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3" name="Google Shape;577;p69">
            <a:extLst>
              <a:ext uri="{FF2B5EF4-FFF2-40B4-BE49-F238E27FC236}">
                <a16:creationId xmlns:a16="http://schemas.microsoft.com/office/drawing/2014/main" id="{CFDE8240-7574-B549-E19E-D5E00582C5B4}"/>
              </a:ext>
            </a:extLst>
          </p:cNvPr>
          <p:cNvSpPr txBox="1"/>
          <p:nvPr/>
        </p:nvSpPr>
        <p:spPr>
          <a:xfrm>
            <a:off x="1056962" y="4684800"/>
            <a:ext cx="10074900" cy="104641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5600" b="1" i="1" dirty="0">
                <a:solidFill>
                  <a:schemeClr val="accent3"/>
                </a:solidFill>
                <a:latin typeface="DM Sans"/>
                <a:ea typeface="DM Sans"/>
                <a:cs typeface="DM Sans"/>
                <a:sym typeface="DM Sans"/>
              </a:rPr>
              <a:t>5 days</a:t>
            </a:r>
            <a:r>
              <a:rPr lang="en" sz="5600" i="1" dirty="0">
                <a:latin typeface="DM Sans"/>
                <a:ea typeface="DM Sans"/>
                <a:cs typeface="DM Sans"/>
                <a:sym typeface="DM Sans"/>
              </a:rPr>
              <a:t> </a:t>
            </a:r>
            <a:r>
              <a:rPr lang="en" sz="5600" dirty="0">
                <a:latin typeface="DM Sans"/>
                <a:ea typeface="DM Sans"/>
                <a:cs typeface="DM Sans"/>
                <a:sym typeface="DM Sans"/>
              </a:rPr>
              <a:t>to find the bug</a:t>
            </a:r>
            <a:endParaRPr sz="5600" i="1" dirty="0">
              <a:solidFill>
                <a:schemeClr val="accent1"/>
              </a:solidFill>
              <a:latin typeface="DM Sans"/>
              <a:ea typeface="DM Sans"/>
              <a:cs typeface="DM Sans"/>
              <a:sym typeface="DM Sans"/>
            </a:endParaRPr>
          </a:p>
        </p:txBody>
      </p:sp>
    </p:spTree>
    <p:extLst>
      <p:ext uri="{BB962C8B-B14F-4D97-AF65-F5344CB8AC3E}">
        <p14:creationId xmlns:p14="http://schemas.microsoft.com/office/powerpoint/2010/main" val="3602073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dissolve">
                                      <p:cBhvr>
                                        <p:cTn id="7" dur="500"/>
                                        <p:tgtEl>
                                          <p:spTgt spid="26"/>
                                        </p:tgtEl>
                                      </p:cBhvr>
                                    </p:animEffect>
                                  </p:childTnLst>
                                </p:cTn>
                              </p:par>
                              <p:par>
                                <p:cTn id="8" presetID="1" presetClass="entr" presetSubtype="0" fill="hold" grpId="0" nodeType="withEffect">
                                  <p:stCondLst>
                                    <p:cond delay="0"/>
                                  </p:stCondLst>
                                  <p:childTnLst>
                                    <p:set>
                                      <p:cBhvr>
                                        <p:cTn id="9"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33"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75"/>
        <p:cNvGrpSpPr/>
        <p:nvPr/>
      </p:nvGrpSpPr>
      <p:grpSpPr>
        <a:xfrm>
          <a:off x="0" y="0"/>
          <a:ext cx="0" cy="0"/>
          <a:chOff x="0" y="0"/>
          <a:chExt cx="0" cy="0"/>
        </a:xfrm>
      </p:grpSpPr>
      <p:pic>
        <p:nvPicPr>
          <p:cNvPr id="3" name="Graphic 2" descr="Stopwatch 25% outline">
            <a:extLst>
              <a:ext uri="{FF2B5EF4-FFF2-40B4-BE49-F238E27FC236}">
                <a16:creationId xmlns:a16="http://schemas.microsoft.com/office/drawing/2014/main" id="{6F8E7B8C-EA7F-85F9-E5C9-592BCA1A883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080875" y="198100"/>
            <a:ext cx="1661945" cy="1661945"/>
          </a:xfrm>
          <a:prstGeom prst="rect">
            <a:avLst/>
          </a:prstGeom>
        </p:spPr>
      </p:pic>
      <p:sp>
        <p:nvSpPr>
          <p:cNvPr id="576" name="Google Shape;576;p69"/>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29</a:t>
            </a:fld>
            <a:endParaRPr/>
          </a:p>
        </p:txBody>
      </p:sp>
      <p:sp>
        <p:nvSpPr>
          <p:cNvPr id="577" name="Google Shape;577;p69"/>
          <p:cNvSpPr txBox="1"/>
          <p:nvPr/>
        </p:nvSpPr>
        <p:spPr>
          <a:xfrm>
            <a:off x="1057025" y="1484400"/>
            <a:ext cx="10074900" cy="104641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5600" b="1" i="1" dirty="0">
                <a:solidFill>
                  <a:schemeClr val="accent3"/>
                </a:solidFill>
                <a:latin typeface="DM Sans"/>
                <a:ea typeface="DM Sans"/>
                <a:cs typeface="DM Sans"/>
                <a:sym typeface="DM Sans"/>
              </a:rPr>
              <a:t>5 days</a:t>
            </a:r>
            <a:r>
              <a:rPr lang="en" sz="5600" i="1" dirty="0">
                <a:latin typeface="DM Sans"/>
                <a:ea typeface="DM Sans"/>
                <a:cs typeface="DM Sans"/>
                <a:sym typeface="DM Sans"/>
              </a:rPr>
              <a:t> </a:t>
            </a:r>
            <a:r>
              <a:rPr lang="en" sz="5600" dirty="0">
                <a:latin typeface="DM Sans"/>
                <a:ea typeface="DM Sans"/>
                <a:cs typeface="DM Sans"/>
                <a:sym typeface="DM Sans"/>
              </a:rPr>
              <a:t>to find the bug</a:t>
            </a:r>
            <a:endParaRPr sz="5600" i="1" dirty="0">
              <a:solidFill>
                <a:schemeClr val="accent1"/>
              </a:solidFill>
              <a:latin typeface="DM Sans"/>
              <a:ea typeface="DM Sans"/>
              <a:cs typeface="DM Sans"/>
              <a:sym typeface="DM Sans"/>
            </a:endParaRPr>
          </a:p>
        </p:txBody>
      </p:sp>
      <p:sp>
        <p:nvSpPr>
          <p:cNvPr id="578" name="Google Shape;578;p69"/>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Tree>
    <p:extLst>
      <p:ext uri="{BB962C8B-B14F-4D97-AF65-F5344CB8AC3E}">
        <p14:creationId xmlns:p14="http://schemas.microsoft.com/office/powerpoint/2010/main" val="39529307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sp>
        <p:nvSpPr>
          <p:cNvPr id="492" name="Google Shape;492;p61"/>
          <p:cNvSpPr/>
          <p:nvPr/>
        </p:nvSpPr>
        <p:spPr>
          <a:xfrm>
            <a:off x="5079348" y="3320038"/>
            <a:ext cx="1074900" cy="1048800"/>
          </a:xfrm>
          <a:prstGeom prst="ellipse">
            <a:avLst/>
          </a:prstGeom>
          <a:noFill/>
          <a:ln w="952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61"/>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Frog Genomics </a:t>
            </a:r>
            <a:endParaRPr/>
          </a:p>
        </p:txBody>
      </p:sp>
      <p:sp>
        <p:nvSpPr>
          <p:cNvPr id="494" name="Google Shape;494;p61"/>
          <p:cNvSpPr txBox="1">
            <a:spLocks noGrp="1"/>
          </p:cNvSpPr>
          <p:nvPr>
            <p:ph type="subTitle" idx="1"/>
          </p:nvPr>
        </p:nvSpPr>
        <p:spPr>
          <a:xfrm>
            <a:off x="764809" y="1174702"/>
            <a:ext cx="10659300" cy="583500"/>
          </a:xfrm>
          <a:prstGeom prst="rect">
            <a:avLst/>
          </a:prstGeom>
        </p:spPr>
        <p:txBody>
          <a:bodyPr spcFirstLastPara="1" wrap="square" lIns="0" tIns="0" rIns="0" bIns="0" anchor="t" anchorCtr="0">
            <a:noAutofit/>
          </a:bodyPr>
          <a:lstStyle/>
          <a:p>
            <a:pPr marL="0" lvl="0" indent="0" algn="l" rtl="0">
              <a:spcBef>
                <a:spcPts val="1100"/>
              </a:spcBef>
              <a:spcAft>
                <a:spcPts val="0"/>
              </a:spcAft>
              <a:buNone/>
            </a:pPr>
            <a:r>
              <a:rPr lang="en"/>
              <a:t>They’re Hoppin’</a:t>
            </a:r>
            <a:endParaRPr/>
          </a:p>
        </p:txBody>
      </p:sp>
      <p:sp>
        <p:nvSpPr>
          <p:cNvPr id="495" name="Google Shape;495;p6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3</a:t>
            </a:fld>
            <a:endParaRPr/>
          </a:p>
        </p:txBody>
      </p:sp>
      <p:sp>
        <p:nvSpPr>
          <p:cNvPr id="496" name="Google Shape;496;p61"/>
          <p:cNvSpPr txBox="1"/>
          <p:nvPr/>
        </p:nvSpPr>
        <p:spPr>
          <a:xfrm>
            <a:off x="1198075" y="1813800"/>
            <a:ext cx="8655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accent4"/>
                </a:solidFill>
                <a:latin typeface="DM Sans"/>
                <a:ea typeface="DM Sans"/>
                <a:cs typeface="DM Sans"/>
                <a:sym typeface="DM Sans"/>
              </a:rPr>
              <a:t>Extract</a:t>
            </a:r>
            <a:endParaRPr sz="1600">
              <a:solidFill>
                <a:schemeClr val="accent4"/>
              </a:solidFill>
              <a:latin typeface="DM Sans"/>
              <a:ea typeface="DM Sans"/>
              <a:cs typeface="DM Sans"/>
              <a:sym typeface="DM Sans"/>
            </a:endParaRPr>
          </a:p>
        </p:txBody>
      </p:sp>
      <p:sp>
        <p:nvSpPr>
          <p:cNvPr id="497" name="Google Shape;497;p61"/>
          <p:cNvSpPr txBox="1"/>
          <p:nvPr/>
        </p:nvSpPr>
        <p:spPr>
          <a:xfrm>
            <a:off x="9347075" y="1813800"/>
            <a:ext cx="8655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a:solidFill>
                  <a:schemeClr val="accent2"/>
                </a:solidFill>
                <a:latin typeface="DM Sans"/>
                <a:ea typeface="DM Sans"/>
                <a:cs typeface="DM Sans"/>
                <a:sym typeface="DM Sans"/>
              </a:rPr>
              <a:t>Load</a:t>
            </a:r>
            <a:endParaRPr sz="1600">
              <a:solidFill>
                <a:schemeClr val="accent2"/>
              </a:solidFill>
              <a:latin typeface="DM Sans"/>
              <a:ea typeface="DM Sans"/>
              <a:cs typeface="DM Sans"/>
              <a:sym typeface="DM Sans"/>
            </a:endParaRPr>
          </a:p>
        </p:txBody>
      </p:sp>
      <p:grpSp>
        <p:nvGrpSpPr>
          <p:cNvPr id="498" name="Google Shape;498;p61"/>
          <p:cNvGrpSpPr/>
          <p:nvPr/>
        </p:nvGrpSpPr>
        <p:grpSpPr>
          <a:xfrm>
            <a:off x="4541799" y="2780598"/>
            <a:ext cx="2150002" cy="2127705"/>
            <a:chOff x="4374339" y="2714600"/>
            <a:chExt cx="1772613" cy="1748176"/>
          </a:xfrm>
        </p:grpSpPr>
        <p:sp>
          <p:nvSpPr>
            <p:cNvPr id="499" name="Google Shape;499;p61"/>
            <p:cNvSpPr/>
            <p:nvPr/>
          </p:nvSpPr>
          <p:spPr>
            <a:xfrm>
              <a:off x="4487850" y="2714600"/>
              <a:ext cx="828900" cy="7671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61"/>
            <p:cNvSpPr/>
            <p:nvPr/>
          </p:nvSpPr>
          <p:spPr>
            <a:xfrm rot="5400000">
              <a:off x="5349101" y="282472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61"/>
            <p:cNvSpPr/>
            <p:nvPr/>
          </p:nvSpPr>
          <p:spPr>
            <a:xfrm rot="10800000">
              <a:off x="5218214" y="369597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61"/>
            <p:cNvSpPr/>
            <p:nvPr/>
          </p:nvSpPr>
          <p:spPr>
            <a:xfrm rot="-5400000">
              <a:off x="4343289" y="3571001"/>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3" name="Google Shape;503;p61"/>
          <p:cNvSpPr txBox="1"/>
          <p:nvPr/>
        </p:nvSpPr>
        <p:spPr>
          <a:xfrm>
            <a:off x="4933398" y="1813800"/>
            <a:ext cx="12864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a:solidFill>
                  <a:srgbClr val="FF9900"/>
                </a:solidFill>
                <a:latin typeface="DM Sans"/>
                <a:ea typeface="DM Sans"/>
                <a:cs typeface="DM Sans"/>
                <a:sym typeface="DM Sans"/>
              </a:rPr>
              <a:t>Transform</a:t>
            </a:r>
            <a:endParaRPr sz="1600">
              <a:solidFill>
                <a:srgbClr val="FF9900"/>
              </a:solidFill>
              <a:latin typeface="DM Sans"/>
              <a:ea typeface="DM Sans"/>
              <a:cs typeface="DM Sans"/>
              <a:sym typeface="DM Sans"/>
            </a:endParaRPr>
          </a:p>
        </p:txBody>
      </p:sp>
      <p:sp>
        <p:nvSpPr>
          <p:cNvPr id="504" name="Google Shape;504;p61"/>
          <p:cNvSpPr/>
          <p:nvPr/>
        </p:nvSpPr>
        <p:spPr>
          <a:xfrm>
            <a:off x="1250575" y="2880650"/>
            <a:ext cx="760500" cy="1652400"/>
          </a:xfrm>
          <a:prstGeom prst="rect">
            <a:avLst/>
          </a:pr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61"/>
          <p:cNvSpPr/>
          <p:nvPr/>
        </p:nvSpPr>
        <p:spPr>
          <a:xfrm rot="10800000">
            <a:off x="1250575" y="4533050"/>
            <a:ext cx="760500" cy="702000"/>
          </a:xfrm>
          <a:prstGeom prst="triangle">
            <a:avLst>
              <a:gd name="adj" fmla="val 50000"/>
            </a:avLst>
          </a:pr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61"/>
          <p:cNvSpPr/>
          <p:nvPr/>
        </p:nvSpPr>
        <p:spPr>
          <a:xfrm rot="-7027867">
            <a:off x="625516" y="2532521"/>
            <a:ext cx="760479" cy="186766"/>
          </a:xfrm>
          <a:prstGeom prst="rect">
            <a:avLst/>
          </a:pr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61"/>
          <p:cNvSpPr txBox="1"/>
          <p:nvPr/>
        </p:nvSpPr>
        <p:spPr>
          <a:xfrm>
            <a:off x="1389150" y="3041500"/>
            <a:ext cx="513000" cy="1477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accent1"/>
                </a:solidFill>
                <a:latin typeface="DM Sans"/>
                <a:ea typeface="DM Sans"/>
                <a:cs typeface="DM Sans"/>
                <a:sym typeface="DM Sans"/>
              </a:rPr>
              <a:t>A</a:t>
            </a:r>
            <a:endParaRPr>
              <a:solidFill>
                <a:schemeClr val="accent1"/>
              </a:solidFill>
              <a:latin typeface="DM Sans"/>
              <a:ea typeface="DM Sans"/>
              <a:cs typeface="DM Sans"/>
              <a:sym typeface="DM Sans"/>
            </a:endParaRPr>
          </a:p>
          <a:p>
            <a:pPr marL="0" lvl="0" indent="0" algn="ctr" rtl="0">
              <a:spcBef>
                <a:spcPts val="0"/>
              </a:spcBef>
              <a:spcAft>
                <a:spcPts val="0"/>
              </a:spcAft>
              <a:buNone/>
            </a:pPr>
            <a:r>
              <a:rPr lang="en">
                <a:solidFill>
                  <a:schemeClr val="accent1"/>
                </a:solidFill>
                <a:latin typeface="DM Sans"/>
                <a:ea typeface="DM Sans"/>
                <a:cs typeface="DM Sans"/>
                <a:sym typeface="DM Sans"/>
              </a:rPr>
              <a:t>G</a:t>
            </a:r>
            <a:endParaRPr>
              <a:solidFill>
                <a:schemeClr val="accent1"/>
              </a:solidFill>
              <a:latin typeface="DM Sans"/>
              <a:ea typeface="DM Sans"/>
              <a:cs typeface="DM Sans"/>
              <a:sym typeface="DM Sans"/>
            </a:endParaRPr>
          </a:p>
          <a:p>
            <a:pPr marL="0" lvl="0" indent="0" algn="ctr" rtl="0">
              <a:spcBef>
                <a:spcPts val="0"/>
              </a:spcBef>
              <a:spcAft>
                <a:spcPts val="0"/>
              </a:spcAft>
              <a:buNone/>
            </a:pPr>
            <a:r>
              <a:rPr lang="en">
                <a:solidFill>
                  <a:schemeClr val="accent1"/>
                </a:solidFill>
                <a:latin typeface="DM Sans"/>
                <a:ea typeface="DM Sans"/>
                <a:cs typeface="DM Sans"/>
                <a:sym typeface="DM Sans"/>
              </a:rPr>
              <a:t>T</a:t>
            </a:r>
            <a:endParaRPr>
              <a:solidFill>
                <a:schemeClr val="accent1"/>
              </a:solidFill>
              <a:latin typeface="DM Sans"/>
              <a:ea typeface="DM Sans"/>
              <a:cs typeface="DM Sans"/>
              <a:sym typeface="DM Sans"/>
            </a:endParaRPr>
          </a:p>
          <a:p>
            <a:pPr marL="0" lvl="0" indent="0" algn="ctr" rtl="0">
              <a:spcBef>
                <a:spcPts val="0"/>
              </a:spcBef>
              <a:spcAft>
                <a:spcPts val="0"/>
              </a:spcAft>
              <a:buNone/>
            </a:pPr>
            <a:r>
              <a:rPr lang="en">
                <a:solidFill>
                  <a:schemeClr val="accent1"/>
                </a:solidFill>
                <a:latin typeface="DM Sans"/>
                <a:ea typeface="DM Sans"/>
                <a:cs typeface="DM Sans"/>
                <a:sym typeface="DM Sans"/>
              </a:rPr>
              <a:t>G</a:t>
            </a:r>
            <a:endParaRPr>
              <a:solidFill>
                <a:schemeClr val="accent1"/>
              </a:solidFill>
              <a:latin typeface="DM Sans"/>
              <a:ea typeface="DM Sans"/>
              <a:cs typeface="DM Sans"/>
              <a:sym typeface="DM Sans"/>
            </a:endParaRPr>
          </a:p>
          <a:p>
            <a:pPr marL="0" lvl="0" indent="0" algn="ctr" rtl="0">
              <a:spcBef>
                <a:spcPts val="0"/>
              </a:spcBef>
              <a:spcAft>
                <a:spcPts val="0"/>
              </a:spcAft>
              <a:buNone/>
            </a:pPr>
            <a:r>
              <a:rPr lang="en">
                <a:solidFill>
                  <a:schemeClr val="accent1"/>
                </a:solidFill>
                <a:latin typeface="DM Sans"/>
                <a:ea typeface="DM Sans"/>
                <a:cs typeface="DM Sans"/>
                <a:sym typeface="DM Sans"/>
              </a:rPr>
              <a:t>C</a:t>
            </a:r>
            <a:endParaRPr>
              <a:solidFill>
                <a:schemeClr val="accent1"/>
              </a:solidFill>
              <a:latin typeface="DM Sans"/>
              <a:ea typeface="DM Sans"/>
              <a:cs typeface="DM Sans"/>
              <a:sym typeface="DM Sans"/>
            </a:endParaRPr>
          </a:p>
          <a:p>
            <a:pPr marL="0" lvl="0" indent="0" algn="ctr" rtl="0">
              <a:spcBef>
                <a:spcPts val="0"/>
              </a:spcBef>
              <a:spcAft>
                <a:spcPts val="0"/>
              </a:spcAft>
              <a:buNone/>
            </a:pPr>
            <a:r>
              <a:rPr lang="en">
                <a:solidFill>
                  <a:schemeClr val="accent1"/>
                </a:solidFill>
                <a:latin typeface="DM Sans"/>
                <a:ea typeface="DM Sans"/>
                <a:cs typeface="DM Sans"/>
                <a:sym typeface="DM Sans"/>
              </a:rPr>
              <a:t>A</a:t>
            </a:r>
            <a:endParaRPr>
              <a:solidFill>
                <a:schemeClr val="accent1"/>
              </a:solidFill>
              <a:latin typeface="DM Sans"/>
              <a:ea typeface="DM Sans"/>
              <a:cs typeface="DM Sans"/>
              <a:sym typeface="DM Sans"/>
            </a:endParaRPr>
          </a:p>
        </p:txBody>
      </p:sp>
      <p:cxnSp>
        <p:nvCxnSpPr>
          <p:cNvPr id="508" name="Google Shape;508;p61"/>
          <p:cNvCxnSpPr>
            <a:stCxn id="504" idx="0"/>
          </p:cNvCxnSpPr>
          <p:nvPr/>
        </p:nvCxnSpPr>
        <p:spPr>
          <a:xfrm rot="-5400000" flipH="1">
            <a:off x="2475025" y="2036450"/>
            <a:ext cx="979800" cy="2668200"/>
          </a:xfrm>
          <a:prstGeom prst="curvedConnector4">
            <a:avLst>
              <a:gd name="adj1" fmla="val -24303"/>
              <a:gd name="adj2" fmla="val 57126"/>
            </a:avLst>
          </a:prstGeom>
          <a:noFill/>
          <a:ln w="28575" cap="flat" cmpd="sng">
            <a:solidFill>
              <a:schemeClr val="accent4"/>
            </a:solidFill>
            <a:prstDash val="solid"/>
            <a:round/>
            <a:headEnd type="none" w="med" len="med"/>
            <a:tailEnd type="triangle" w="med" len="med"/>
          </a:ln>
        </p:spPr>
      </p:cxnSp>
      <p:sp>
        <p:nvSpPr>
          <p:cNvPr id="509" name="Google Shape;509;p61"/>
          <p:cNvSpPr/>
          <p:nvPr/>
        </p:nvSpPr>
        <p:spPr>
          <a:xfrm>
            <a:off x="9010225" y="2795900"/>
            <a:ext cx="1539200" cy="1968700"/>
          </a:xfrm>
          <a:prstGeom prst="flowChartMagneticDisk">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0" name="Google Shape;510;p61"/>
          <p:cNvCxnSpPr/>
          <p:nvPr/>
        </p:nvCxnSpPr>
        <p:spPr>
          <a:xfrm rot="10800000" flipH="1">
            <a:off x="6858000" y="3406975"/>
            <a:ext cx="1930200" cy="526500"/>
          </a:xfrm>
          <a:prstGeom prst="curvedConnector3">
            <a:avLst>
              <a:gd name="adj1" fmla="val 50000"/>
            </a:avLst>
          </a:prstGeom>
          <a:noFill/>
          <a:ln w="28575" cap="flat" cmpd="sng">
            <a:solidFill>
              <a:schemeClr val="accent2"/>
            </a:solidFill>
            <a:prstDash val="solid"/>
            <a:round/>
            <a:headEnd type="none" w="med" len="med"/>
            <a:tailEnd type="triangle" w="med" len="med"/>
          </a:ln>
        </p:spPr>
      </p:cxnSp>
      <p:pic>
        <p:nvPicPr>
          <p:cNvPr id="511" name="Google Shape;511;p61"/>
          <p:cNvPicPr preferRelativeResize="0"/>
          <p:nvPr/>
        </p:nvPicPr>
        <p:blipFill rotWithShape="1">
          <a:blip r:embed="rId3">
            <a:alphaModFix/>
          </a:blip>
          <a:srcRect t="41366" r="52390"/>
          <a:stretch/>
        </p:blipFill>
        <p:spPr>
          <a:xfrm>
            <a:off x="5079350" y="3320050"/>
            <a:ext cx="1074900" cy="1048800"/>
          </a:xfrm>
          <a:prstGeom prst="ellipse">
            <a:avLst/>
          </a:prstGeom>
          <a:noFill/>
          <a:ln>
            <a:noFill/>
          </a:ln>
        </p:spPr>
      </p:pic>
      <p:sp>
        <p:nvSpPr>
          <p:cNvPr id="512" name="Google Shape;512;p61"/>
          <p:cNvSpPr txBox="1"/>
          <p:nvPr/>
        </p:nvSpPr>
        <p:spPr>
          <a:xfrm>
            <a:off x="1212900" y="5375025"/>
            <a:ext cx="8655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a:solidFill>
                  <a:schemeClr val="accent4"/>
                </a:solidFill>
                <a:latin typeface="DM Sans"/>
                <a:ea typeface="DM Sans"/>
                <a:cs typeface="DM Sans"/>
                <a:sym typeface="DM Sans"/>
              </a:rPr>
              <a:t>E</a:t>
            </a:r>
            <a:endParaRPr sz="1600">
              <a:solidFill>
                <a:schemeClr val="accent4"/>
              </a:solidFill>
              <a:latin typeface="DM Sans"/>
              <a:ea typeface="DM Sans"/>
              <a:cs typeface="DM Sans"/>
              <a:sym typeface="DM Sans"/>
            </a:endParaRPr>
          </a:p>
        </p:txBody>
      </p:sp>
      <p:sp>
        <p:nvSpPr>
          <p:cNvPr id="513" name="Google Shape;513;p61"/>
          <p:cNvSpPr txBox="1"/>
          <p:nvPr/>
        </p:nvSpPr>
        <p:spPr>
          <a:xfrm>
            <a:off x="4973598" y="5375025"/>
            <a:ext cx="12864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a:solidFill>
                  <a:srgbClr val="FF9900"/>
                </a:solidFill>
                <a:latin typeface="DM Sans"/>
                <a:ea typeface="DM Sans"/>
                <a:cs typeface="DM Sans"/>
                <a:sym typeface="DM Sans"/>
              </a:rPr>
              <a:t>T</a:t>
            </a:r>
            <a:endParaRPr sz="1600">
              <a:solidFill>
                <a:srgbClr val="FF9900"/>
              </a:solidFill>
              <a:latin typeface="DM Sans"/>
              <a:ea typeface="DM Sans"/>
              <a:cs typeface="DM Sans"/>
              <a:sym typeface="DM Sans"/>
            </a:endParaRPr>
          </a:p>
        </p:txBody>
      </p:sp>
      <p:sp>
        <p:nvSpPr>
          <p:cNvPr id="514" name="Google Shape;514;p61"/>
          <p:cNvSpPr txBox="1"/>
          <p:nvPr/>
        </p:nvSpPr>
        <p:spPr>
          <a:xfrm>
            <a:off x="9347075" y="5375025"/>
            <a:ext cx="8655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a:solidFill>
                  <a:schemeClr val="accent2"/>
                </a:solidFill>
                <a:latin typeface="DM Sans"/>
                <a:ea typeface="DM Sans"/>
                <a:cs typeface="DM Sans"/>
                <a:sym typeface="DM Sans"/>
              </a:rPr>
              <a:t>L</a:t>
            </a:r>
            <a:endParaRPr sz="1600">
              <a:solidFill>
                <a:schemeClr val="accent2"/>
              </a:solidFill>
              <a:latin typeface="DM Sans"/>
              <a:ea typeface="DM Sans"/>
              <a:cs typeface="DM Sans"/>
              <a:sym typeface="DM Sans"/>
            </a:endParaRPr>
          </a:p>
        </p:txBody>
      </p:sp>
      <p:sp>
        <p:nvSpPr>
          <p:cNvPr id="515" name="Google Shape;515;p61"/>
          <p:cNvSpPr txBox="1"/>
          <p:nvPr/>
        </p:nvSpPr>
        <p:spPr>
          <a:xfrm>
            <a:off x="1486525" y="61664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434343"/>
                </a:solidFill>
                <a:latin typeface="Impact"/>
                <a:ea typeface="Impact"/>
                <a:cs typeface="Impact"/>
                <a:sym typeface="Impact"/>
              </a:rPr>
              <a:t>@jmasonlee</a:t>
            </a:r>
            <a:endParaRPr sz="4000">
              <a:solidFill>
                <a:srgbClr val="434343"/>
              </a:solidFill>
              <a:latin typeface="Impact"/>
              <a:ea typeface="Impact"/>
              <a:cs typeface="Impact"/>
              <a:sym typeface="Impact"/>
            </a:endParaRPr>
          </a:p>
        </p:txBody>
      </p:sp>
    </p:spTree>
  </p:cSld>
  <p:clrMapOvr>
    <a:masterClrMapping/>
  </p:clrMapOvr>
  <mc:AlternateContent xmlns:mc="http://schemas.openxmlformats.org/markup-compatibility/2006" xmlns:p14="http://schemas.microsoft.com/office/powerpoint/2010/main">
    <mc:Choice Requires="p14">
      <p:transition spd="slow" p14:dur="2000" advTm="646"/>
    </mc:Choice>
    <mc:Fallback xmlns="">
      <p:transition spd="slow" advTm="646"/>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82"/>
        <p:cNvGrpSpPr/>
        <p:nvPr/>
      </p:nvGrpSpPr>
      <p:grpSpPr>
        <a:xfrm>
          <a:off x="0" y="0"/>
          <a:ext cx="0" cy="0"/>
          <a:chOff x="0" y="0"/>
          <a:chExt cx="0" cy="0"/>
        </a:xfrm>
      </p:grpSpPr>
      <p:sp>
        <p:nvSpPr>
          <p:cNvPr id="583" name="Google Shape;583;p70"/>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30</a:t>
            </a:fld>
            <a:endParaRPr/>
          </a:p>
        </p:txBody>
      </p:sp>
      <p:sp>
        <p:nvSpPr>
          <p:cNvPr id="584" name="Google Shape;584;p70"/>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pic>
        <p:nvPicPr>
          <p:cNvPr id="585" name="Google Shape;585;p70"/>
          <p:cNvPicPr preferRelativeResize="0"/>
          <p:nvPr/>
        </p:nvPicPr>
        <p:blipFill>
          <a:blip r:embed="rId3">
            <a:alphaModFix/>
          </a:blip>
          <a:stretch>
            <a:fillRect/>
          </a:stretch>
        </p:blipFill>
        <p:spPr>
          <a:xfrm>
            <a:off x="553872" y="673504"/>
            <a:ext cx="2257167" cy="4850597"/>
          </a:xfrm>
          <a:prstGeom prst="rect">
            <a:avLst/>
          </a:prstGeom>
          <a:noFill/>
          <a:ln>
            <a:noFill/>
          </a:ln>
        </p:spPr>
      </p:pic>
      <p:graphicFrame>
        <p:nvGraphicFramePr>
          <p:cNvPr id="586" name="Google Shape;586;p70"/>
          <p:cNvGraphicFramePr/>
          <p:nvPr/>
        </p:nvGraphicFramePr>
        <p:xfrm>
          <a:off x="3600075" y="2394563"/>
          <a:ext cx="1906575" cy="986050"/>
        </p:xfrm>
        <a:graphic>
          <a:graphicData uri="http://schemas.openxmlformats.org/drawingml/2006/table">
            <a:tbl>
              <a:tblPr>
                <a:noFill/>
                <a:tableStyleId>{D7E440C0-9F9F-4B7A-B09E-0B7364B92A36}</a:tableStyleId>
              </a:tblPr>
              <a:tblGrid>
                <a:gridCol w="1906575">
                  <a:extLst>
                    <a:ext uri="{9D8B030D-6E8A-4147-A177-3AD203B41FA5}">
                      <a16:colId xmlns:a16="http://schemas.microsoft.com/office/drawing/2014/main" val="20000"/>
                    </a:ext>
                  </a:extLst>
                </a:gridCol>
              </a:tblGrid>
              <a:tr h="437425">
                <a:tc>
                  <a:txBody>
                    <a:bodyPr/>
                    <a:lstStyle/>
                    <a:p>
                      <a:pPr marL="0" lvl="0" indent="0" algn="l" rtl="0">
                        <a:spcBef>
                          <a:spcPts val="0"/>
                        </a:spcBef>
                        <a:spcAft>
                          <a:spcPts val="0"/>
                        </a:spcAft>
                        <a:buNone/>
                      </a:pPr>
                      <a:r>
                        <a:rPr lang="en" sz="1200" b="1">
                          <a:solidFill>
                            <a:schemeClr val="dk1"/>
                          </a:solidFill>
                        </a:rPr>
                        <a:t>checkin_count</a:t>
                      </a:r>
                      <a:endParaRPr sz="1200" b="1">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5"/>
                    </a:solidFill>
                  </a:tcPr>
                </a:tc>
                <a:extLst>
                  <a:ext uri="{0D108BD9-81ED-4DB2-BD59-A6C34878D82A}">
                    <a16:rowId xmlns:a16="http://schemas.microsoft.com/office/drawing/2014/main" val="10000"/>
                  </a:ext>
                </a:extLst>
              </a:tr>
              <a:tr h="548625">
                <a:tc>
                  <a:txBody>
                    <a:bodyPr/>
                    <a:lstStyle/>
                    <a:p>
                      <a:pPr marL="0" lvl="0" indent="0" algn="l" rtl="0">
                        <a:spcBef>
                          <a:spcPts val="0"/>
                        </a:spcBef>
                        <a:spcAft>
                          <a:spcPts val="0"/>
                        </a:spcAft>
                        <a:buNone/>
                      </a:pPr>
                      <a:r>
                        <a:rPr lang="en" sz="1600">
                          <a:solidFill>
                            <a:schemeClr val="dk1"/>
                          </a:solidFill>
                        </a:rPr>
                        <a:t>3</a:t>
                      </a:r>
                      <a:endParaRPr sz="1600">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bl>
          </a:graphicData>
        </a:graphic>
      </p:graphicFrame>
      <p:sp>
        <p:nvSpPr>
          <p:cNvPr id="587" name="Google Shape;587;p70"/>
          <p:cNvSpPr/>
          <p:nvPr/>
        </p:nvSpPr>
        <p:spPr>
          <a:xfrm>
            <a:off x="2008224" y="1810901"/>
            <a:ext cx="400800" cy="405900"/>
          </a:xfrm>
          <a:prstGeom prst="ellipse">
            <a:avLst/>
          </a:prstGeom>
          <a:solidFill>
            <a:srgbClr val="FFFF00">
              <a:alpha val="72470"/>
            </a:srgbClr>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588" name="Google Shape;588;p70"/>
          <p:cNvGraphicFramePr/>
          <p:nvPr/>
        </p:nvGraphicFramePr>
        <p:xfrm>
          <a:off x="9559688" y="2283363"/>
          <a:ext cx="1906575" cy="1097250"/>
        </p:xfrm>
        <a:graphic>
          <a:graphicData uri="http://schemas.openxmlformats.org/drawingml/2006/table">
            <a:tbl>
              <a:tblPr>
                <a:noFill/>
                <a:tableStyleId>{D7E440C0-9F9F-4B7A-B09E-0B7364B92A36}</a:tableStyleId>
              </a:tblPr>
              <a:tblGrid>
                <a:gridCol w="1906575">
                  <a:extLst>
                    <a:ext uri="{9D8B030D-6E8A-4147-A177-3AD203B41FA5}">
                      <a16:colId xmlns:a16="http://schemas.microsoft.com/office/drawing/2014/main" val="20000"/>
                    </a:ext>
                  </a:extLst>
                </a:gridCol>
              </a:tblGrid>
              <a:tr h="548625">
                <a:tc>
                  <a:txBody>
                    <a:bodyPr/>
                    <a:lstStyle/>
                    <a:p>
                      <a:pPr marL="0" lvl="0" indent="0" algn="l" rtl="0">
                        <a:spcBef>
                          <a:spcPts val="0"/>
                        </a:spcBef>
                        <a:spcAft>
                          <a:spcPts val="0"/>
                        </a:spcAft>
                        <a:buNone/>
                      </a:pPr>
                      <a:r>
                        <a:rPr lang="en" sz="1200" b="1">
                          <a:solidFill>
                            <a:schemeClr val="dk1"/>
                          </a:solidFill>
                        </a:rPr>
                        <a:t>review_count</a:t>
                      </a:r>
                      <a:endParaRPr sz="1200" b="1">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5"/>
                    </a:solidFill>
                  </a:tcPr>
                </a:tc>
                <a:extLst>
                  <a:ext uri="{0D108BD9-81ED-4DB2-BD59-A6C34878D82A}">
                    <a16:rowId xmlns:a16="http://schemas.microsoft.com/office/drawing/2014/main" val="10000"/>
                  </a:ext>
                </a:extLst>
              </a:tr>
              <a:tr h="548625">
                <a:tc>
                  <a:txBody>
                    <a:bodyPr/>
                    <a:lstStyle/>
                    <a:p>
                      <a:pPr marL="0" lvl="0" indent="0" algn="l" rtl="0">
                        <a:spcBef>
                          <a:spcPts val="0"/>
                        </a:spcBef>
                        <a:spcAft>
                          <a:spcPts val="0"/>
                        </a:spcAft>
                        <a:buNone/>
                      </a:pPr>
                      <a:r>
                        <a:rPr lang="en" sz="1600">
                          <a:solidFill>
                            <a:schemeClr val="dk1"/>
                          </a:solidFill>
                        </a:rPr>
                        <a:t>1</a:t>
                      </a:r>
                      <a:endParaRPr sz="1600">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bl>
          </a:graphicData>
        </a:graphic>
      </p:graphicFrame>
      <p:pic>
        <p:nvPicPr>
          <p:cNvPr id="589" name="Google Shape;589;p70"/>
          <p:cNvPicPr preferRelativeResize="0"/>
          <p:nvPr/>
        </p:nvPicPr>
        <p:blipFill>
          <a:blip r:embed="rId3">
            <a:alphaModFix/>
          </a:blip>
          <a:stretch>
            <a:fillRect/>
          </a:stretch>
        </p:blipFill>
        <p:spPr>
          <a:xfrm>
            <a:off x="6825888" y="707022"/>
            <a:ext cx="2257167" cy="4850597"/>
          </a:xfrm>
          <a:prstGeom prst="rect">
            <a:avLst/>
          </a:prstGeom>
          <a:noFill/>
          <a:ln>
            <a:noFill/>
          </a:ln>
        </p:spPr>
      </p:pic>
      <p:sp>
        <p:nvSpPr>
          <p:cNvPr id="590" name="Google Shape;590;p70"/>
          <p:cNvSpPr/>
          <p:nvPr/>
        </p:nvSpPr>
        <p:spPr>
          <a:xfrm>
            <a:off x="7259129" y="1810901"/>
            <a:ext cx="400800" cy="405900"/>
          </a:xfrm>
          <a:prstGeom prst="ellipse">
            <a:avLst/>
          </a:prstGeom>
          <a:solidFill>
            <a:srgbClr val="FFFF00">
              <a:alpha val="72470"/>
            </a:srgbClr>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591" name="Google Shape;591;p70"/>
          <p:cNvGraphicFramePr/>
          <p:nvPr/>
        </p:nvGraphicFramePr>
        <p:xfrm>
          <a:off x="3600075" y="535725"/>
          <a:ext cx="2430300" cy="1140136"/>
        </p:xfrm>
        <a:graphic>
          <a:graphicData uri="http://schemas.openxmlformats.org/drawingml/2006/table">
            <a:tbl>
              <a:tblPr>
                <a:noFill/>
                <a:tableStyleId>{D7E440C0-9F9F-4B7A-B09E-0B7364B92A36}</a:tableStyleId>
              </a:tblPr>
              <a:tblGrid>
                <a:gridCol w="1215150">
                  <a:extLst>
                    <a:ext uri="{9D8B030D-6E8A-4147-A177-3AD203B41FA5}">
                      <a16:colId xmlns:a16="http://schemas.microsoft.com/office/drawing/2014/main" val="20000"/>
                    </a:ext>
                  </a:extLst>
                </a:gridCol>
                <a:gridCol w="1215150">
                  <a:extLst>
                    <a:ext uri="{9D8B030D-6E8A-4147-A177-3AD203B41FA5}">
                      <a16:colId xmlns:a16="http://schemas.microsoft.com/office/drawing/2014/main" val="20001"/>
                    </a:ext>
                  </a:extLst>
                </a:gridCol>
              </a:tblGrid>
              <a:tr h="548600">
                <a:tc>
                  <a:txBody>
                    <a:bodyPr/>
                    <a:lstStyle/>
                    <a:p>
                      <a:pPr marL="0" lvl="0" indent="0" algn="l" rtl="0">
                        <a:spcBef>
                          <a:spcPts val="0"/>
                        </a:spcBef>
                        <a:spcAft>
                          <a:spcPts val="0"/>
                        </a:spcAft>
                        <a:buNone/>
                      </a:pPr>
                      <a:r>
                        <a:rPr lang="en" sz="1200" b="1">
                          <a:solidFill>
                            <a:schemeClr val="dk1"/>
                          </a:solidFill>
                        </a:rPr>
                        <a:t>business_id</a:t>
                      </a:r>
                      <a:endParaRPr sz="1200" b="1">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5"/>
                    </a:solidFill>
                  </a:tcPr>
                </a:tc>
                <a:tc>
                  <a:txBody>
                    <a:bodyPr/>
                    <a:lstStyle/>
                    <a:p>
                      <a:pPr marL="0" lvl="0" indent="0" algn="l" rtl="0">
                        <a:spcBef>
                          <a:spcPts val="0"/>
                        </a:spcBef>
                        <a:spcAft>
                          <a:spcPts val="0"/>
                        </a:spcAft>
                        <a:buNone/>
                      </a:pPr>
                      <a:r>
                        <a:rPr lang="en" sz="1200" b="1">
                          <a:solidFill>
                            <a:schemeClr val="dk1"/>
                          </a:solidFill>
                        </a:rPr>
                        <a:t>date</a:t>
                      </a:r>
                      <a:endParaRPr sz="1200" b="1">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5"/>
                    </a:solidFill>
                  </a:tcPr>
                </a:tc>
                <a:extLst>
                  <a:ext uri="{0D108BD9-81ED-4DB2-BD59-A6C34878D82A}">
                    <a16:rowId xmlns:a16="http://schemas.microsoft.com/office/drawing/2014/main" val="10000"/>
                  </a:ext>
                </a:extLst>
              </a:tr>
              <a:tr h="548625">
                <a:tc>
                  <a:txBody>
                    <a:bodyPr/>
                    <a:lstStyle/>
                    <a:p>
                      <a:pPr marL="0" lvl="0" indent="0" algn="l" rtl="0">
                        <a:lnSpc>
                          <a:spcPct val="115000"/>
                        </a:lnSpc>
                        <a:spcBef>
                          <a:spcPts val="0"/>
                        </a:spcBef>
                        <a:spcAft>
                          <a:spcPts val="0"/>
                        </a:spcAft>
                        <a:buNone/>
                      </a:pPr>
                      <a:r>
                        <a:rPr lang="en" sz="800">
                          <a:solidFill>
                            <a:schemeClr val="dk1"/>
                          </a:solidFill>
                        </a:rPr>
                        <a:t>mWMc6_wTdE0EUBKIGXDVfA</a:t>
                      </a:r>
                      <a:endParaRPr sz="1600">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0"/>
                        </a:spcAft>
                        <a:buNone/>
                      </a:pPr>
                      <a:r>
                        <a:rPr lang="en" sz="800">
                          <a:solidFill>
                            <a:schemeClr val="dk1"/>
                          </a:solidFill>
                        </a:rPr>
                        <a:t>‘2021-11-07’,</a:t>
                      </a:r>
                      <a:endParaRPr sz="800">
                        <a:solidFill>
                          <a:schemeClr val="dk1"/>
                        </a:solidFill>
                      </a:endParaRPr>
                    </a:p>
                    <a:p>
                      <a:pPr marL="0" lvl="0" indent="0" algn="l" rtl="0">
                        <a:lnSpc>
                          <a:spcPct val="115000"/>
                        </a:lnSpc>
                        <a:spcBef>
                          <a:spcPts val="0"/>
                        </a:spcBef>
                        <a:spcAft>
                          <a:spcPts val="0"/>
                        </a:spcAft>
                        <a:buNone/>
                      </a:pPr>
                      <a:r>
                        <a:rPr lang="en" sz="800">
                          <a:solidFill>
                            <a:schemeClr val="dk1"/>
                          </a:solidFill>
                        </a:rPr>
                        <a:t>‘2022-03-31’,</a:t>
                      </a:r>
                      <a:endParaRPr sz="800">
                        <a:solidFill>
                          <a:schemeClr val="dk1"/>
                        </a:solidFill>
                      </a:endParaRPr>
                    </a:p>
                    <a:p>
                      <a:pPr marL="0" lvl="0" indent="0" algn="l" rtl="0">
                        <a:lnSpc>
                          <a:spcPct val="115000"/>
                        </a:lnSpc>
                        <a:spcBef>
                          <a:spcPts val="0"/>
                        </a:spcBef>
                        <a:spcAft>
                          <a:spcPts val="0"/>
                        </a:spcAft>
                        <a:buNone/>
                      </a:pPr>
                      <a:r>
                        <a:rPr lang="en" sz="800">
                          <a:solidFill>
                            <a:schemeClr val="dk1"/>
                          </a:solidFill>
                        </a:rPr>
                        <a:t>‘2022-04-14’</a:t>
                      </a:r>
                      <a:endParaRPr sz="800">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bl>
          </a:graphicData>
        </a:graphic>
      </p:graphicFrame>
      <p:graphicFrame>
        <p:nvGraphicFramePr>
          <p:cNvPr id="592" name="Google Shape;592;p70"/>
          <p:cNvGraphicFramePr/>
          <p:nvPr/>
        </p:nvGraphicFramePr>
        <p:xfrm>
          <a:off x="9552025" y="553988"/>
          <a:ext cx="2430300" cy="1097225"/>
        </p:xfrm>
        <a:graphic>
          <a:graphicData uri="http://schemas.openxmlformats.org/drawingml/2006/table">
            <a:tbl>
              <a:tblPr>
                <a:noFill/>
                <a:tableStyleId>{D7E440C0-9F9F-4B7A-B09E-0B7364B92A36}</a:tableStyleId>
              </a:tblPr>
              <a:tblGrid>
                <a:gridCol w="1215150">
                  <a:extLst>
                    <a:ext uri="{9D8B030D-6E8A-4147-A177-3AD203B41FA5}">
                      <a16:colId xmlns:a16="http://schemas.microsoft.com/office/drawing/2014/main" val="20000"/>
                    </a:ext>
                  </a:extLst>
                </a:gridCol>
                <a:gridCol w="1215150">
                  <a:extLst>
                    <a:ext uri="{9D8B030D-6E8A-4147-A177-3AD203B41FA5}">
                      <a16:colId xmlns:a16="http://schemas.microsoft.com/office/drawing/2014/main" val="20001"/>
                    </a:ext>
                  </a:extLst>
                </a:gridCol>
              </a:tblGrid>
              <a:tr h="548600">
                <a:tc>
                  <a:txBody>
                    <a:bodyPr/>
                    <a:lstStyle/>
                    <a:p>
                      <a:pPr marL="0" lvl="0" indent="0" algn="l" rtl="0">
                        <a:spcBef>
                          <a:spcPts val="0"/>
                        </a:spcBef>
                        <a:spcAft>
                          <a:spcPts val="0"/>
                        </a:spcAft>
                        <a:buNone/>
                      </a:pPr>
                      <a:r>
                        <a:rPr lang="en" sz="1200" b="1">
                          <a:solidFill>
                            <a:schemeClr val="dk1"/>
                          </a:solidFill>
                        </a:rPr>
                        <a:t>business_id</a:t>
                      </a:r>
                      <a:endParaRPr sz="1200" b="1">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5"/>
                    </a:solidFill>
                  </a:tcPr>
                </a:tc>
                <a:tc>
                  <a:txBody>
                    <a:bodyPr/>
                    <a:lstStyle/>
                    <a:p>
                      <a:pPr marL="0" lvl="0" indent="0" algn="l" rtl="0">
                        <a:spcBef>
                          <a:spcPts val="0"/>
                        </a:spcBef>
                        <a:spcAft>
                          <a:spcPts val="0"/>
                        </a:spcAft>
                        <a:buNone/>
                      </a:pPr>
                      <a:r>
                        <a:rPr lang="en" sz="1200" b="1">
                          <a:solidFill>
                            <a:schemeClr val="dk1"/>
                          </a:solidFill>
                        </a:rPr>
                        <a:t>date</a:t>
                      </a:r>
                      <a:endParaRPr sz="1200" b="1">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5"/>
                    </a:solidFill>
                  </a:tcPr>
                </a:tc>
                <a:extLst>
                  <a:ext uri="{0D108BD9-81ED-4DB2-BD59-A6C34878D82A}">
                    <a16:rowId xmlns:a16="http://schemas.microsoft.com/office/drawing/2014/main" val="10000"/>
                  </a:ext>
                </a:extLst>
              </a:tr>
              <a:tr h="548625">
                <a:tc>
                  <a:txBody>
                    <a:bodyPr/>
                    <a:lstStyle/>
                    <a:p>
                      <a:pPr marL="0" lvl="0" indent="0" algn="l" rtl="0">
                        <a:lnSpc>
                          <a:spcPct val="115000"/>
                        </a:lnSpc>
                        <a:spcBef>
                          <a:spcPts val="0"/>
                        </a:spcBef>
                        <a:spcAft>
                          <a:spcPts val="0"/>
                        </a:spcAft>
                        <a:buNone/>
                      </a:pPr>
                      <a:r>
                        <a:rPr lang="en" sz="800">
                          <a:solidFill>
                            <a:schemeClr val="dk1"/>
                          </a:solidFill>
                        </a:rPr>
                        <a:t>mWMc6_wTdE0EUBKIGXDVfA</a:t>
                      </a:r>
                      <a:endParaRPr sz="1600">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0"/>
                        </a:spcAft>
                        <a:buNone/>
                      </a:pPr>
                      <a:r>
                        <a:rPr lang="en" sz="800">
                          <a:solidFill>
                            <a:schemeClr val="dk1"/>
                          </a:solidFill>
                        </a:rPr>
                        <a:t>‘2022-04-14”</a:t>
                      </a:r>
                      <a:endParaRPr sz="800">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bl>
          </a:graphicData>
        </a:graphic>
      </p:graphicFrame>
      <p:sp>
        <p:nvSpPr>
          <p:cNvPr id="593" name="Google Shape;593;p70"/>
          <p:cNvSpPr/>
          <p:nvPr/>
        </p:nvSpPr>
        <p:spPr>
          <a:xfrm>
            <a:off x="4836650" y="1429750"/>
            <a:ext cx="734100" cy="285900"/>
          </a:xfrm>
          <a:prstGeom prst="rect">
            <a:avLst/>
          </a:prstGeom>
          <a:solidFill>
            <a:srgbClr val="FFFF00">
              <a:alpha val="44380"/>
            </a:srgbClr>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70"/>
          <p:cNvSpPr/>
          <p:nvPr/>
        </p:nvSpPr>
        <p:spPr>
          <a:xfrm>
            <a:off x="9552025" y="1102600"/>
            <a:ext cx="2430300" cy="548700"/>
          </a:xfrm>
          <a:prstGeom prst="rect">
            <a:avLst/>
          </a:prstGeom>
          <a:solidFill>
            <a:srgbClr val="FFFF00">
              <a:alpha val="44380"/>
            </a:srgbClr>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 name="Google Shape;369;p33">
            <a:extLst>
              <a:ext uri="{FF2B5EF4-FFF2-40B4-BE49-F238E27FC236}">
                <a16:creationId xmlns:a16="http://schemas.microsoft.com/office/drawing/2014/main" id="{FD93A5D1-8CB9-8B31-62C6-1DDBAD0D1664}"/>
              </a:ext>
            </a:extLst>
          </p:cNvPr>
          <p:cNvGrpSpPr/>
          <p:nvPr/>
        </p:nvGrpSpPr>
        <p:grpSpPr>
          <a:xfrm>
            <a:off x="530290" y="212861"/>
            <a:ext cx="2340703" cy="5838920"/>
            <a:chOff x="2547150" y="238125"/>
            <a:chExt cx="2525675" cy="5238750"/>
          </a:xfrm>
        </p:grpSpPr>
        <p:sp>
          <p:nvSpPr>
            <p:cNvPr id="15" name="Google Shape;370;p33">
              <a:extLst>
                <a:ext uri="{FF2B5EF4-FFF2-40B4-BE49-F238E27FC236}">
                  <a16:creationId xmlns:a16="http://schemas.microsoft.com/office/drawing/2014/main" id="{7DF1135E-E71B-15D6-1D4B-DDCB2D9862A4}"/>
                </a:ext>
              </a:extLst>
            </p:cNvPr>
            <p:cNvSpPr/>
            <p:nvPr/>
          </p:nvSpPr>
          <p:spPr>
            <a:xfrm>
              <a:off x="2547150" y="238125"/>
              <a:ext cx="2525675" cy="5238750"/>
            </a:xfrm>
            <a:custGeom>
              <a:avLst/>
              <a:gdLst/>
              <a:ahLst/>
              <a:cxnLst/>
              <a:rect l="l" t="t" r="r" b="b"/>
              <a:pathLst>
                <a:path w="101027" h="209550" extrusionOk="0">
                  <a:moveTo>
                    <a:pt x="98629" y="18886"/>
                  </a:moveTo>
                  <a:lnTo>
                    <a:pt x="98629" y="190364"/>
                  </a:lnTo>
                  <a:lnTo>
                    <a:pt x="2398" y="190364"/>
                  </a:lnTo>
                  <a:lnTo>
                    <a:pt x="2398" y="18886"/>
                  </a:lnTo>
                  <a:close/>
                  <a:moveTo>
                    <a:pt x="10343" y="0"/>
                  </a:moveTo>
                  <a:lnTo>
                    <a:pt x="9293" y="75"/>
                  </a:lnTo>
                  <a:lnTo>
                    <a:pt x="8244" y="225"/>
                  </a:lnTo>
                  <a:lnTo>
                    <a:pt x="7270" y="450"/>
                  </a:lnTo>
                  <a:lnTo>
                    <a:pt x="6295" y="824"/>
                  </a:lnTo>
                  <a:lnTo>
                    <a:pt x="5396" y="1274"/>
                  </a:lnTo>
                  <a:lnTo>
                    <a:pt x="4572" y="1799"/>
                  </a:lnTo>
                  <a:lnTo>
                    <a:pt x="3747" y="2398"/>
                  </a:lnTo>
                  <a:lnTo>
                    <a:pt x="2998" y="3073"/>
                  </a:lnTo>
                  <a:lnTo>
                    <a:pt x="2323" y="3747"/>
                  </a:lnTo>
                  <a:lnTo>
                    <a:pt x="1724" y="4572"/>
                  </a:lnTo>
                  <a:lnTo>
                    <a:pt x="1199" y="5396"/>
                  </a:lnTo>
                  <a:lnTo>
                    <a:pt x="824" y="6370"/>
                  </a:lnTo>
                  <a:lnTo>
                    <a:pt x="450" y="7270"/>
                  </a:lnTo>
                  <a:lnTo>
                    <a:pt x="225" y="8319"/>
                  </a:lnTo>
                  <a:lnTo>
                    <a:pt x="0" y="9293"/>
                  </a:lnTo>
                  <a:lnTo>
                    <a:pt x="0" y="10343"/>
                  </a:lnTo>
                  <a:lnTo>
                    <a:pt x="0" y="199207"/>
                  </a:lnTo>
                  <a:lnTo>
                    <a:pt x="0" y="200257"/>
                  </a:lnTo>
                  <a:lnTo>
                    <a:pt x="225" y="201231"/>
                  </a:lnTo>
                  <a:lnTo>
                    <a:pt x="450" y="202280"/>
                  </a:lnTo>
                  <a:lnTo>
                    <a:pt x="824" y="203180"/>
                  </a:lnTo>
                  <a:lnTo>
                    <a:pt x="1199" y="204154"/>
                  </a:lnTo>
                  <a:lnTo>
                    <a:pt x="1724" y="204978"/>
                  </a:lnTo>
                  <a:lnTo>
                    <a:pt x="2323" y="205803"/>
                  </a:lnTo>
                  <a:lnTo>
                    <a:pt x="2998" y="206477"/>
                  </a:lnTo>
                  <a:lnTo>
                    <a:pt x="3747" y="207152"/>
                  </a:lnTo>
                  <a:lnTo>
                    <a:pt x="4572" y="207751"/>
                  </a:lnTo>
                  <a:lnTo>
                    <a:pt x="5396" y="208276"/>
                  </a:lnTo>
                  <a:lnTo>
                    <a:pt x="6295" y="208726"/>
                  </a:lnTo>
                  <a:lnTo>
                    <a:pt x="7270" y="209100"/>
                  </a:lnTo>
                  <a:lnTo>
                    <a:pt x="8244" y="209325"/>
                  </a:lnTo>
                  <a:lnTo>
                    <a:pt x="9293" y="209475"/>
                  </a:lnTo>
                  <a:lnTo>
                    <a:pt x="10343" y="209550"/>
                  </a:lnTo>
                  <a:lnTo>
                    <a:pt x="90610" y="209550"/>
                  </a:lnTo>
                  <a:lnTo>
                    <a:pt x="91659" y="209475"/>
                  </a:lnTo>
                  <a:lnTo>
                    <a:pt x="92708" y="209325"/>
                  </a:lnTo>
                  <a:lnTo>
                    <a:pt x="93682" y="209100"/>
                  </a:lnTo>
                  <a:lnTo>
                    <a:pt x="94657" y="208726"/>
                  </a:lnTo>
                  <a:lnTo>
                    <a:pt x="95556" y="208276"/>
                  </a:lnTo>
                  <a:lnTo>
                    <a:pt x="96455" y="207751"/>
                  </a:lnTo>
                  <a:lnTo>
                    <a:pt x="97205" y="207152"/>
                  </a:lnTo>
                  <a:lnTo>
                    <a:pt x="97954" y="206477"/>
                  </a:lnTo>
                  <a:lnTo>
                    <a:pt x="98629" y="205803"/>
                  </a:lnTo>
                  <a:lnTo>
                    <a:pt x="99228" y="204978"/>
                  </a:lnTo>
                  <a:lnTo>
                    <a:pt x="99753" y="204154"/>
                  </a:lnTo>
                  <a:lnTo>
                    <a:pt x="100203" y="203180"/>
                  </a:lnTo>
                  <a:lnTo>
                    <a:pt x="100577" y="202280"/>
                  </a:lnTo>
                  <a:lnTo>
                    <a:pt x="100802" y="201231"/>
                  </a:lnTo>
                  <a:lnTo>
                    <a:pt x="100952" y="200257"/>
                  </a:lnTo>
                  <a:lnTo>
                    <a:pt x="101027" y="199207"/>
                  </a:lnTo>
                  <a:lnTo>
                    <a:pt x="101027" y="10343"/>
                  </a:lnTo>
                  <a:lnTo>
                    <a:pt x="100952" y="9293"/>
                  </a:lnTo>
                  <a:lnTo>
                    <a:pt x="100802" y="8319"/>
                  </a:lnTo>
                  <a:lnTo>
                    <a:pt x="100577" y="7270"/>
                  </a:lnTo>
                  <a:lnTo>
                    <a:pt x="100203" y="6370"/>
                  </a:lnTo>
                  <a:lnTo>
                    <a:pt x="99753" y="5396"/>
                  </a:lnTo>
                  <a:lnTo>
                    <a:pt x="99228" y="4572"/>
                  </a:lnTo>
                  <a:lnTo>
                    <a:pt x="98629" y="3747"/>
                  </a:lnTo>
                  <a:lnTo>
                    <a:pt x="97954" y="3073"/>
                  </a:lnTo>
                  <a:lnTo>
                    <a:pt x="97205" y="2398"/>
                  </a:lnTo>
                  <a:lnTo>
                    <a:pt x="96455" y="1799"/>
                  </a:lnTo>
                  <a:lnTo>
                    <a:pt x="95556" y="1274"/>
                  </a:lnTo>
                  <a:lnTo>
                    <a:pt x="94657" y="824"/>
                  </a:lnTo>
                  <a:lnTo>
                    <a:pt x="93682" y="450"/>
                  </a:lnTo>
                  <a:lnTo>
                    <a:pt x="92708" y="225"/>
                  </a:lnTo>
                  <a:lnTo>
                    <a:pt x="91659" y="75"/>
                  </a:lnTo>
                  <a:lnTo>
                    <a:pt x="90610" y="0"/>
                  </a:lnTo>
                  <a:close/>
                </a:path>
              </a:pathLst>
            </a:custGeom>
            <a:solidFill>
              <a:schemeClr val="lt1"/>
            </a:solid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371;p33">
              <a:extLst>
                <a:ext uri="{FF2B5EF4-FFF2-40B4-BE49-F238E27FC236}">
                  <a16:creationId xmlns:a16="http://schemas.microsoft.com/office/drawing/2014/main" id="{D3B062CA-C47A-F328-5731-70253BB83EC2}"/>
                </a:ext>
              </a:extLst>
            </p:cNvPr>
            <p:cNvSpPr/>
            <p:nvPr/>
          </p:nvSpPr>
          <p:spPr>
            <a:xfrm>
              <a:off x="3557025" y="5147100"/>
              <a:ext cx="504050" cy="179900"/>
            </a:xfrm>
            <a:custGeom>
              <a:avLst/>
              <a:gdLst/>
              <a:ahLst/>
              <a:cxnLst/>
              <a:rect l="l" t="t" r="r" b="b"/>
              <a:pathLst>
                <a:path w="20162" h="7196" extrusionOk="0">
                  <a:moveTo>
                    <a:pt x="3598" y="0"/>
                  </a:moveTo>
                  <a:lnTo>
                    <a:pt x="2849" y="75"/>
                  </a:lnTo>
                  <a:lnTo>
                    <a:pt x="2174" y="300"/>
                  </a:lnTo>
                  <a:lnTo>
                    <a:pt x="1575" y="600"/>
                  </a:lnTo>
                  <a:lnTo>
                    <a:pt x="1050" y="1050"/>
                  </a:lnTo>
                  <a:lnTo>
                    <a:pt x="600" y="1574"/>
                  </a:lnTo>
                  <a:lnTo>
                    <a:pt x="301" y="2174"/>
                  </a:lnTo>
                  <a:lnTo>
                    <a:pt x="76" y="2848"/>
                  </a:lnTo>
                  <a:lnTo>
                    <a:pt x="1" y="3598"/>
                  </a:lnTo>
                  <a:lnTo>
                    <a:pt x="76" y="4347"/>
                  </a:lnTo>
                  <a:lnTo>
                    <a:pt x="301" y="5022"/>
                  </a:lnTo>
                  <a:lnTo>
                    <a:pt x="600" y="5621"/>
                  </a:lnTo>
                  <a:lnTo>
                    <a:pt x="1050" y="6146"/>
                  </a:lnTo>
                  <a:lnTo>
                    <a:pt x="1575" y="6596"/>
                  </a:lnTo>
                  <a:lnTo>
                    <a:pt x="2174" y="6896"/>
                  </a:lnTo>
                  <a:lnTo>
                    <a:pt x="2849" y="7120"/>
                  </a:lnTo>
                  <a:lnTo>
                    <a:pt x="3598" y="7195"/>
                  </a:lnTo>
                  <a:lnTo>
                    <a:pt x="16639" y="7195"/>
                  </a:lnTo>
                  <a:lnTo>
                    <a:pt x="17313" y="7120"/>
                  </a:lnTo>
                  <a:lnTo>
                    <a:pt x="17988" y="6896"/>
                  </a:lnTo>
                  <a:lnTo>
                    <a:pt x="18587" y="6596"/>
                  </a:lnTo>
                  <a:lnTo>
                    <a:pt x="19112" y="6146"/>
                  </a:lnTo>
                  <a:lnTo>
                    <a:pt x="19562" y="5621"/>
                  </a:lnTo>
                  <a:lnTo>
                    <a:pt x="19861" y="5022"/>
                  </a:lnTo>
                  <a:lnTo>
                    <a:pt x="20086" y="4347"/>
                  </a:lnTo>
                  <a:lnTo>
                    <a:pt x="20161" y="3598"/>
                  </a:lnTo>
                  <a:lnTo>
                    <a:pt x="20086" y="2848"/>
                  </a:lnTo>
                  <a:lnTo>
                    <a:pt x="19861" y="2174"/>
                  </a:lnTo>
                  <a:lnTo>
                    <a:pt x="19562" y="1574"/>
                  </a:lnTo>
                  <a:lnTo>
                    <a:pt x="19112" y="1050"/>
                  </a:lnTo>
                  <a:lnTo>
                    <a:pt x="18587" y="600"/>
                  </a:lnTo>
                  <a:lnTo>
                    <a:pt x="17988" y="300"/>
                  </a:lnTo>
                  <a:lnTo>
                    <a:pt x="17313" y="75"/>
                  </a:lnTo>
                  <a:lnTo>
                    <a:pt x="16639" y="0"/>
                  </a:lnTo>
                  <a:close/>
                </a:path>
              </a:pathLst>
            </a:custGeom>
            <a:solidFill>
              <a:schemeClr val="lt2"/>
            </a:solid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72;p33">
              <a:extLst>
                <a:ext uri="{FF2B5EF4-FFF2-40B4-BE49-F238E27FC236}">
                  <a16:creationId xmlns:a16="http://schemas.microsoft.com/office/drawing/2014/main" id="{92480BB7-9872-104C-C2DF-C28091AAB98F}"/>
                </a:ext>
              </a:extLst>
            </p:cNvPr>
            <p:cNvSpPr/>
            <p:nvPr/>
          </p:nvSpPr>
          <p:spPr>
            <a:xfrm>
              <a:off x="3008050" y="423600"/>
              <a:ext cx="99325" cy="99325"/>
            </a:xfrm>
            <a:custGeom>
              <a:avLst/>
              <a:gdLst/>
              <a:ahLst/>
              <a:cxnLst/>
              <a:rect l="l" t="t" r="r" b="b"/>
              <a:pathLst>
                <a:path w="3973" h="3973" extrusionOk="0">
                  <a:moveTo>
                    <a:pt x="2024" y="1"/>
                  </a:moveTo>
                  <a:lnTo>
                    <a:pt x="1575" y="76"/>
                  </a:lnTo>
                  <a:lnTo>
                    <a:pt x="1200" y="151"/>
                  </a:lnTo>
                  <a:lnTo>
                    <a:pt x="900" y="375"/>
                  </a:lnTo>
                  <a:lnTo>
                    <a:pt x="600" y="600"/>
                  </a:lnTo>
                  <a:lnTo>
                    <a:pt x="375" y="900"/>
                  </a:lnTo>
                  <a:lnTo>
                    <a:pt x="151" y="1200"/>
                  </a:lnTo>
                  <a:lnTo>
                    <a:pt x="76" y="1575"/>
                  </a:lnTo>
                  <a:lnTo>
                    <a:pt x="1" y="2024"/>
                  </a:lnTo>
                  <a:lnTo>
                    <a:pt x="76" y="2399"/>
                  </a:lnTo>
                  <a:lnTo>
                    <a:pt x="151" y="2774"/>
                  </a:lnTo>
                  <a:lnTo>
                    <a:pt x="375" y="3073"/>
                  </a:lnTo>
                  <a:lnTo>
                    <a:pt x="600" y="3373"/>
                  </a:lnTo>
                  <a:lnTo>
                    <a:pt x="900" y="3673"/>
                  </a:lnTo>
                  <a:lnTo>
                    <a:pt x="1200" y="3823"/>
                  </a:lnTo>
                  <a:lnTo>
                    <a:pt x="1575" y="3973"/>
                  </a:lnTo>
                  <a:lnTo>
                    <a:pt x="2399" y="3973"/>
                  </a:lnTo>
                  <a:lnTo>
                    <a:pt x="2774"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4" y="151"/>
                  </a:lnTo>
                  <a:lnTo>
                    <a:pt x="2399" y="76"/>
                  </a:lnTo>
                  <a:lnTo>
                    <a:pt x="2024" y="1"/>
                  </a:lnTo>
                  <a:close/>
                </a:path>
              </a:pathLst>
            </a:custGeom>
            <a:solidFill>
              <a:schemeClr val="lt2"/>
            </a:solid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373;p33">
              <a:extLst>
                <a:ext uri="{FF2B5EF4-FFF2-40B4-BE49-F238E27FC236}">
                  <a16:creationId xmlns:a16="http://schemas.microsoft.com/office/drawing/2014/main" id="{EAD82195-66A1-1FDF-1888-928E42B5A9DE}"/>
                </a:ext>
              </a:extLst>
            </p:cNvPr>
            <p:cNvSpPr/>
            <p:nvPr/>
          </p:nvSpPr>
          <p:spPr>
            <a:xfrm>
              <a:off x="3566400" y="434850"/>
              <a:ext cx="487175" cy="76850"/>
            </a:xfrm>
            <a:custGeom>
              <a:avLst/>
              <a:gdLst/>
              <a:ahLst/>
              <a:cxnLst/>
              <a:rect l="l" t="t" r="r" b="b"/>
              <a:pathLst>
                <a:path w="19487" h="3074" extrusionOk="0">
                  <a:moveTo>
                    <a:pt x="1275" y="0"/>
                  </a:moveTo>
                  <a:lnTo>
                    <a:pt x="1050" y="75"/>
                  </a:lnTo>
                  <a:lnTo>
                    <a:pt x="750" y="150"/>
                  </a:lnTo>
                  <a:lnTo>
                    <a:pt x="525" y="300"/>
                  </a:lnTo>
                  <a:lnTo>
                    <a:pt x="375" y="450"/>
                  </a:lnTo>
                  <a:lnTo>
                    <a:pt x="225" y="675"/>
                  </a:lnTo>
                  <a:lnTo>
                    <a:pt x="75" y="975"/>
                  </a:lnTo>
                  <a:lnTo>
                    <a:pt x="1" y="1274"/>
                  </a:lnTo>
                  <a:lnTo>
                    <a:pt x="1" y="1574"/>
                  </a:lnTo>
                  <a:lnTo>
                    <a:pt x="1" y="1874"/>
                  </a:lnTo>
                  <a:lnTo>
                    <a:pt x="75" y="2174"/>
                  </a:lnTo>
                  <a:lnTo>
                    <a:pt x="225" y="2399"/>
                  </a:lnTo>
                  <a:lnTo>
                    <a:pt x="375" y="2623"/>
                  </a:lnTo>
                  <a:lnTo>
                    <a:pt x="525" y="2773"/>
                  </a:lnTo>
                  <a:lnTo>
                    <a:pt x="750" y="2923"/>
                  </a:lnTo>
                  <a:lnTo>
                    <a:pt x="1050" y="2998"/>
                  </a:lnTo>
                  <a:lnTo>
                    <a:pt x="1275" y="3073"/>
                  </a:lnTo>
                  <a:lnTo>
                    <a:pt x="18137" y="3073"/>
                  </a:lnTo>
                  <a:lnTo>
                    <a:pt x="18437" y="2998"/>
                  </a:lnTo>
                  <a:lnTo>
                    <a:pt x="18662" y="2923"/>
                  </a:lnTo>
                  <a:lnTo>
                    <a:pt x="18887" y="2773"/>
                  </a:lnTo>
                  <a:lnTo>
                    <a:pt x="19112" y="2623"/>
                  </a:lnTo>
                  <a:lnTo>
                    <a:pt x="19262" y="2399"/>
                  </a:lnTo>
                  <a:lnTo>
                    <a:pt x="19337" y="2174"/>
                  </a:lnTo>
                  <a:lnTo>
                    <a:pt x="19412" y="1874"/>
                  </a:lnTo>
                  <a:lnTo>
                    <a:pt x="19486" y="1574"/>
                  </a:lnTo>
                  <a:lnTo>
                    <a:pt x="19412" y="1274"/>
                  </a:lnTo>
                  <a:lnTo>
                    <a:pt x="19337" y="975"/>
                  </a:lnTo>
                  <a:lnTo>
                    <a:pt x="19262" y="675"/>
                  </a:lnTo>
                  <a:lnTo>
                    <a:pt x="19112" y="450"/>
                  </a:lnTo>
                  <a:lnTo>
                    <a:pt x="18887" y="300"/>
                  </a:lnTo>
                  <a:lnTo>
                    <a:pt x="18662" y="150"/>
                  </a:lnTo>
                  <a:lnTo>
                    <a:pt x="18437" y="75"/>
                  </a:lnTo>
                  <a:lnTo>
                    <a:pt x="18137" y="0"/>
                  </a:lnTo>
                  <a:close/>
                </a:path>
              </a:pathLst>
            </a:custGeom>
            <a:solidFill>
              <a:schemeClr val="lt2"/>
            </a:solid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 name="Google Shape;369;p33">
            <a:extLst>
              <a:ext uri="{FF2B5EF4-FFF2-40B4-BE49-F238E27FC236}">
                <a16:creationId xmlns:a16="http://schemas.microsoft.com/office/drawing/2014/main" id="{D1B7C031-C429-170C-6B07-82895086DD37}"/>
              </a:ext>
            </a:extLst>
          </p:cNvPr>
          <p:cNvGrpSpPr/>
          <p:nvPr/>
        </p:nvGrpSpPr>
        <p:grpSpPr>
          <a:xfrm>
            <a:off x="6759457" y="212860"/>
            <a:ext cx="2340703" cy="5838920"/>
            <a:chOff x="2600353" y="282087"/>
            <a:chExt cx="2525675" cy="5238750"/>
          </a:xfrm>
        </p:grpSpPr>
        <p:sp>
          <p:nvSpPr>
            <p:cNvPr id="20" name="Google Shape;370;p33">
              <a:extLst>
                <a:ext uri="{FF2B5EF4-FFF2-40B4-BE49-F238E27FC236}">
                  <a16:creationId xmlns:a16="http://schemas.microsoft.com/office/drawing/2014/main" id="{AA817390-E2C1-5FC5-FFCA-934BD1BE30D4}"/>
                </a:ext>
              </a:extLst>
            </p:cNvPr>
            <p:cNvSpPr/>
            <p:nvPr/>
          </p:nvSpPr>
          <p:spPr>
            <a:xfrm>
              <a:off x="2600353" y="282087"/>
              <a:ext cx="2525675" cy="5238750"/>
            </a:xfrm>
            <a:custGeom>
              <a:avLst/>
              <a:gdLst/>
              <a:ahLst/>
              <a:cxnLst/>
              <a:rect l="l" t="t" r="r" b="b"/>
              <a:pathLst>
                <a:path w="101027" h="209550" extrusionOk="0">
                  <a:moveTo>
                    <a:pt x="98629" y="18886"/>
                  </a:moveTo>
                  <a:lnTo>
                    <a:pt x="98629" y="190364"/>
                  </a:lnTo>
                  <a:lnTo>
                    <a:pt x="2398" y="190364"/>
                  </a:lnTo>
                  <a:lnTo>
                    <a:pt x="2398" y="18886"/>
                  </a:lnTo>
                  <a:close/>
                  <a:moveTo>
                    <a:pt x="10343" y="0"/>
                  </a:moveTo>
                  <a:lnTo>
                    <a:pt x="9293" y="75"/>
                  </a:lnTo>
                  <a:lnTo>
                    <a:pt x="8244" y="225"/>
                  </a:lnTo>
                  <a:lnTo>
                    <a:pt x="7270" y="450"/>
                  </a:lnTo>
                  <a:lnTo>
                    <a:pt x="6295" y="824"/>
                  </a:lnTo>
                  <a:lnTo>
                    <a:pt x="5396" y="1274"/>
                  </a:lnTo>
                  <a:lnTo>
                    <a:pt x="4572" y="1799"/>
                  </a:lnTo>
                  <a:lnTo>
                    <a:pt x="3747" y="2398"/>
                  </a:lnTo>
                  <a:lnTo>
                    <a:pt x="2998" y="3073"/>
                  </a:lnTo>
                  <a:lnTo>
                    <a:pt x="2323" y="3747"/>
                  </a:lnTo>
                  <a:lnTo>
                    <a:pt x="1724" y="4572"/>
                  </a:lnTo>
                  <a:lnTo>
                    <a:pt x="1199" y="5396"/>
                  </a:lnTo>
                  <a:lnTo>
                    <a:pt x="824" y="6370"/>
                  </a:lnTo>
                  <a:lnTo>
                    <a:pt x="450" y="7270"/>
                  </a:lnTo>
                  <a:lnTo>
                    <a:pt x="225" y="8319"/>
                  </a:lnTo>
                  <a:lnTo>
                    <a:pt x="0" y="9293"/>
                  </a:lnTo>
                  <a:lnTo>
                    <a:pt x="0" y="10343"/>
                  </a:lnTo>
                  <a:lnTo>
                    <a:pt x="0" y="199207"/>
                  </a:lnTo>
                  <a:lnTo>
                    <a:pt x="0" y="200257"/>
                  </a:lnTo>
                  <a:lnTo>
                    <a:pt x="225" y="201231"/>
                  </a:lnTo>
                  <a:lnTo>
                    <a:pt x="450" y="202280"/>
                  </a:lnTo>
                  <a:lnTo>
                    <a:pt x="824" y="203180"/>
                  </a:lnTo>
                  <a:lnTo>
                    <a:pt x="1199" y="204154"/>
                  </a:lnTo>
                  <a:lnTo>
                    <a:pt x="1724" y="204978"/>
                  </a:lnTo>
                  <a:lnTo>
                    <a:pt x="2323" y="205803"/>
                  </a:lnTo>
                  <a:lnTo>
                    <a:pt x="2998" y="206477"/>
                  </a:lnTo>
                  <a:lnTo>
                    <a:pt x="3747" y="207152"/>
                  </a:lnTo>
                  <a:lnTo>
                    <a:pt x="4572" y="207751"/>
                  </a:lnTo>
                  <a:lnTo>
                    <a:pt x="5396" y="208276"/>
                  </a:lnTo>
                  <a:lnTo>
                    <a:pt x="6295" y="208726"/>
                  </a:lnTo>
                  <a:lnTo>
                    <a:pt x="7270" y="209100"/>
                  </a:lnTo>
                  <a:lnTo>
                    <a:pt x="8244" y="209325"/>
                  </a:lnTo>
                  <a:lnTo>
                    <a:pt x="9293" y="209475"/>
                  </a:lnTo>
                  <a:lnTo>
                    <a:pt x="10343" y="209550"/>
                  </a:lnTo>
                  <a:lnTo>
                    <a:pt x="90610" y="209550"/>
                  </a:lnTo>
                  <a:lnTo>
                    <a:pt x="91659" y="209475"/>
                  </a:lnTo>
                  <a:lnTo>
                    <a:pt x="92708" y="209325"/>
                  </a:lnTo>
                  <a:lnTo>
                    <a:pt x="93682" y="209100"/>
                  </a:lnTo>
                  <a:lnTo>
                    <a:pt x="94657" y="208726"/>
                  </a:lnTo>
                  <a:lnTo>
                    <a:pt x="95556" y="208276"/>
                  </a:lnTo>
                  <a:lnTo>
                    <a:pt x="96455" y="207751"/>
                  </a:lnTo>
                  <a:lnTo>
                    <a:pt x="97205" y="207152"/>
                  </a:lnTo>
                  <a:lnTo>
                    <a:pt x="97954" y="206477"/>
                  </a:lnTo>
                  <a:lnTo>
                    <a:pt x="98629" y="205803"/>
                  </a:lnTo>
                  <a:lnTo>
                    <a:pt x="99228" y="204978"/>
                  </a:lnTo>
                  <a:lnTo>
                    <a:pt x="99753" y="204154"/>
                  </a:lnTo>
                  <a:lnTo>
                    <a:pt x="100203" y="203180"/>
                  </a:lnTo>
                  <a:lnTo>
                    <a:pt x="100577" y="202280"/>
                  </a:lnTo>
                  <a:lnTo>
                    <a:pt x="100802" y="201231"/>
                  </a:lnTo>
                  <a:lnTo>
                    <a:pt x="100952" y="200257"/>
                  </a:lnTo>
                  <a:lnTo>
                    <a:pt x="101027" y="199207"/>
                  </a:lnTo>
                  <a:lnTo>
                    <a:pt x="101027" y="10343"/>
                  </a:lnTo>
                  <a:lnTo>
                    <a:pt x="100952" y="9293"/>
                  </a:lnTo>
                  <a:lnTo>
                    <a:pt x="100802" y="8319"/>
                  </a:lnTo>
                  <a:lnTo>
                    <a:pt x="100577" y="7270"/>
                  </a:lnTo>
                  <a:lnTo>
                    <a:pt x="100203" y="6370"/>
                  </a:lnTo>
                  <a:lnTo>
                    <a:pt x="99753" y="5396"/>
                  </a:lnTo>
                  <a:lnTo>
                    <a:pt x="99228" y="4572"/>
                  </a:lnTo>
                  <a:lnTo>
                    <a:pt x="98629" y="3747"/>
                  </a:lnTo>
                  <a:lnTo>
                    <a:pt x="97954" y="3073"/>
                  </a:lnTo>
                  <a:lnTo>
                    <a:pt x="97205" y="2398"/>
                  </a:lnTo>
                  <a:lnTo>
                    <a:pt x="96455" y="1799"/>
                  </a:lnTo>
                  <a:lnTo>
                    <a:pt x="95556" y="1274"/>
                  </a:lnTo>
                  <a:lnTo>
                    <a:pt x="94657" y="824"/>
                  </a:lnTo>
                  <a:lnTo>
                    <a:pt x="93682" y="450"/>
                  </a:lnTo>
                  <a:lnTo>
                    <a:pt x="92708" y="225"/>
                  </a:lnTo>
                  <a:lnTo>
                    <a:pt x="91659" y="75"/>
                  </a:lnTo>
                  <a:lnTo>
                    <a:pt x="90610" y="0"/>
                  </a:lnTo>
                  <a:close/>
                </a:path>
              </a:pathLst>
            </a:custGeom>
            <a:solidFill>
              <a:schemeClr val="lt1"/>
            </a:solid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371;p33">
              <a:extLst>
                <a:ext uri="{FF2B5EF4-FFF2-40B4-BE49-F238E27FC236}">
                  <a16:creationId xmlns:a16="http://schemas.microsoft.com/office/drawing/2014/main" id="{69BBEBE4-BF48-8ADB-08D2-2766B0D62507}"/>
                </a:ext>
              </a:extLst>
            </p:cNvPr>
            <p:cNvSpPr/>
            <p:nvPr/>
          </p:nvSpPr>
          <p:spPr>
            <a:xfrm>
              <a:off x="3557025" y="5147100"/>
              <a:ext cx="504050" cy="179900"/>
            </a:xfrm>
            <a:custGeom>
              <a:avLst/>
              <a:gdLst/>
              <a:ahLst/>
              <a:cxnLst/>
              <a:rect l="l" t="t" r="r" b="b"/>
              <a:pathLst>
                <a:path w="20162" h="7196" extrusionOk="0">
                  <a:moveTo>
                    <a:pt x="3598" y="0"/>
                  </a:moveTo>
                  <a:lnTo>
                    <a:pt x="2849" y="75"/>
                  </a:lnTo>
                  <a:lnTo>
                    <a:pt x="2174" y="300"/>
                  </a:lnTo>
                  <a:lnTo>
                    <a:pt x="1575" y="600"/>
                  </a:lnTo>
                  <a:lnTo>
                    <a:pt x="1050" y="1050"/>
                  </a:lnTo>
                  <a:lnTo>
                    <a:pt x="600" y="1574"/>
                  </a:lnTo>
                  <a:lnTo>
                    <a:pt x="301" y="2174"/>
                  </a:lnTo>
                  <a:lnTo>
                    <a:pt x="76" y="2848"/>
                  </a:lnTo>
                  <a:lnTo>
                    <a:pt x="1" y="3598"/>
                  </a:lnTo>
                  <a:lnTo>
                    <a:pt x="76" y="4347"/>
                  </a:lnTo>
                  <a:lnTo>
                    <a:pt x="301" y="5022"/>
                  </a:lnTo>
                  <a:lnTo>
                    <a:pt x="600" y="5621"/>
                  </a:lnTo>
                  <a:lnTo>
                    <a:pt x="1050" y="6146"/>
                  </a:lnTo>
                  <a:lnTo>
                    <a:pt x="1575" y="6596"/>
                  </a:lnTo>
                  <a:lnTo>
                    <a:pt x="2174" y="6896"/>
                  </a:lnTo>
                  <a:lnTo>
                    <a:pt x="2849" y="7120"/>
                  </a:lnTo>
                  <a:lnTo>
                    <a:pt x="3598" y="7195"/>
                  </a:lnTo>
                  <a:lnTo>
                    <a:pt x="16639" y="7195"/>
                  </a:lnTo>
                  <a:lnTo>
                    <a:pt x="17313" y="7120"/>
                  </a:lnTo>
                  <a:lnTo>
                    <a:pt x="17988" y="6896"/>
                  </a:lnTo>
                  <a:lnTo>
                    <a:pt x="18587" y="6596"/>
                  </a:lnTo>
                  <a:lnTo>
                    <a:pt x="19112" y="6146"/>
                  </a:lnTo>
                  <a:lnTo>
                    <a:pt x="19562" y="5621"/>
                  </a:lnTo>
                  <a:lnTo>
                    <a:pt x="19861" y="5022"/>
                  </a:lnTo>
                  <a:lnTo>
                    <a:pt x="20086" y="4347"/>
                  </a:lnTo>
                  <a:lnTo>
                    <a:pt x="20161" y="3598"/>
                  </a:lnTo>
                  <a:lnTo>
                    <a:pt x="20086" y="2848"/>
                  </a:lnTo>
                  <a:lnTo>
                    <a:pt x="19861" y="2174"/>
                  </a:lnTo>
                  <a:lnTo>
                    <a:pt x="19562" y="1574"/>
                  </a:lnTo>
                  <a:lnTo>
                    <a:pt x="19112" y="1050"/>
                  </a:lnTo>
                  <a:lnTo>
                    <a:pt x="18587" y="600"/>
                  </a:lnTo>
                  <a:lnTo>
                    <a:pt x="17988" y="300"/>
                  </a:lnTo>
                  <a:lnTo>
                    <a:pt x="17313" y="75"/>
                  </a:lnTo>
                  <a:lnTo>
                    <a:pt x="16639" y="0"/>
                  </a:lnTo>
                  <a:close/>
                </a:path>
              </a:pathLst>
            </a:custGeom>
            <a:solidFill>
              <a:schemeClr val="lt2"/>
            </a:solid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372;p33">
              <a:extLst>
                <a:ext uri="{FF2B5EF4-FFF2-40B4-BE49-F238E27FC236}">
                  <a16:creationId xmlns:a16="http://schemas.microsoft.com/office/drawing/2014/main" id="{631DB274-E41C-DCAA-CE37-A5975E440323}"/>
                </a:ext>
              </a:extLst>
            </p:cNvPr>
            <p:cNvSpPr/>
            <p:nvPr/>
          </p:nvSpPr>
          <p:spPr>
            <a:xfrm>
              <a:off x="3008050" y="423600"/>
              <a:ext cx="99325" cy="99325"/>
            </a:xfrm>
            <a:custGeom>
              <a:avLst/>
              <a:gdLst/>
              <a:ahLst/>
              <a:cxnLst/>
              <a:rect l="l" t="t" r="r" b="b"/>
              <a:pathLst>
                <a:path w="3973" h="3973" extrusionOk="0">
                  <a:moveTo>
                    <a:pt x="2024" y="1"/>
                  </a:moveTo>
                  <a:lnTo>
                    <a:pt x="1575" y="76"/>
                  </a:lnTo>
                  <a:lnTo>
                    <a:pt x="1200" y="151"/>
                  </a:lnTo>
                  <a:lnTo>
                    <a:pt x="900" y="375"/>
                  </a:lnTo>
                  <a:lnTo>
                    <a:pt x="600" y="600"/>
                  </a:lnTo>
                  <a:lnTo>
                    <a:pt x="375" y="900"/>
                  </a:lnTo>
                  <a:lnTo>
                    <a:pt x="151" y="1200"/>
                  </a:lnTo>
                  <a:lnTo>
                    <a:pt x="76" y="1575"/>
                  </a:lnTo>
                  <a:lnTo>
                    <a:pt x="1" y="2024"/>
                  </a:lnTo>
                  <a:lnTo>
                    <a:pt x="76" y="2399"/>
                  </a:lnTo>
                  <a:lnTo>
                    <a:pt x="151" y="2774"/>
                  </a:lnTo>
                  <a:lnTo>
                    <a:pt x="375" y="3073"/>
                  </a:lnTo>
                  <a:lnTo>
                    <a:pt x="600" y="3373"/>
                  </a:lnTo>
                  <a:lnTo>
                    <a:pt x="900" y="3673"/>
                  </a:lnTo>
                  <a:lnTo>
                    <a:pt x="1200" y="3823"/>
                  </a:lnTo>
                  <a:lnTo>
                    <a:pt x="1575" y="3973"/>
                  </a:lnTo>
                  <a:lnTo>
                    <a:pt x="2399" y="3973"/>
                  </a:lnTo>
                  <a:lnTo>
                    <a:pt x="2774"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4" y="151"/>
                  </a:lnTo>
                  <a:lnTo>
                    <a:pt x="2399" y="76"/>
                  </a:lnTo>
                  <a:lnTo>
                    <a:pt x="2024" y="1"/>
                  </a:lnTo>
                  <a:close/>
                </a:path>
              </a:pathLst>
            </a:custGeom>
            <a:solidFill>
              <a:schemeClr val="lt2"/>
            </a:solid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373;p33">
              <a:extLst>
                <a:ext uri="{FF2B5EF4-FFF2-40B4-BE49-F238E27FC236}">
                  <a16:creationId xmlns:a16="http://schemas.microsoft.com/office/drawing/2014/main" id="{7DE3DC82-230F-BB5B-E131-E8139C1426A1}"/>
                </a:ext>
              </a:extLst>
            </p:cNvPr>
            <p:cNvSpPr/>
            <p:nvPr/>
          </p:nvSpPr>
          <p:spPr>
            <a:xfrm>
              <a:off x="3566400" y="434850"/>
              <a:ext cx="487175" cy="76850"/>
            </a:xfrm>
            <a:custGeom>
              <a:avLst/>
              <a:gdLst/>
              <a:ahLst/>
              <a:cxnLst/>
              <a:rect l="l" t="t" r="r" b="b"/>
              <a:pathLst>
                <a:path w="19487" h="3074" extrusionOk="0">
                  <a:moveTo>
                    <a:pt x="1275" y="0"/>
                  </a:moveTo>
                  <a:lnTo>
                    <a:pt x="1050" y="75"/>
                  </a:lnTo>
                  <a:lnTo>
                    <a:pt x="750" y="150"/>
                  </a:lnTo>
                  <a:lnTo>
                    <a:pt x="525" y="300"/>
                  </a:lnTo>
                  <a:lnTo>
                    <a:pt x="375" y="450"/>
                  </a:lnTo>
                  <a:lnTo>
                    <a:pt x="225" y="675"/>
                  </a:lnTo>
                  <a:lnTo>
                    <a:pt x="75" y="975"/>
                  </a:lnTo>
                  <a:lnTo>
                    <a:pt x="1" y="1274"/>
                  </a:lnTo>
                  <a:lnTo>
                    <a:pt x="1" y="1574"/>
                  </a:lnTo>
                  <a:lnTo>
                    <a:pt x="1" y="1874"/>
                  </a:lnTo>
                  <a:lnTo>
                    <a:pt x="75" y="2174"/>
                  </a:lnTo>
                  <a:lnTo>
                    <a:pt x="225" y="2399"/>
                  </a:lnTo>
                  <a:lnTo>
                    <a:pt x="375" y="2623"/>
                  </a:lnTo>
                  <a:lnTo>
                    <a:pt x="525" y="2773"/>
                  </a:lnTo>
                  <a:lnTo>
                    <a:pt x="750" y="2923"/>
                  </a:lnTo>
                  <a:lnTo>
                    <a:pt x="1050" y="2998"/>
                  </a:lnTo>
                  <a:lnTo>
                    <a:pt x="1275" y="3073"/>
                  </a:lnTo>
                  <a:lnTo>
                    <a:pt x="18137" y="3073"/>
                  </a:lnTo>
                  <a:lnTo>
                    <a:pt x="18437" y="2998"/>
                  </a:lnTo>
                  <a:lnTo>
                    <a:pt x="18662" y="2923"/>
                  </a:lnTo>
                  <a:lnTo>
                    <a:pt x="18887" y="2773"/>
                  </a:lnTo>
                  <a:lnTo>
                    <a:pt x="19112" y="2623"/>
                  </a:lnTo>
                  <a:lnTo>
                    <a:pt x="19262" y="2399"/>
                  </a:lnTo>
                  <a:lnTo>
                    <a:pt x="19337" y="2174"/>
                  </a:lnTo>
                  <a:lnTo>
                    <a:pt x="19412" y="1874"/>
                  </a:lnTo>
                  <a:lnTo>
                    <a:pt x="19486" y="1574"/>
                  </a:lnTo>
                  <a:lnTo>
                    <a:pt x="19412" y="1274"/>
                  </a:lnTo>
                  <a:lnTo>
                    <a:pt x="19337" y="975"/>
                  </a:lnTo>
                  <a:lnTo>
                    <a:pt x="19262" y="675"/>
                  </a:lnTo>
                  <a:lnTo>
                    <a:pt x="19112" y="450"/>
                  </a:lnTo>
                  <a:lnTo>
                    <a:pt x="18887" y="300"/>
                  </a:lnTo>
                  <a:lnTo>
                    <a:pt x="18662" y="150"/>
                  </a:lnTo>
                  <a:lnTo>
                    <a:pt x="18437" y="75"/>
                  </a:lnTo>
                  <a:lnTo>
                    <a:pt x="18137" y="0"/>
                  </a:lnTo>
                  <a:close/>
                </a:path>
              </a:pathLst>
            </a:custGeom>
            <a:solidFill>
              <a:schemeClr val="lt2"/>
            </a:solid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87"/>
                                        </p:tgtEl>
                                        <p:attrNameLst>
                                          <p:attrName>style.visibility</p:attrName>
                                        </p:attrNameLst>
                                      </p:cBhvr>
                                      <p:to>
                                        <p:strVal val="visible"/>
                                      </p:to>
                                    </p:set>
                                    <p:animEffect transition="in" filter="fade">
                                      <p:cBhvr>
                                        <p:cTn id="7" dur="1000"/>
                                        <p:tgtEl>
                                          <p:spTgt spid="58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91"/>
                                        </p:tgtEl>
                                        <p:attrNameLst>
                                          <p:attrName>style.visibility</p:attrName>
                                        </p:attrNameLst>
                                      </p:cBhvr>
                                      <p:to>
                                        <p:strVal val="visible"/>
                                      </p:to>
                                    </p:set>
                                    <p:animEffect transition="in" filter="fade">
                                      <p:cBhvr>
                                        <p:cTn id="12" dur="1000"/>
                                        <p:tgtEl>
                                          <p:spTgt spid="59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93"/>
                                        </p:tgtEl>
                                        <p:attrNameLst>
                                          <p:attrName>style.visibility</p:attrName>
                                        </p:attrNameLst>
                                      </p:cBhvr>
                                      <p:to>
                                        <p:strVal val="visible"/>
                                      </p:to>
                                    </p:set>
                                    <p:animEffect transition="in" filter="fade">
                                      <p:cBhvr>
                                        <p:cTn id="17" dur="1000"/>
                                        <p:tgtEl>
                                          <p:spTgt spid="59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86"/>
                                        </p:tgtEl>
                                        <p:attrNameLst>
                                          <p:attrName>style.visibility</p:attrName>
                                        </p:attrNameLst>
                                      </p:cBhvr>
                                      <p:to>
                                        <p:strVal val="visible"/>
                                      </p:to>
                                    </p:set>
                                    <p:animEffect transition="in" filter="fade">
                                      <p:cBhvr>
                                        <p:cTn id="22" dur="1000"/>
                                        <p:tgtEl>
                                          <p:spTgt spid="58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89"/>
                                        </p:tgtEl>
                                        <p:attrNameLst>
                                          <p:attrName>style.visibility</p:attrName>
                                        </p:attrNameLst>
                                      </p:cBhvr>
                                      <p:to>
                                        <p:strVal val="visible"/>
                                      </p:to>
                                    </p:set>
                                    <p:animEffect transition="in" filter="fade">
                                      <p:cBhvr>
                                        <p:cTn id="27" dur="1000"/>
                                        <p:tgtEl>
                                          <p:spTgt spid="589"/>
                                        </p:tgtEl>
                                      </p:cBhvr>
                                    </p:animEffect>
                                  </p:childTnLst>
                                </p:cTn>
                              </p:par>
                              <p:par>
                                <p:cTn id="28" presetID="1" presetClass="entr" presetSubtype="0" fill="hold" nodeType="withEffect">
                                  <p:stCondLst>
                                    <p:cond delay="0"/>
                                  </p:stCondLst>
                                  <p:childTnLst>
                                    <p:set>
                                      <p:cBhvr>
                                        <p:cTn id="29" dur="1" fill="hold">
                                          <p:stCondLst>
                                            <p:cond delay="0"/>
                                          </p:stCondLst>
                                        </p:cTn>
                                        <p:tgtEl>
                                          <p:spTgt spid="19"/>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590"/>
                                        </p:tgtEl>
                                        <p:attrNameLst>
                                          <p:attrName>style.visibility</p:attrName>
                                        </p:attrNameLst>
                                      </p:cBhvr>
                                      <p:to>
                                        <p:strVal val="visible"/>
                                      </p:to>
                                    </p:set>
                                    <p:animEffect transition="in" filter="fade">
                                      <p:cBhvr>
                                        <p:cTn id="34" dur="1000"/>
                                        <p:tgtEl>
                                          <p:spTgt spid="590"/>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592"/>
                                        </p:tgtEl>
                                        <p:attrNameLst>
                                          <p:attrName>style.visibility</p:attrName>
                                        </p:attrNameLst>
                                      </p:cBhvr>
                                      <p:to>
                                        <p:strVal val="visible"/>
                                      </p:to>
                                    </p:set>
                                    <p:animEffect transition="in" filter="fade">
                                      <p:cBhvr>
                                        <p:cTn id="39" dur="1000"/>
                                        <p:tgtEl>
                                          <p:spTgt spid="592"/>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594"/>
                                        </p:tgtEl>
                                        <p:attrNameLst>
                                          <p:attrName>style.visibility</p:attrName>
                                        </p:attrNameLst>
                                      </p:cBhvr>
                                      <p:to>
                                        <p:strVal val="visible"/>
                                      </p:to>
                                    </p:set>
                                    <p:animEffect transition="in" filter="fade">
                                      <p:cBhvr>
                                        <p:cTn id="44" dur="1000"/>
                                        <p:tgtEl>
                                          <p:spTgt spid="594"/>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588"/>
                                        </p:tgtEl>
                                        <p:attrNameLst>
                                          <p:attrName>style.visibility</p:attrName>
                                        </p:attrNameLst>
                                      </p:cBhvr>
                                      <p:to>
                                        <p:strVal val="visible"/>
                                      </p:to>
                                    </p:set>
                                    <p:animEffect transition="in" filter="fade">
                                      <p:cBhvr>
                                        <p:cTn id="49" dur="1000"/>
                                        <p:tgtEl>
                                          <p:spTgt spid="5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FF054AA-B018-1D67-9681-F361C349212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31</a:t>
            </a:fld>
            <a:endParaRPr lang="en"/>
          </a:p>
        </p:txBody>
      </p:sp>
      <p:sp>
        <p:nvSpPr>
          <p:cNvPr id="7" name="TextBox 6">
            <a:extLst>
              <a:ext uri="{FF2B5EF4-FFF2-40B4-BE49-F238E27FC236}">
                <a16:creationId xmlns:a16="http://schemas.microsoft.com/office/drawing/2014/main" id="{0D006A4B-7142-F9E2-EA9F-E6719CC9453A}"/>
              </a:ext>
            </a:extLst>
          </p:cNvPr>
          <p:cNvSpPr txBox="1"/>
          <p:nvPr/>
        </p:nvSpPr>
        <p:spPr>
          <a:xfrm>
            <a:off x="828675" y="942975"/>
            <a:ext cx="2414588" cy="307777"/>
          </a:xfrm>
          <a:prstGeom prst="rect">
            <a:avLst/>
          </a:prstGeom>
          <a:noFill/>
        </p:spPr>
        <p:txBody>
          <a:bodyPr wrap="square" rtlCol="0">
            <a:spAutoFit/>
          </a:bodyPr>
          <a:lstStyle/>
          <a:p>
            <a:r>
              <a:rPr lang="en-US" dirty="0"/>
              <a:t>Left-Anti Join</a:t>
            </a:r>
          </a:p>
        </p:txBody>
      </p:sp>
      <p:sp>
        <p:nvSpPr>
          <p:cNvPr id="8" name="TextBox 7">
            <a:extLst>
              <a:ext uri="{FF2B5EF4-FFF2-40B4-BE49-F238E27FC236}">
                <a16:creationId xmlns:a16="http://schemas.microsoft.com/office/drawing/2014/main" id="{F644D05A-CE78-6530-8BB6-35F51C0D9C32}"/>
              </a:ext>
            </a:extLst>
          </p:cNvPr>
          <p:cNvSpPr txBox="1"/>
          <p:nvPr/>
        </p:nvSpPr>
        <p:spPr>
          <a:xfrm>
            <a:off x="6530975" y="953988"/>
            <a:ext cx="2414588" cy="307777"/>
          </a:xfrm>
          <a:prstGeom prst="rect">
            <a:avLst/>
          </a:prstGeom>
          <a:noFill/>
        </p:spPr>
        <p:txBody>
          <a:bodyPr wrap="square" rtlCol="0">
            <a:spAutoFit/>
          </a:bodyPr>
          <a:lstStyle/>
          <a:p>
            <a:r>
              <a:rPr lang="en-US" dirty="0"/>
              <a:t>Inner Join</a:t>
            </a:r>
          </a:p>
        </p:txBody>
      </p:sp>
      <p:sp>
        <p:nvSpPr>
          <p:cNvPr id="14" name="Freeform 13">
            <a:extLst>
              <a:ext uri="{FF2B5EF4-FFF2-40B4-BE49-F238E27FC236}">
                <a16:creationId xmlns:a16="http://schemas.microsoft.com/office/drawing/2014/main" id="{B27F89E4-C847-AAAB-17E5-706BE4407504}"/>
              </a:ext>
            </a:extLst>
          </p:cNvPr>
          <p:cNvSpPr/>
          <p:nvPr/>
        </p:nvSpPr>
        <p:spPr>
          <a:xfrm>
            <a:off x="2566988" y="2024666"/>
            <a:ext cx="519113" cy="1279906"/>
          </a:xfrm>
          <a:custGeom>
            <a:avLst/>
            <a:gdLst>
              <a:gd name="connsiteX0" fmla="*/ 259557 w 519113"/>
              <a:gd name="connsiteY0" fmla="*/ 0 h 1279906"/>
              <a:gd name="connsiteX1" fmla="*/ 351967 w 519113"/>
              <a:gd name="connsiteY1" fmla="*/ 108733 h 1279906"/>
              <a:gd name="connsiteX2" fmla="*/ 519113 w 519113"/>
              <a:gd name="connsiteY2" fmla="*/ 639953 h 1279906"/>
              <a:gd name="connsiteX3" fmla="*/ 351967 w 519113"/>
              <a:gd name="connsiteY3" fmla="*/ 1171173 h 1279906"/>
              <a:gd name="connsiteX4" fmla="*/ 259557 w 519113"/>
              <a:gd name="connsiteY4" fmla="*/ 1279906 h 1279906"/>
              <a:gd name="connsiteX5" fmla="*/ 167146 w 519113"/>
              <a:gd name="connsiteY5" fmla="*/ 1171173 h 1279906"/>
              <a:gd name="connsiteX6" fmla="*/ 0 w 519113"/>
              <a:gd name="connsiteY6" fmla="*/ 639953 h 1279906"/>
              <a:gd name="connsiteX7" fmla="*/ 167146 w 519113"/>
              <a:gd name="connsiteY7" fmla="*/ 108733 h 1279906"/>
              <a:gd name="connsiteX8" fmla="*/ 259557 w 519113"/>
              <a:gd name="connsiteY8" fmla="*/ 0 h 1279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9113" h="1279906">
                <a:moveTo>
                  <a:pt x="259557" y="0"/>
                </a:moveTo>
                <a:lnTo>
                  <a:pt x="351967" y="108733"/>
                </a:lnTo>
                <a:cubicBezTo>
                  <a:pt x="457495" y="260373"/>
                  <a:pt x="519113" y="443177"/>
                  <a:pt x="519113" y="639953"/>
                </a:cubicBezTo>
                <a:cubicBezTo>
                  <a:pt x="519113" y="836729"/>
                  <a:pt x="457495" y="1019534"/>
                  <a:pt x="351967" y="1171173"/>
                </a:cubicBezTo>
                <a:lnTo>
                  <a:pt x="259557" y="1279906"/>
                </a:lnTo>
                <a:lnTo>
                  <a:pt x="167146" y="1171173"/>
                </a:lnTo>
                <a:cubicBezTo>
                  <a:pt x="61619" y="1019534"/>
                  <a:pt x="0" y="836729"/>
                  <a:pt x="0" y="639953"/>
                </a:cubicBezTo>
                <a:cubicBezTo>
                  <a:pt x="0" y="443177"/>
                  <a:pt x="61619" y="260373"/>
                  <a:pt x="167146" y="108733"/>
                </a:cubicBezTo>
                <a:lnTo>
                  <a:pt x="259557" y="0"/>
                </a:lnTo>
                <a:close/>
              </a:path>
            </a:pathLst>
          </a:cu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n>
                <a:solidFill>
                  <a:sysClr val="windowText" lastClr="000000"/>
                </a:solidFill>
              </a:ln>
            </a:endParaRPr>
          </a:p>
        </p:txBody>
      </p:sp>
      <p:sp>
        <p:nvSpPr>
          <p:cNvPr id="13" name="Freeform 12">
            <a:extLst>
              <a:ext uri="{FF2B5EF4-FFF2-40B4-BE49-F238E27FC236}">
                <a16:creationId xmlns:a16="http://schemas.microsoft.com/office/drawing/2014/main" id="{F84C1C9B-0D69-E18D-62DE-D12625877EFE}"/>
              </a:ext>
            </a:extLst>
          </p:cNvPr>
          <p:cNvSpPr/>
          <p:nvPr/>
        </p:nvSpPr>
        <p:spPr>
          <a:xfrm>
            <a:off x="1128713" y="1714500"/>
            <a:ext cx="1697832" cy="1900238"/>
          </a:xfrm>
          <a:custGeom>
            <a:avLst/>
            <a:gdLst>
              <a:gd name="connsiteX0" fmla="*/ 978694 w 1697832"/>
              <a:gd name="connsiteY0" fmla="*/ 0 h 1900238"/>
              <a:gd name="connsiteX1" fmla="*/ 1670735 w 1697832"/>
              <a:gd name="connsiteY1" fmla="*/ 278284 h 1900238"/>
              <a:gd name="connsiteX2" fmla="*/ 1697832 w 1697832"/>
              <a:gd name="connsiteY2" fmla="*/ 310166 h 1900238"/>
              <a:gd name="connsiteX3" fmla="*/ 1605421 w 1697832"/>
              <a:gd name="connsiteY3" fmla="*/ 418899 h 1900238"/>
              <a:gd name="connsiteX4" fmla="*/ 1438275 w 1697832"/>
              <a:gd name="connsiteY4" fmla="*/ 950119 h 1900238"/>
              <a:gd name="connsiteX5" fmla="*/ 1605421 w 1697832"/>
              <a:gd name="connsiteY5" fmla="*/ 1481339 h 1900238"/>
              <a:gd name="connsiteX6" fmla="*/ 1697832 w 1697832"/>
              <a:gd name="connsiteY6" fmla="*/ 1590072 h 1900238"/>
              <a:gd name="connsiteX7" fmla="*/ 1670735 w 1697832"/>
              <a:gd name="connsiteY7" fmla="*/ 1621955 h 1900238"/>
              <a:gd name="connsiteX8" fmla="*/ 978694 w 1697832"/>
              <a:gd name="connsiteY8" fmla="*/ 1900238 h 1900238"/>
              <a:gd name="connsiteX9" fmla="*/ 0 w 1697832"/>
              <a:gd name="connsiteY9" fmla="*/ 950119 h 1900238"/>
              <a:gd name="connsiteX10" fmla="*/ 978694 w 1697832"/>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2" h="1900238">
                <a:moveTo>
                  <a:pt x="978694" y="0"/>
                </a:moveTo>
                <a:cubicBezTo>
                  <a:pt x="1248953" y="0"/>
                  <a:pt x="1493627" y="106346"/>
                  <a:pt x="1670735" y="278284"/>
                </a:cubicBezTo>
                <a:lnTo>
                  <a:pt x="1697832" y="310166"/>
                </a:lnTo>
                <a:lnTo>
                  <a:pt x="1605421" y="418899"/>
                </a:lnTo>
                <a:cubicBezTo>
                  <a:pt x="1499894" y="570539"/>
                  <a:pt x="1438275" y="753343"/>
                  <a:pt x="1438275" y="950119"/>
                </a:cubicBezTo>
                <a:cubicBezTo>
                  <a:pt x="1438275" y="1146895"/>
                  <a:pt x="1499894" y="1329700"/>
                  <a:pt x="1605421" y="1481339"/>
                </a:cubicBezTo>
                <a:lnTo>
                  <a:pt x="1697832" y="1590072"/>
                </a:lnTo>
                <a:lnTo>
                  <a:pt x="1670735" y="1621955"/>
                </a:lnTo>
                <a:cubicBezTo>
                  <a:pt x="1493627" y="1793892"/>
                  <a:pt x="1248953" y="1900238"/>
                  <a:pt x="978694" y="1900238"/>
                </a:cubicBezTo>
                <a:cubicBezTo>
                  <a:pt x="438176" y="1900238"/>
                  <a:pt x="0" y="1474855"/>
                  <a:pt x="0" y="950119"/>
                </a:cubicBezTo>
                <a:cubicBezTo>
                  <a:pt x="0" y="425383"/>
                  <a:pt x="438176" y="0"/>
                  <a:pt x="978694" y="0"/>
                </a:cubicBezTo>
                <a:close/>
              </a:path>
            </a:pathLst>
          </a:cu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600" dirty="0">
                <a:ln>
                  <a:solidFill>
                    <a:sysClr val="windowText" lastClr="000000"/>
                  </a:solidFill>
                </a:ln>
                <a:solidFill>
                  <a:schemeClr val="tx2"/>
                </a:solidFill>
                <a:latin typeface="DM Sans" pitchFamily="2" charset="77"/>
              </a:rPr>
              <a:t>Mobile </a:t>
            </a:r>
          </a:p>
          <a:p>
            <a:pPr algn="ctr"/>
            <a:r>
              <a:rPr lang="en-US" sz="1600" dirty="0">
                <a:ln>
                  <a:solidFill>
                    <a:sysClr val="windowText" lastClr="000000"/>
                  </a:solidFill>
                </a:ln>
                <a:solidFill>
                  <a:schemeClr val="tx2"/>
                </a:solidFill>
                <a:latin typeface="DM Sans" pitchFamily="2" charset="77"/>
              </a:rPr>
              <a:t>Reviews</a:t>
            </a:r>
          </a:p>
        </p:txBody>
      </p:sp>
      <p:sp>
        <p:nvSpPr>
          <p:cNvPr id="12" name="Freeform 11">
            <a:extLst>
              <a:ext uri="{FF2B5EF4-FFF2-40B4-BE49-F238E27FC236}">
                <a16:creationId xmlns:a16="http://schemas.microsoft.com/office/drawing/2014/main" id="{4E68BE65-FEA0-3199-A5E0-B6DEE3527479}"/>
              </a:ext>
            </a:extLst>
          </p:cNvPr>
          <p:cNvSpPr/>
          <p:nvPr/>
        </p:nvSpPr>
        <p:spPr>
          <a:xfrm>
            <a:off x="2826545" y="1714500"/>
            <a:ext cx="1697831" cy="1900238"/>
          </a:xfrm>
          <a:custGeom>
            <a:avLst/>
            <a:gdLst>
              <a:gd name="connsiteX0" fmla="*/ 719137 w 1697831"/>
              <a:gd name="connsiteY0" fmla="*/ 0 h 1900238"/>
              <a:gd name="connsiteX1" fmla="*/ 1697831 w 1697831"/>
              <a:gd name="connsiteY1" fmla="*/ 950119 h 1900238"/>
              <a:gd name="connsiteX2" fmla="*/ 719137 w 1697831"/>
              <a:gd name="connsiteY2" fmla="*/ 1900238 h 1900238"/>
              <a:gd name="connsiteX3" fmla="*/ 27096 w 1697831"/>
              <a:gd name="connsiteY3" fmla="*/ 1621955 h 1900238"/>
              <a:gd name="connsiteX4" fmla="*/ 0 w 1697831"/>
              <a:gd name="connsiteY4" fmla="*/ 1590072 h 1900238"/>
              <a:gd name="connsiteX5" fmla="*/ 92410 w 1697831"/>
              <a:gd name="connsiteY5" fmla="*/ 1481339 h 1900238"/>
              <a:gd name="connsiteX6" fmla="*/ 259556 w 1697831"/>
              <a:gd name="connsiteY6" fmla="*/ 950119 h 1900238"/>
              <a:gd name="connsiteX7" fmla="*/ 92410 w 1697831"/>
              <a:gd name="connsiteY7" fmla="*/ 418899 h 1900238"/>
              <a:gd name="connsiteX8" fmla="*/ 0 w 1697831"/>
              <a:gd name="connsiteY8" fmla="*/ 310166 h 1900238"/>
              <a:gd name="connsiteX9" fmla="*/ 27096 w 1697831"/>
              <a:gd name="connsiteY9" fmla="*/ 278284 h 1900238"/>
              <a:gd name="connsiteX10" fmla="*/ 719137 w 1697831"/>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1" h="1900238">
                <a:moveTo>
                  <a:pt x="719137" y="0"/>
                </a:moveTo>
                <a:cubicBezTo>
                  <a:pt x="1259655" y="0"/>
                  <a:pt x="1697831" y="425383"/>
                  <a:pt x="1697831" y="950119"/>
                </a:cubicBezTo>
                <a:cubicBezTo>
                  <a:pt x="1697831" y="1474855"/>
                  <a:pt x="1259655" y="1900238"/>
                  <a:pt x="719137" y="1900238"/>
                </a:cubicBezTo>
                <a:cubicBezTo>
                  <a:pt x="448878" y="1900238"/>
                  <a:pt x="204205" y="1793892"/>
                  <a:pt x="27096" y="1621955"/>
                </a:cubicBezTo>
                <a:lnTo>
                  <a:pt x="0" y="1590072"/>
                </a:lnTo>
                <a:lnTo>
                  <a:pt x="92410" y="1481339"/>
                </a:lnTo>
                <a:cubicBezTo>
                  <a:pt x="197938" y="1329700"/>
                  <a:pt x="259556" y="1146895"/>
                  <a:pt x="259556" y="950119"/>
                </a:cubicBezTo>
                <a:cubicBezTo>
                  <a:pt x="259556" y="753343"/>
                  <a:pt x="197938" y="570539"/>
                  <a:pt x="92410" y="418899"/>
                </a:cubicBezTo>
                <a:lnTo>
                  <a:pt x="0" y="310166"/>
                </a:lnTo>
                <a:lnTo>
                  <a:pt x="27096" y="278284"/>
                </a:lnTo>
                <a:cubicBezTo>
                  <a:pt x="204205" y="106346"/>
                  <a:pt x="448878" y="0"/>
                  <a:pt x="719137" y="0"/>
                </a:cubicBezTo>
                <a:close/>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600" dirty="0" err="1">
                <a:ln>
                  <a:solidFill>
                    <a:sysClr val="windowText" lastClr="000000"/>
                  </a:solidFill>
                </a:ln>
                <a:solidFill>
                  <a:schemeClr val="tx1"/>
                </a:solidFill>
              </a:rPr>
              <a:t>Checkins</a:t>
            </a:r>
            <a:endParaRPr lang="en-US" sz="1600" dirty="0">
              <a:ln>
                <a:solidFill>
                  <a:sysClr val="windowText" lastClr="000000"/>
                </a:solidFill>
              </a:ln>
              <a:solidFill>
                <a:schemeClr val="tx1"/>
              </a:solidFill>
            </a:endParaRPr>
          </a:p>
        </p:txBody>
      </p:sp>
      <p:sp>
        <p:nvSpPr>
          <p:cNvPr id="15" name="Freeform 14">
            <a:extLst>
              <a:ext uri="{FF2B5EF4-FFF2-40B4-BE49-F238E27FC236}">
                <a16:creationId xmlns:a16="http://schemas.microsoft.com/office/drawing/2014/main" id="{EBC9BD7A-8571-B68E-63FA-430D3AF5B2A3}"/>
              </a:ext>
            </a:extLst>
          </p:cNvPr>
          <p:cNvSpPr/>
          <p:nvPr/>
        </p:nvSpPr>
        <p:spPr>
          <a:xfrm>
            <a:off x="8426450" y="2024666"/>
            <a:ext cx="519113" cy="1279906"/>
          </a:xfrm>
          <a:custGeom>
            <a:avLst/>
            <a:gdLst>
              <a:gd name="connsiteX0" fmla="*/ 259557 w 519113"/>
              <a:gd name="connsiteY0" fmla="*/ 0 h 1279906"/>
              <a:gd name="connsiteX1" fmla="*/ 351967 w 519113"/>
              <a:gd name="connsiteY1" fmla="*/ 108733 h 1279906"/>
              <a:gd name="connsiteX2" fmla="*/ 519113 w 519113"/>
              <a:gd name="connsiteY2" fmla="*/ 639953 h 1279906"/>
              <a:gd name="connsiteX3" fmla="*/ 351967 w 519113"/>
              <a:gd name="connsiteY3" fmla="*/ 1171173 h 1279906"/>
              <a:gd name="connsiteX4" fmla="*/ 259557 w 519113"/>
              <a:gd name="connsiteY4" fmla="*/ 1279906 h 1279906"/>
              <a:gd name="connsiteX5" fmla="*/ 167146 w 519113"/>
              <a:gd name="connsiteY5" fmla="*/ 1171173 h 1279906"/>
              <a:gd name="connsiteX6" fmla="*/ 0 w 519113"/>
              <a:gd name="connsiteY6" fmla="*/ 639953 h 1279906"/>
              <a:gd name="connsiteX7" fmla="*/ 167146 w 519113"/>
              <a:gd name="connsiteY7" fmla="*/ 108733 h 1279906"/>
              <a:gd name="connsiteX8" fmla="*/ 259557 w 519113"/>
              <a:gd name="connsiteY8" fmla="*/ 0 h 1279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9113" h="1279906">
                <a:moveTo>
                  <a:pt x="259557" y="0"/>
                </a:moveTo>
                <a:lnTo>
                  <a:pt x="351967" y="108733"/>
                </a:lnTo>
                <a:cubicBezTo>
                  <a:pt x="457495" y="260373"/>
                  <a:pt x="519113" y="443177"/>
                  <a:pt x="519113" y="639953"/>
                </a:cubicBezTo>
                <a:cubicBezTo>
                  <a:pt x="519113" y="836729"/>
                  <a:pt x="457495" y="1019534"/>
                  <a:pt x="351967" y="1171173"/>
                </a:cubicBezTo>
                <a:lnTo>
                  <a:pt x="259557" y="1279906"/>
                </a:lnTo>
                <a:lnTo>
                  <a:pt x="167146" y="1171173"/>
                </a:lnTo>
                <a:cubicBezTo>
                  <a:pt x="61619" y="1019534"/>
                  <a:pt x="0" y="836729"/>
                  <a:pt x="0" y="639953"/>
                </a:cubicBezTo>
                <a:cubicBezTo>
                  <a:pt x="0" y="443177"/>
                  <a:pt x="61619" y="260373"/>
                  <a:pt x="167146" y="108733"/>
                </a:cubicBezTo>
                <a:lnTo>
                  <a:pt x="259557" y="0"/>
                </a:lnTo>
                <a:close/>
              </a:path>
            </a:pathLst>
          </a:cu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n>
                <a:solidFill>
                  <a:sysClr val="windowText" lastClr="000000"/>
                </a:solidFill>
              </a:ln>
            </a:endParaRPr>
          </a:p>
        </p:txBody>
      </p:sp>
      <p:sp>
        <p:nvSpPr>
          <p:cNvPr id="16" name="Freeform 15">
            <a:extLst>
              <a:ext uri="{FF2B5EF4-FFF2-40B4-BE49-F238E27FC236}">
                <a16:creationId xmlns:a16="http://schemas.microsoft.com/office/drawing/2014/main" id="{8BD1E8ED-AC4C-9966-59CB-6566BAC8B36E}"/>
              </a:ext>
            </a:extLst>
          </p:cNvPr>
          <p:cNvSpPr/>
          <p:nvPr/>
        </p:nvSpPr>
        <p:spPr>
          <a:xfrm>
            <a:off x="6988175" y="1714500"/>
            <a:ext cx="1697832" cy="1900238"/>
          </a:xfrm>
          <a:custGeom>
            <a:avLst/>
            <a:gdLst>
              <a:gd name="connsiteX0" fmla="*/ 978694 w 1697832"/>
              <a:gd name="connsiteY0" fmla="*/ 0 h 1900238"/>
              <a:gd name="connsiteX1" fmla="*/ 1670735 w 1697832"/>
              <a:gd name="connsiteY1" fmla="*/ 278284 h 1900238"/>
              <a:gd name="connsiteX2" fmla="*/ 1697832 w 1697832"/>
              <a:gd name="connsiteY2" fmla="*/ 310166 h 1900238"/>
              <a:gd name="connsiteX3" fmla="*/ 1605421 w 1697832"/>
              <a:gd name="connsiteY3" fmla="*/ 418899 h 1900238"/>
              <a:gd name="connsiteX4" fmla="*/ 1438275 w 1697832"/>
              <a:gd name="connsiteY4" fmla="*/ 950119 h 1900238"/>
              <a:gd name="connsiteX5" fmla="*/ 1605421 w 1697832"/>
              <a:gd name="connsiteY5" fmla="*/ 1481339 h 1900238"/>
              <a:gd name="connsiteX6" fmla="*/ 1697832 w 1697832"/>
              <a:gd name="connsiteY6" fmla="*/ 1590072 h 1900238"/>
              <a:gd name="connsiteX7" fmla="*/ 1670735 w 1697832"/>
              <a:gd name="connsiteY7" fmla="*/ 1621955 h 1900238"/>
              <a:gd name="connsiteX8" fmla="*/ 978694 w 1697832"/>
              <a:gd name="connsiteY8" fmla="*/ 1900238 h 1900238"/>
              <a:gd name="connsiteX9" fmla="*/ 0 w 1697832"/>
              <a:gd name="connsiteY9" fmla="*/ 950119 h 1900238"/>
              <a:gd name="connsiteX10" fmla="*/ 978694 w 1697832"/>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2" h="1900238">
                <a:moveTo>
                  <a:pt x="978694" y="0"/>
                </a:moveTo>
                <a:cubicBezTo>
                  <a:pt x="1248953" y="0"/>
                  <a:pt x="1493627" y="106346"/>
                  <a:pt x="1670735" y="278284"/>
                </a:cubicBezTo>
                <a:lnTo>
                  <a:pt x="1697832" y="310166"/>
                </a:lnTo>
                <a:lnTo>
                  <a:pt x="1605421" y="418899"/>
                </a:lnTo>
                <a:cubicBezTo>
                  <a:pt x="1499894" y="570539"/>
                  <a:pt x="1438275" y="753343"/>
                  <a:pt x="1438275" y="950119"/>
                </a:cubicBezTo>
                <a:cubicBezTo>
                  <a:pt x="1438275" y="1146895"/>
                  <a:pt x="1499894" y="1329700"/>
                  <a:pt x="1605421" y="1481339"/>
                </a:cubicBezTo>
                <a:lnTo>
                  <a:pt x="1697832" y="1590072"/>
                </a:lnTo>
                <a:lnTo>
                  <a:pt x="1670735" y="1621955"/>
                </a:lnTo>
                <a:cubicBezTo>
                  <a:pt x="1493627" y="1793892"/>
                  <a:pt x="1248953" y="1900238"/>
                  <a:pt x="978694" y="1900238"/>
                </a:cubicBezTo>
                <a:cubicBezTo>
                  <a:pt x="438176" y="1900238"/>
                  <a:pt x="0" y="1474855"/>
                  <a:pt x="0" y="950119"/>
                </a:cubicBezTo>
                <a:cubicBezTo>
                  <a:pt x="0" y="425383"/>
                  <a:pt x="438176" y="0"/>
                  <a:pt x="978694" y="0"/>
                </a:cubicBezTo>
                <a:close/>
              </a:path>
            </a:pathLst>
          </a:custGeom>
          <a:solidFill>
            <a:schemeClr val="tx2"/>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600" dirty="0">
                <a:ln>
                  <a:solidFill>
                    <a:sysClr val="windowText" lastClr="000000"/>
                  </a:solidFill>
                </a:ln>
                <a:solidFill>
                  <a:schemeClr val="tx1"/>
                </a:solidFill>
              </a:rPr>
              <a:t>Mobile </a:t>
            </a:r>
          </a:p>
          <a:p>
            <a:pPr algn="ctr"/>
            <a:r>
              <a:rPr lang="en-US" sz="1600" dirty="0">
                <a:ln>
                  <a:solidFill>
                    <a:sysClr val="windowText" lastClr="000000"/>
                  </a:solidFill>
                </a:ln>
                <a:solidFill>
                  <a:schemeClr val="tx1"/>
                </a:solidFill>
              </a:rPr>
              <a:t>Reviews</a:t>
            </a:r>
          </a:p>
        </p:txBody>
      </p:sp>
      <p:sp>
        <p:nvSpPr>
          <p:cNvPr id="17" name="Freeform 16">
            <a:extLst>
              <a:ext uri="{FF2B5EF4-FFF2-40B4-BE49-F238E27FC236}">
                <a16:creationId xmlns:a16="http://schemas.microsoft.com/office/drawing/2014/main" id="{0D6A53C9-8A4C-AA92-D109-3CD04801EDB5}"/>
              </a:ext>
            </a:extLst>
          </p:cNvPr>
          <p:cNvSpPr/>
          <p:nvPr/>
        </p:nvSpPr>
        <p:spPr>
          <a:xfrm>
            <a:off x="8686007" y="1714500"/>
            <a:ext cx="1697831" cy="1900238"/>
          </a:xfrm>
          <a:custGeom>
            <a:avLst/>
            <a:gdLst>
              <a:gd name="connsiteX0" fmla="*/ 719137 w 1697831"/>
              <a:gd name="connsiteY0" fmla="*/ 0 h 1900238"/>
              <a:gd name="connsiteX1" fmla="*/ 1697831 w 1697831"/>
              <a:gd name="connsiteY1" fmla="*/ 950119 h 1900238"/>
              <a:gd name="connsiteX2" fmla="*/ 719137 w 1697831"/>
              <a:gd name="connsiteY2" fmla="*/ 1900238 h 1900238"/>
              <a:gd name="connsiteX3" fmla="*/ 27096 w 1697831"/>
              <a:gd name="connsiteY3" fmla="*/ 1621955 h 1900238"/>
              <a:gd name="connsiteX4" fmla="*/ 0 w 1697831"/>
              <a:gd name="connsiteY4" fmla="*/ 1590072 h 1900238"/>
              <a:gd name="connsiteX5" fmla="*/ 92410 w 1697831"/>
              <a:gd name="connsiteY5" fmla="*/ 1481339 h 1900238"/>
              <a:gd name="connsiteX6" fmla="*/ 259556 w 1697831"/>
              <a:gd name="connsiteY6" fmla="*/ 950119 h 1900238"/>
              <a:gd name="connsiteX7" fmla="*/ 92410 w 1697831"/>
              <a:gd name="connsiteY7" fmla="*/ 418899 h 1900238"/>
              <a:gd name="connsiteX8" fmla="*/ 0 w 1697831"/>
              <a:gd name="connsiteY8" fmla="*/ 310166 h 1900238"/>
              <a:gd name="connsiteX9" fmla="*/ 27096 w 1697831"/>
              <a:gd name="connsiteY9" fmla="*/ 278284 h 1900238"/>
              <a:gd name="connsiteX10" fmla="*/ 719137 w 1697831"/>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1" h="1900238">
                <a:moveTo>
                  <a:pt x="719137" y="0"/>
                </a:moveTo>
                <a:cubicBezTo>
                  <a:pt x="1259655" y="0"/>
                  <a:pt x="1697831" y="425383"/>
                  <a:pt x="1697831" y="950119"/>
                </a:cubicBezTo>
                <a:cubicBezTo>
                  <a:pt x="1697831" y="1474855"/>
                  <a:pt x="1259655" y="1900238"/>
                  <a:pt x="719137" y="1900238"/>
                </a:cubicBezTo>
                <a:cubicBezTo>
                  <a:pt x="448878" y="1900238"/>
                  <a:pt x="204205" y="1793892"/>
                  <a:pt x="27096" y="1621955"/>
                </a:cubicBezTo>
                <a:lnTo>
                  <a:pt x="0" y="1590072"/>
                </a:lnTo>
                <a:lnTo>
                  <a:pt x="92410" y="1481339"/>
                </a:lnTo>
                <a:cubicBezTo>
                  <a:pt x="197938" y="1329700"/>
                  <a:pt x="259556" y="1146895"/>
                  <a:pt x="259556" y="950119"/>
                </a:cubicBezTo>
                <a:cubicBezTo>
                  <a:pt x="259556" y="753343"/>
                  <a:pt x="197938" y="570539"/>
                  <a:pt x="92410" y="418899"/>
                </a:cubicBezTo>
                <a:lnTo>
                  <a:pt x="0" y="310166"/>
                </a:lnTo>
                <a:lnTo>
                  <a:pt x="27096" y="278284"/>
                </a:lnTo>
                <a:cubicBezTo>
                  <a:pt x="204205" y="106346"/>
                  <a:pt x="448878" y="0"/>
                  <a:pt x="719137" y="0"/>
                </a:cubicBezTo>
                <a:close/>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600" dirty="0" err="1">
                <a:ln>
                  <a:solidFill>
                    <a:sysClr val="windowText" lastClr="000000"/>
                  </a:solidFill>
                </a:ln>
                <a:solidFill>
                  <a:schemeClr val="tx1"/>
                </a:solidFill>
              </a:rPr>
              <a:t>Checkins</a:t>
            </a:r>
            <a:endParaRPr lang="en-US" sz="1600" dirty="0">
              <a:ln>
                <a:solidFill>
                  <a:sysClr val="windowText" lastClr="000000"/>
                </a:solidFill>
              </a:ln>
              <a:solidFill>
                <a:schemeClr val="tx1"/>
              </a:solidFill>
            </a:endParaRPr>
          </a:p>
        </p:txBody>
      </p:sp>
      <p:sp>
        <p:nvSpPr>
          <p:cNvPr id="27" name="TextBox 26">
            <a:extLst>
              <a:ext uri="{FF2B5EF4-FFF2-40B4-BE49-F238E27FC236}">
                <a16:creationId xmlns:a16="http://schemas.microsoft.com/office/drawing/2014/main" id="{0FEEB19A-EAE8-B1CD-3D5A-F13A7006FBAC}"/>
              </a:ext>
            </a:extLst>
          </p:cNvPr>
          <p:cNvSpPr txBox="1"/>
          <p:nvPr/>
        </p:nvSpPr>
        <p:spPr>
          <a:xfrm>
            <a:off x="828675" y="4004946"/>
            <a:ext cx="5258766" cy="1323439"/>
          </a:xfrm>
          <a:prstGeom prst="rect">
            <a:avLst/>
          </a:prstGeom>
          <a:noFill/>
        </p:spPr>
        <p:txBody>
          <a:bodyPr wrap="square" rtlCol="0">
            <a:spAutoFit/>
          </a:bodyPr>
          <a:lstStyle/>
          <a:p>
            <a:r>
              <a:rPr lang="en-US" sz="1600" dirty="0" err="1">
                <a:solidFill>
                  <a:schemeClr val="accent3">
                    <a:lumMod val="75000"/>
                  </a:schemeClr>
                </a:solidFill>
                <a:latin typeface="Courier" pitchFamily="2" charset="0"/>
              </a:rPr>
              <a:t>mobile_reviews</a:t>
            </a:r>
            <a:r>
              <a:rPr lang="en-US" sz="1600" dirty="0" err="1">
                <a:solidFill>
                  <a:schemeClr val="tx1"/>
                </a:solidFill>
                <a:latin typeface="Courier" pitchFamily="2" charset="0"/>
              </a:rPr>
              <a:t>.join</a:t>
            </a:r>
            <a:r>
              <a:rPr lang="en-US" sz="1600" dirty="0">
                <a:solidFill>
                  <a:schemeClr val="tx1"/>
                </a:solidFill>
                <a:latin typeface="Courier" pitchFamily="2" charset="0"/>
              </a:rPr>
              <a:t>(</a:t>
            </a:r>
          </a:p>
          <a:p>
            <a:r>
              <a:rPr lang="en-US" sz="1600" dirty="0">
                <a:solidFill>
                  <a:schemeClr val="tx1"/>
                </a:solidFill>
                <a:latin typeface="Courier" pitchFamily="2" charset="0"/>
              </a:rPr>
              <a:t>    </a:t>
            </a:r>
            <a:r>
              <a:rPr lang="en-US" sz="1600" dirty="0" err="1">
                <a:solidFill>
                  <a:schemeClr val="accent3">
                    <a:lumMod val="75000"/>
                  </a:schemeClr>
                </a:solidFill>
                <a:latin typeface="Courier" pitchFamily="2" charset="0"/>
              </a:rPr>
              <a:t>checkins</a:t>
            </a:r>
            <a:r>
              <a:rPr lang="en-US" sz="1600" dirty="0">
                <a:solidFill>
                  <a:schemeClr val="tx1"/>
                </a:solidFill>
                <a:latin typeface="Courier" pitchFamily="2" charset="0"/>
              </a:rPr>
              <a:t>,</a:t>
            </a:r>
          </a:p>
          <a:p>
            <a:r>
              <a:rPr lang="en-US" sz="1600" dirty="0">
                <a:solidFill>
                  <a:schemeClr val="tx1"/>
                </a:solidFill>
                <a:latin typeface="Courier" pitchFamily="2" charset="0"/>
              </a:rPr>
              <a:t>    on=[</a:t>
            </a:r>
            <a:r>
              <a:rPr lang="en-US" sz="1600" dirty="0">
                <a:solidFill>
                  <a:schemeClr val="accent6">
                    <a:lumMod val="50000"/>
                  </a:schemeClr>
                </a:solidFill>
                <a:latin typeface="Courier" pitchFamily="2" charset="0"/>
              </a:rPr>
              <a:t>”</a:t>
            </a:r>
            <a:r>
              <a:rPr lang="en-US" sz="1600" dirty="0" err="1">
                <a:solidFill>
                  <a:schemeClr val="accent6">
                    <a:lumMod val="50000"/>
                  </a:schemeClr>
                </a:solidFill>
                <a:latin typeface="Courier" pitchFamily="2" charset="0"/>
              </a:rPr>
              <a:t>user_id</a:t>
            </a:r>
            <a:r>
              <a:rPr lang="en-US" sz="1600" dirty="0">
                <a:solidFill>
                  <a:schemeClr val="accent6">
                    <a:lumMod val="50000"/>
                  </a:schemeClr>
                </a:solidFill>
                <a:latin typeface="Courier" pitchFamily="2" charset="0"/>
              </a:rPr>
              <a:t>”, “</a:t>
            </a:r>
            <a:r>
              <a:rPr lang="en-US" sz="1600" dirty="0" err="1">
                <a:solidFill>
                  <a:schemeClr val="accent6">
                    <a:lumMod val="50000"/>
                  </a:schemeClr>
                </a:solidFill>
                <a:latin typeface="Courier" pitchFamily="2" charset="0"/>
              </a:rPr>
              <a:t>business_id</a:t>
            </a:r>
            <a:r>
              <a:rPr lang="en-US" sz="1600" dirty="0">
                <a:solidFill>
                  <a:schemeClr val="accent6">
                    <a:lumMod val="50000"/>
                  </a:schemeClr>
                </a:solidFill>
                <a:latin typeface="Courier" pitchFamily="2" charset="0"/>
              </a:rPr>
              <a:t>”, “date”]</a:t>
            </a:r>
          </a:p>
          <a:p>
            <a:r>
              <a:rPr lang="en-US" sz="1600" dirty="0">
                <a:solidFill>
                  <a:schemeClr val="tx1"/>
                </a:solidFill>
                <a:latin typeface="Courier" pitchFamily="2" charset="0"/>
              </a:rPr>
              <a:t>    how= </a:t>
            </a:r>
            <a:r>
              <a:rPr lang="en-US" sz="1600" dirty="0">
                <a:solidFill>
                  <a:schemeClr val="accent6">
                    <a:lumMod val="50000"/>
                  </a:schemeClr>
                </a:solidFill>
                <a:latin typeface="Courier" pitchFamily="2" charset="0"/>
              </a:rPr>
              <a:t>“</a:t>
            </a:r>
            <a:r>
              <a:rPr lang="en-US" sz="1600" dirty="0" err="1">
                <a:solidFill>
                  <a:schemeClr val="accent6">
                    <a:lumMod val="50000"/>
                  </a:schemeClr>
                </a:solidFill>
                <a:latin typeface="Courier" pitchFamily="2" charset="0"/>
              </a:rPr>
              <a:t>left_anti</a:t>
            </a:r>
            <a:r>
              <a:rPr lang="en-US" sz="1600" dirty="0">
                <a:solidFill>
                  <a:schemeClr val="accent6">
                    <a:lumMod val="50000"/>
                  </a:schemeClr>
                </a:solidFill>
                <a:latin typeface="Courier" pitchFamily="2" charset="0"/>
              </a:rPr>
              <a:t>”</a:t>
            </a:r>
          </a:p>
          <a:p>
            <a:r>
              <a:rPr lang="en-US" sz="1600" dirty="0">
                <a:solidFill>
                  <a:schemeClr val="tx1"/>
                </a:solidFill>
                <a:latin typeface="Courier" pitchFamily="2" charset="0"/>
              </a:rPr>
              <a:t>)</a:t>
            </a:r>
          </a:p>
        </p:txBody>
      </p:sp>
      <p:sp>
        <p:nvSpPr>
          <p:cNvPr id="37" name="TextBox 36">
            <a:extLst>
              <a:ext uri="{FF2B5EF4-FFF2-40B4-BE49-F238E27FC236}">
                <a16:creationId xmlns:a16="http://schemas.microsoft.com/office/drawing/2014/main" id="{79BDC779-7983-2931-D033-9385B2706072}"/>
              </a:ext>
            </a:extLst>
          </p:cNvPr>
          <p:cNvSpPr txBox="1"/>
          <p:nvPr/>
        </p:nvSpPr>
        <p:spPr>
          <a:xfrm>
            <a:off x="6530975" y="4004946"/>
            <a:ext cx="5258766" cy="1077218"/>
          </a:xfrm>
          <a:prstGeom prst="rect">
            <a:avLst/>
          </a:prstGeom>
          <a:noFill/>
        </p:spPr>
        <p:txBody>
          <a:bodyPr wrap="square" rtlCol="0">
            <a:spAutoFit/>
          </a:bodyPr>
          <a:lstStyle/>
          <a:p>
            <a:r>
              <a:rPr lang="en-US" sz="1600" dirty="0" err="1">
                <a:solidFill>
                  <a:schemeClr val="accent3">
                    <a:lumMod val="75000"/>
                  </a:schemeClr>
                </a:solidFill>
                <a:latin typeface="Courier" pitchFamily="2" charset="0"/>
              </a:rPr>
              <a:t>mobile_reviews</a:t>
            </a:r>
            <a:r>
              <a:rPr lang="en-US" sz="1600" dirty="0" err="1">
                <a:solidFill>
                  <a:schemeClr val="tx1"/>
                </a:solidFill>
                <a:latin typeface="Courier" pitchFamily="2" charset="0"/>
              </a:rPr>
              <a:t>.join</a:t>
            </a:r>
            <a:r>
              <a:rPr lang="en-US" sz="1600" dirty="0">
                <a:solidFill>
                  <a:schemeClr val="tx1"/>
                </a:solidFill>
                <a:latin typeface="Courier" pitchFamily="2" charset="0"/>
              </a:rPr>
              <a:t>(</a:t>
            </a:r>
          </a:p>
          <a:p>
            <a:r>
              <a:rPr lang="en-US" sz="1600" dirty="0">
                <a:solidFill>
                  <a:schemeClr val="tx1"/>
                </a:solidFill>
                <a:latin typeface="Courier" pitchFamily="2" charset="0"/>
              </a:rPr>
              <a:t>    </a:t>
            </a:r>
            <a:r>
              <a:rPr lang="en-US" sz="1600" dirty="0" err="1">
                <a:solidFill>
                  <a:schemeClr val="accent3">
                    <a:lumMod val="75000"/>
                  </a:schemeClr>
                </a:solidFill>
                <a:latin typeface="Courier" pitchFamily="2" charset="0"/>
              </a:rPr>
              <a:t>checkins</a:t>
            </a:r>
            <a:r>
              <a:rPr lang="en-US" sz="1600" dirty="0">
                <a:solidFill>
                  <a:schemeClr val="tx1"/>
                </a:solidFill>
                <a:latin typeface="Courier" pitchFamily="2" charset="0"/>
              </a:rPr>
              <a:t>,</a:t>
            </a:r>
          </a:p>
          <a:p>
            <a:r>
              <a:rPr lang="en-US" sz="1600" dirty="0">
                <a:solidFill>
                  <a:schemeClr val="tx1"/>
                </a:solidFill>
                <a:latin typeface="Courier" pitchFamily="2" charset="0"/>
              </a:rPr>
              <a:t>    on=[</a:t>
            </a:r>
            <a:r>
              <a:rPr lang="en-US" sz="1600" dirty="0">
                <a:solidFill>
                  <a:schemeClr val="accent6">
                    <a:lumMod val="50000"/>
                  </a:schemeClr>
                </a:solidFill>
                <a:latin typeface="Courier" pitchFamily="2" charset="0"/>
              </a:rPr>
              <a:t>”</a:t>
            </a:r>
            <a:r>
              <a:rPr lang="en-US" sz="1600" dirty="0" err="1">
                <a:solidFill>
                  <a:schemeClr val="accent6">
                    <a:lumMod val="50000"/>
                  </a:schemeClr>
                </a:solidFill>
                <a:latin typeface="Courier" pitchFamily="2" charset="0"/>
              </a:rPr>
              <a:t>user_id</a:t>
            </a:r>
            <a:r>
              <a:rPr lang="en-US" sz="1600" dirty="0">
                <a:solidFill>
                  <a:schemeClr val="accent6">
                    <a:lumMod val="50000"/>
                  </a:schemeClr>
                </a:solidFill>
                <a:latin typeface="Courier" pitchFamily="2" charset="0"/>
              </a:rPr>
              <a:t>”, “</a:t>
            </a:r>
            <a:r>
              <a:rPr lang="en-US" sz="1600" dirty="0" err="1">
                <a:solidFill>
                  <a:schemeClr val="accent6">
                    <a:lumMod val="50000"/>
                  </a:schemeClr>
                </a:solidFill>
                <a:latin typeface="Courier" pitchFamily="2" charset="0"/>
              </a:rPr>
              <a:t>business_id</a:t>
            </a:r>
            <a:r>
              <a:rPr lang="en-US" sz="1600" dirty="0">
                <a:solidFill>
                  <a:schemeClr val="accent6">
                    <a:lumMod val="50000"/>
                  </a:schemeClr>
                </a:solidFill>
                <a:latin typeface="Courier" pitchFamily="2" charset="0"/>
              </a:rPr>
              <a:t>”, “date”</a:t>
            </a:r>
            <a:r>
              <a:rPr lang="en-US" sz="1600" dirty="0">
                <a:solidFill>
                  <a:schemeClr val="tx1"/>
                </a:solidFill>
                <a:latin typeface="Courier" pitchFamily="2" charset="0"/>
              </a:rPr>
              <a:t>]</a:t>
            </a:r>
          </a:p>
          <a:p>
            <a:r>
              <a:rPr lang="en-US" sz="1600" dirty="0">
                <a:solidFill>
                  <a:schemeClr val="tx1"/>
                </a:solidFill>
                <a:latin typeface="Courier" pitchFamily="2" charset="0"/>
              </a:rPr>
              <a:t>)</a:t>
            </a:r>
          </a:p>
        </p:txBody>
      </p:sp>
      <p:sp>
        <p:nvSpPr>
          <p:cNvPr id="38" name="Rectangle 37">
            <a:extLst>
              <a:ext uri="{FF2B5EF4-FFF2-40B4-BE49-F238E27FC236}">
                <a16:creationId xmlns:a16="http://schemas.microsoft.com/office/drawing/2014/main" id="{D1A15B8C-3C54-0FAA-43B6-6442F92EC9EB}"/>
              </a:ext>
            </a:extLst>
          </p:cNvPr>
          <p:cNvSpPr/>
          <p:nvPr/>
        </p:nvSpPr>
        <p:spPr>
          <a:xfrm>
            <a:off x="1331494" y="4780547"/>
            <a:ext cx="2126563" cy="301617"/>
          </a:xfrm>
          <a:prstGeom prst="rect">
            <a:avLst/>
          </a:prstGeom>
          <a:solidFill>
            <a:srgbClr val="FFFF00">
              <a:alpha val="40000"/>
            </a:srgbClr>
          </a:solidFill>
          <a:ln>
            <a:solidFill>
              <a:srgbClr val="FFFF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72285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5" grpId="0" animBg="1"/>
      <p:bldP spid="16" grpId="0" animBg="1"/>
      <p:bldP spid="17" grpId="0" animBg="1"/>
      <p:bldP spid="27" grpId="0"/>
      <p:bldP spid="37" grpId="0"/>
      <p:bldP spid="38" grpId="0" animBg="1"/>
    </p:bld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FF054AA-B018-1D67-9681-F361C349212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32</a:t>
            </a:fld>
            <a:endParaRPr lang="en"/>
          </a:p>
        </p:txBody>
      </p:sp>
      <p:sp>
        <p:nvSpPr>
          <p:cNvPr id="7" name="TextBox 6">
            <a:extLst>
              <a:ext uri="{FF2B5EF4-FFF2-40B4-BE49-F238E27FC236}">
                <a16:creationId xmlns:a16="http://schemas.microsoft.com/office/drawing/2014/main" id="{0D006A4B-7142-F9E2-EA9F-E6719CC9453A}"/>
              </a:ext>
            </a:extLst>
          </p:cNvPr>
          <p:cNvSpPr txBox="1"/>
          <p:nvPr/>
        </p:nvSpPr>
        <p:spPr>
          <a:xfrm>
            <a:off x="828675" y="942975"/>
            <a:ext cx="2414588" cy="307777"/>
          </a:xfrm>
          <a:prstGeom prst="rect">
            <a:avLst/>
          </a:prstGeom>
          <a:noFill/>
        </p:spPr>
        <p:txBody>
          <a:bodyPr wrap="square" rtlCol="0">
            <a:spAutoFit/>
          </a:bodyPr>
          <a:lstStyle/>
          <a:p>
            <a:r>
              <a:rPr lang="en-US" dirty="0"/>
              <a:t>Left-Anti Join</a:t>
            </a:r>
          </a:p>
        </p:txBody>
      </p:sp>
      <p:sp>
        <p:nvSpPr>
          <p:cNvPr id="8" name="TextBox 7">
            <a:extLst>
              <a:ext uri="{FF2B5EF4-FFF2-40B4-BE49-F238E27FC236}">
                <a16:creationId xmlns:a16="http://schemas.microsoft.com/office/drawing/2014/main" id="{F644D05A-CE78-6530-8BB6-35F51C0D9C32}"/>
              </a:ext>
            </a:extLst>
          </p:cNvPr>
          <p:cNvSpPr txBox="1"/>
          <p:nvPr/>
        </p:nvSpPr>
        <p:spPr>
          <a:xfrm>
            <a:off x="6530975" y="953988"/>
            <a:ext cx="2414588" cy="307777"/>
          </a:xfrm>
          <a:prstGeom prst="rect">
            <a:avLst/>
          </a:prstGeom>
          <a:noFill/>
        </p:spPr>
        <p:txBody>
          <a:bodyPr wrap="square" rtlCol="0">
            <a:spAutoFit/>
          </a:bodyPr>
          <a:lstStyle/>
          <a:p>
            <a:r>
              <a:rPr lang="en-US" dirty="0"/>
              <a:t>Inner Join</a:t>
            </a:r>
          </a:p>
        </p:txBody>
      </p:sp>
      <p:sp>
        <p:nvSpPr>
          <p:cNvPr id="14" name="Freeform 13">
            <a:extLst>
              <a:ext uri="{FF2B5EF4-FFF2-40B4-BE49-F238E27FC236}">
                <a16:creationId xmlns:a16="http://schemas.microsoft.com/office/drawing/2014/main" id="{B27F89E4-C847-AAAB-17E5-706BE4407504}"/>
              </a:ext>
            </a:extLst>
          </p:cNvPr>
          <p:cNvSpPr/>
          <p:nvPr/>
        </p:nvSpPr>
        <p:spPr>
          <a:xfrm>
            <a:off x="2566988" y="2024666"/>
            <a:ext cx="519113" cy="1279906"/>
          </a:xfrm>
          <a:custGeom>
            <a:avLst/>
            <a:gdLst>
              <a:gd name="connsiteX0" fmla="*/ 259557 w 519113"/>
              <a:gd name="connsiteY0" fmla="*/ 0 h 1279906"/>
              <a:gd name="connsiteX1" fmla="*/ 351967 w 519113"/>
              <a:gd name="connsiteY1" fmla="*/ 108733 h 1279906"/>
              <a:gd name="connsiteX2" fmla="*/ 519113 w 519113"/>
              <a:gd name="connsiteY2" fmla="*/ 639953 h 1279906"/>
              <a:gd name="connsiteX3" fmla="*/ 351967 w 519113"/>
              <a:gd name="connsiteY3" fmla="*/ 1171173 h 1279906"/>
              <a:gd name="connsiteX4" fmla="*/ 259557 w 519113"/>
              <a:gd name="connsiteY4" fmla="*/ 1279906 h 1279906"/>
              <a:gd name="connsiteX5" fmla="*/ 167146 w 519113"/>
              <a:gd name="connsiteY5" fmla="*/ 1171173 h 1279906"/>
              <a:gd name="connsiteX6" fmla="*/ 0 w 519113"/>
              <a:gd name="connsiteY6" fmla="*/ 639953 h 1279906"/>
              <a:gd name="connsiteX7" fmla="*/ 167146 w 519113"/>
              <a:gd name="connsiteY7" fmla="*/ 108733 h 1279906"/>
              <a:gd name="connsiteX8" fmla="*/ 259557 w 519113"/>
              <a:gd name="connsiteY8" fmla="*/ 0 h 1279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9113" h="1279906">
                <a:moveTo>
                  <a:pt x="259557" y="0"/>
                </a:moveTo>
                <a:lnTo>
                  <a:pt x="351967" y="108733"/>
                </a:lnTo>
                <a:cubicBezTo>
                  <a:pt x="457495" y="260373"/>
                  <a:pt x="519113" y="443177"/>
                  <a:pt x="519113" y="639953"/>
                </a:cubicBezTo>
                <a:cubicBezTo>
                  <a:pt x="519113" y="836729"/>
                  <a:pt x="457495" y="1019534"/>
                  <a:pt x="351967" y="1171173"/>
                </a:cubicBezTo>
                <a:lnTo>
                  <a:pt x="259557" y="1279906"/>
                </a:lnTo>
                <a:lnTo>
                  <a:pt x="167146" y="1171173"/>
                </a:lnTo>
                <a:cubicBezTo>
                  <a:pt x="61619" y="1019534"/>
                  <a:pt x="0" y="836729"/>
                  <a:pt x="0" y="639953"/>
                </a:cubicBezTo>
                <a:cubicBezTo>
                  <a:pt x="0" y="443177"/>
                  <a:pt x="61619" y="260373"/>
                  <a:pt x="167146" y="108733"/>
                </a:cubicBezTo>
                <a:lnTo>
                  <a:pt x="259557" y="0"/>
                </a:lnTo>
                <a:close/>
              </a:path>
            </a:pathLst>
          </a:cu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n>
                <a:solidFill>
                  <a:sysClr val="windowText" lastClr="000000"/>
                </a:solidFill>
              </a:ln>
            </a:endParaRPr>
          </a:p>
        </p:txBody>
      </p:sp>
      <p:sp>
        <p:nvSpPr>
          <p:cNvPr id="13" name="Freeform 12">
            <a:extLst>
              <a:ext uri="{FF2B5EF4-FFF2-40B4-BE49-F238E27FC236}">
                <a16:creationId xmlns:a16="http://schemas.microsoft.com/office/drawing/2014/main" id="{F84C1C9B-0D69-E18D-62DE-D12625877EFE}"/>
              </a:ext>
            </a:extLst>
          </p:cNvPr>
          <p:cNvSpPr/>
          <p:nvPr/>
        </p:nvSpPr>
        <p:spPr>
          <a:xfrm>
            <a:off x="1128713" y="1714500"/>
            <a:ext cx="1697832" cy="1900238"/>
          </a:xfrm>
          <a:custGeom>
            <a:avLst/>
            <a:gdLst>
              <a:gd name="connsiteX0" fmla="*/ 978694 w 1697832"/>
              <a:gd name="connsiteY0" fmla="*/ 0 h 1900238"/>
              <a:gd name="connsiteX1" fmla="*/ 1670735 w 1697832"/>
              <a:gd name="connsiteY1" fmla="*/ 278284 h 1900238"/>
              <a:gd name="connsiteX2" fmla="*/ 1697832 w 1697832"/>
              <a:gd name="connsiteY2" fmla="*/ 310166 h 1900238"/>
              <a:gd name="connsiteX3" fmla="*/ 1605421 w 1697832"/>
              <a:gd name="connsiteY3" fmla="*/ 418899 h 1900238"/>
              <a:gd name="connsiteX4" fmla="*/ 1438275 w 1697832"/>
              <a:gd name="connsiteY4" fmla="*/ 950119 h 1900238"/>
              <a:gd name="connsiteX5" fmla="*/ 1605421 w 1697832"/>
              <a:gd name="connsiteY5" fmla="*/ 1481339 h 1900238"/>
              <a:gd name="connsiteX6" fmla="*/ 1697832 w 1697832"/>
              <a:gd name="connsiteY6" fmla="*/ 1590072 h 1900238"/>
              <a:gd name="connsiteX7" fmla="*/ 1670735 w 1697832"/>
              <a:gd name="connsiteY7" fmla="*/ 1621955 h 1900238"/>
              <a:gd name="connsiteX8" fmla="*/ 978694 w 1697832"/>
              <a:gd name="connsiteY8" fmla="*/ 1900238 h 1900238"/>
              <a:gd name="connsiteX9" fmla="*/ 0 w 1697832"/>
              <a:gd name="connsiteY9" fmla="*/ 950119 h 1900238"/>
              <a:gd name="connsiteX10" fmla="*/ 978694 w 1697832"/>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2" h="1900238">
                <a:moveTo>
                  <a:pt x="978694" y="0"/>
                </a:moveTo>
                <a:cubicBezTo>
                  <a:pt x="1248953" y="0"/>
                  <a:pt x="1493627" y="106346"/>
                  <a:pt x="1670735" y="278284"/>
                </a:cubicBezTo>
                <a:lnTo>
                  <a:pt x="1697832" y="310166"/>
                </a:lnTo>
                <a:lnTo>
                  <a:pt x="1605421" y="418899"/>
                </a:lnTo>
                <a:cubicBezTo>
                  <a:pt x="1499894" y="570539"/>
                  <a:pt x="1438275" y="753343"/>
                  <a:pt x="1438275" y="950119"/>
                </a:cubicBezTo>
                <a:cubicBezTo>
                  <a:pt x="1438275" y="1146895"/>
                  <a:pt x="1499894" y="1329700"/>
                  <a:pt x="1605421" y="1481339"/>
                </a:cubicBezTo>
                <a:lnTo>
                  <a:pt x="1697832" y="1590072"/>
                </a:lnTo>
                <a:lnTo>
                  <a:pt x="1670735" y="1621955"/>
                </a:lnTo>
                <a:cubicBezTo>
                  <a:pt x="1493627" y="1793892"/>
                  <a:pt x="1248953" y="1900238"/>
                  <a:pt x="978694" y="1900238"/>
                </a:cubicBezTo>
                <a:cubicBezTo>
                  <a:pt x="438176" y="1900238"/>
                  <a:pt x="0" y="1474855"/>
                  <a:pt x="0" y="950119"/>
                </a:cubicBezTo>
                <a:cubicBezTo>
                  <a:pt x="0" y="425383"/>
                  <a:pt x="438176" y="0"/>
                  <a:pt x="978694" y="0"/>
                </a:cubicBezTo>
                <a:close/>
              </a:path>
            </a:pathLst>
          </a:cu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600" dirty="0">
                <a:ln>
                  <a:solidFill>
                    <a:sysClr val="windowText" lastClr="000000"/>
                  </a:solidFill>
                </a:ln>
                <a:solidFill>
                  <a:schemeClr val="tx1"/>
                </a:solidFill>
                <a:latin typeface="DM Sans" pitchFamily="2" charset="77"/>
              </a:rPr>
              <a:t>Mobile </a:t>
            </a:r>
          </a:p>
          <a:p>
            <a:pPr algn="ctr"/>
            <a:r>
              <a:rPr lang="en-US" sz="1600" dirty="0">
                <a:ln>
                  <a:solidFill>
                    <a:sysClr val="windowText" lastClr="000000"/>
                  </a:solidFill>
                </a:ln>
                <a:solidFill>
                  <a:schemeClr val="tx1"/>
                </a:solidFill>
                <a:latin typeface="DM Sans" pitchFamily="2" charset="77"/>
              </a:rPr>
              <a:t>Reviews</a:t>
            </a:r>
          </a:p>
        </p:txBody>
      </p:sp>
      <p:sp>
        <p:nvSpPr>
          <p:cNvPr id="12" name="Freeform 11">
            <a:extLst>
              <a:ext uri="{FF2B5EF4-FFF2-40B4-BE49-F238E27FC236}">
                <a16:creationId xmlns:a16="http://schemas.microsoft.com/office/drawing/2014/main" id="{4E68BE65-FEA0-3199-A5E0-B6DEE3527479}"/>
              </a:ext>
            </a:extLst>
          </p:cNvPr>
          <p:cNvSpPr/>
          <p:nvPr/>
        </p:nvSpPr>
        <p:spPr>
          <a:xfrm>
            <a:off x="2826545" y="1714500"/>
            <a:ext cx="1697831" cy="1900238"/>
          </a:xfrm>
          <a:custGeom>
            <a:avLst/>
            <a:gdLst>
              <a:gd name="connsiteX0" fmla="*/ 719137 w 1697831"/>
              <a:gd name="connsiteY0" fmla="*/ 0 h 1900238"/>
              <a:gd name="connsiteX1" fmla="*/ 1697831 w 1697831"/>
              <a:gd name="connsiteY1" fmla="*/ 950119 h 1900238"/>
              <a:gd name="connsiteX2" fmla="*/ 719137 w 1697831"/>
              <a:gd name="connsiteY2" fmla="*/ 1900238 h 1900238"/>
              <a:gd name="connsiteX3" fmla="*/ 27096 w 1697831"/>
              <a:gd name="connsiteY3" fmla="*/ 1621955 h 1900238"/>
              <a:gd name="connsiteX4" fmla="*/ 0 w 1697831"/>
              <a:gd name="connsiteY4" fmla="*/ 1590072 h 1900238"/>
              <a:gd name="connsiteX5" fmla="*/ 92410 w 1697831"/>
              <a:gd name="connsiteY5" fmla="*/ 1481339 h 1900238"/>
              <a:gd name="connsiteX6" fmla="*/ 259556 w 1697831"/>
              <a:gd name="connsiteY6" fmla="*/ 950119 h 1900238"/>
              <a:gd name="connsiteX7" fmla="*/ 92410 w 1697831"/>
              <a:gd name="connsiteY7" fmla="*/ 418899 h 1900238"/>
              <a:gd name="connsiteX8" fmla="*/ 0 w 1697831"/>
              <a:gd name="connsiteY8" fmla="*/ 310166 h 1900238"/>
              <a:gd name="connsiteX9" fmla="*/ 27096 w 1697831"/>
              <a:gd name="connsiteY9" fmla="*/ 278284 h 1900238"/>
              <a:gd name="connsiteX10" fmla="*/ 719137 w 1697831"/>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1" h="1900238">
                <a:moveTo>
                  <a:pt x="719137" y="0"/>
                </a:moveTo>
                <a:cubicBezTo>
                  <a:pt x="1259655" y="0"/>
                  <a:pt x="1697831" y="425383"/>
                  <a:pt x="1697831" y="950119"/>
                </a:cubicBezTo>
                <a:cubicBezTo>
                  <a:pt x="1697831" y="1474855"/>
                  <a:pt x="1259655" y="1900238"/>
                  <a:pt x="719137" y="1900238"/>
                </a:cubicBezTo>
                <a:cubicBezTo>
                  <a:pt x="448878" y="1900238"/>
                  <a:pt x="204205" y="1793892"/>
                  <a:pt x="27096" y="1621955"/>
                </a:cubicBezTo>
                <a:lnTo>
                  <a:pt x="0" y="1590072"/>
                </a:lnTo>
                <a:lnTo>
                  <a:pt x="92410" y="1481339"/>
                </a:lnTo>
                <a:cubicBezTo>
                  <a:pt x="197938" y="1329700"/>
                  <a:pt x="259556" y="1146895"/>
                  <a:pt x="259556" y="950119"/>
                </a:cubicBezTo>
                <a:cubicBezTo>
                  <a:pt x="259556" y="753343"/>
                  <a:pt x="197938" y="570539"/>
                  <a:pt x="92410" y="418899"/>
                </a:cubicBezTo>
                <a:lnTo>
                  <a:pt x="0" y="310166"/>
                </a:lnTo>
                <a:lnTo>
                  <a:pt x="27096" y="278284"/>
                </a:lnTo>
                <a:cubicBezTo>
                  <a:pt x="204205" y="106346"/>
                  <a:pt x="448878" y="0"/>
                  <a:pt x="719137" y="0"/>
                </a:cubicBezTo>
                <a:close/>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600" dirty="0" err="1">
                <a:ln>
                  <a:solidFill>
                    <a:sysClr val="windowText" lastClr="000000"/>
                  </a:solidFill>
                </a:ln>
                <a:solidFill>
                  <a:schemeClr val="tx1"/>
                </a:solidFill>
              </a:rPr>
              <a:t>Checkins</a:t>
            </a:r>
            <a:endParaRPr lang="en-US" sz="1600" dirty="0">
              <a:ln>
                <a:solidFill>
                  <a:sysClr val="windowText" lastClr="000000"/>
                </a:solidFill>
              </a:ln>
              <a:solidFill>
                <a:schemeClr val="tx1"/>
              </a:solidFill>
            </a:endParaRPr>
          </a:p>
        </p:txBody>
      </p:sp>
      <p:sp>
        <p:nvSpPr>
          <p:cNvPr id="15" name="Freeform 14">
            <a:extLst>
              <a:ext uri="{FF2B5EF4-FFF2-40B4-BE49-F238E27FC236}">
                <a16:creationId xmlns:a16="http://schemas.microsoft.com/office/drawing/2014/main" id="{EBC9BD7A-8571-B68E-63FA-430D3AF5B2A3}"/>
              </a:ext>
            </a:extLst>
          </p:cNvPr>
          <p:cNvSpPr/>
          <p:nvPr/>
        </p:nvSpPr>
        <p:spPr>
          <a:xfrm>
            <a:off x="8426450" y="2024666"/>
            <a:ext cx="519113" cy="1279906"/>
          </a:xfrm>
          <a:custGeom>
            <a:avLst/>
            <a:gdLst>
              <a:gd name="connsiteX0" fmla="*/ 259557 w 519113"/>
              <a:gd name="connsiteY0" fmla="*/ 0 h 1279906"/>
              <a:gd name="connsiteX1" fmla="*/ 351967 w 519113"/>
              <a:gd name="connsiteY1" fmla="*/ 108733 h 1279906"/>
              <a:gd name="connsiteX2" fmla="*/ 519113 w 519113"/>
              <a:gd name="connsiteY2" fmla="*/ 639953 h 1279906"/>
              <a:gd name="connsiteX3" fmla="*/ 351967 w 519113"/>
              <a:gd name="connsiteY3" fmla="*/ 1171173 h 1279906"/>
              <a:gd name="connsiteX4" fmla="*/ 259557 w 519113"/>
              <a:gd name="connsiteY4" fmla="*/ 1279906 h 1279906"/>
              <a:gd name="connsiteX5" fmla="*/ 167146 w 519113"/>
              <a:gd name="connsiteY5" fmla="*/ 1171173 h 1279906"/>
              <a:gd name="connsiteX6" fmla="*/ 0 w 519113"/>
              <a:gd name="connsiteY6" fmla="*/ 639953 h 1279906"/>
              <a:gd name="connsiteX7" fmla="*/ 167146 w 519113"/>
              <a:gd name="connsiteY7" fmla="*/ 108733 h 1279906"/>
              <a:gd name="connsiteX8" fmla="*/ 259557 w 519113"/>
              <a:gd name="connsiteY8" fmla="*/ 0 h 1279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9113" h="1279906">
                <a:moveTo>
                  <a:pt x="259557" y="0"/>
                </a:moveTo>
                <a:lnTo>
                  <a:pt x="351967" y="108733"/>
                </a:lnTo>
                <a:cubicBezTo>
                  <a:pt x="457495" y="260373"/>
                  <a:pt x="519113" y="443177"/>
                  <a:pt x="519113" y="639953"/>
                </a:cubicBezTo>
                <a:cubicBezTo>
                  <a:pt x="519113" y="836729"/>
                  <a:pt x="457495" y="1019534"/>
                  <a:pt x="351967" y="1171173"/>
                </a:cubicBezTo>
                <a:lnTo>
                  <a:pt x="259557" y="1279906"/>
                </a:lnTo>
                <a:lnTo>
                  <a:pt x="167146" y="1171173"/>
                </a:lnTo>
                <a:cubicBezTo>
                  <a:pt x="61619" y="1019534"/>
                  <a:pt x="0" y="836729"/>
                  <a:pt x="0" y="639953"/>
                </a:cubicBezTo>
                <a:cubicBezTo>
                  <a:pt x="0" y="443177"/>
                  <a:pt x="61619" y="260373"/>
                  <a:pt x="167146" y="108733"/>
                </a:cubicBezTo>
                <a:lnTo>
                  <a:pt x="259557" y="0"/>
                </a:lnTo>
                <a:close/>
              </a:path>
            </a:pathLst>
          </a:cu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n>
                <a:solidFill>
                  <a:sysClr val="windowText" lastClr="000000"/>
                </a:solidFill>
              </a:ln>
            </a:endParaRPr>
          </a:p>
        </p:txBody>
      </p:sp>
      <p:sp>
        <p:nvSpPr>
          <p:cNvPr id="16" name="Freeform 15">
            <a:extLst>
              <a:ext uri="{FF2B5EF4-FFF2-40B4-BE49-F238E27FC236}">
                <a16:creationId xmlns:a16="http://schemas.microsoft.com/office/drawing/2014/main" id="{8BD1E8ED-AC4C-9966-59CB-6566BAC8B36E}"/>
              </a:ext>
            </a:extLst>
          </p:cNvPr>
          <p:cNvSpPr/>
          <p:nvPr/>
        </p:nvSpPr>
        <p:spPr>
          <a:xfrm>
            <a:off x="6988175" y="1714500"/>
            <a:ext cx="1697832" cy="1900238"/>
          </a:xfrm>
          <a:custGeom>
            <a:avLst/>
            <a:gdLst>
              <a:gd name="connsiteX0" fmla="*/ 978694 w 1697832"/>
              <a:gd name="connsiteY0" fmla="*/ 0 h 1900238"/>
              <a:gd name="connsiteX1" fmla="*/ 1670735 w 1697832"/>
              <a:gd name="connsiteY1" fmla="*/ 278284 h 1900238"/>
              <a:gd name="connsiteX2" fmla="*/ 1697832 w 1697832"/>
              <a:gd name="connsiteY2" fmla="*/ 310166 h 1900238"/>
              <a:gd name="connsiteX3" fmla="*/ 1605421 w 1697832"/>
              <a:gd name="connsiteY3" fmla="*/ 418899 h 1900238"/>
              <a:gd name="connsiteX4" fmla="*/ 1438275 w 1697832"/>
              <a:gd name="connsiteY4" fmla="*/ 950119 h 1900238"/>
              <a:gd name="connsiteX5" fmla="*/ 1605421 w 1697832"/>
              <a:gd name="connsiteY5" fmla="*/ 1481339 h 1900238"/>
              <a:gd name="connsiteX6" fmla="*/ 1697832 w 1697832"/>
              <a:gd name="connsiteY6" fmla="*/ 1590072 h 1900238"/>
              <a:gd name="connsiteX7" fmla="*/ 1670735 w 1697832"/>
              <a:gd name="connsiteY7" fmla="*/ 1621955 h 1900238"/>
              <a:gd name="connsiteX8" fmla="*/ 978694 w 1697832"/>
              <a:gd name="connsiteY8" fmla="*/ 1900238 h 1900238"/>
              <a:gd name="connsiteX9" fmla="*/ 0 w 1697832"/>
              <a:gd name="connsiteY9" fmla="*/ 950119 h 1900238"/>
              <a:gd name="connsiteX10" fmla="*/ 978694 w 1697832"/>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2" h="1900238">
                <a:moveTo>
                  <a:pt x="978694" y="0"/>
                </a:moveTo>
                <a:cubicBezTo>
                  <a:pt x="1248953" y="0"/>
                  <a:pt x="1493627" y="106346"/>
                  <a:pt x="1670735" y="278284"/>
                </a:cubicBezTo>
                <a:lnTo>
                  <a:pt x="1697832" y="310166"/>
                </a:lnTo>
                <a:lnTo>
                  <a:pt x="1605421" y="418899"/>
                </a:lnTo>
                <a:cubicBezTo>
                  <a:pt x="1499894" y="570539"/>
                  <a:pt x="1438275" y="753343"/>
                  <a:pt x="1438275" y="950119"/>
                </a:cubicBezTo>
                <a:cubicBezTo>
                  <a:pt x="1438275" y="1146895"/>
                  <a:pt x="1499894" y="1329700"/>
                  <a:pt x="1605421" y="1481339"/>
                </a:cubicBezTo>
                <a:lnTo>
                  <a:pt x="1697832" y="1590072"/>
                </a:lnTo>
                <a:lnTo>
                  <a:pt x="1670735" y="1621955"/>
                </a:lnTo>
                <a:cubicBezTo>
                  <a:pt x="1493627" y="1793892"/>
                  <a:pt x="1248953" y="1900238"/>
                  <a:pt x="978694" y="1900238"/>
                </a:cubicBezTo>
                <a:cubicBezTo>
                  <a:pt x="438176" y="1900238"/>
                  <a:pt x="0" y="1474855"/>
                  <a:pt x="0" y="950119"/>
                </a:cubicBezTo>
                <a:cubicBezTo>
                  <a:pt x="0" y="425383"/>
                  <a:pt x="438176" y="0"/>
                  <a:pt x="978694" y="0"/>
                </a:cubicBezTo>
                <a:close/>
              </a:path>
            </a:pathLst>
          </a:custGeom>
          <a:solidFill>
            <a:schemeClr val="tx2"/>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600" dirty="0">
                <a:ln>
                  <a:solidFill>
                    <a:sysClr val="windowText" lastClr="000000"/>
                  </a:solidFill>
                </a:ln>
                <a:solidFill>
                  <a:schemeClr val="tx1"/>
                </a:solidFill>
              </a:rPr>
              <a:t>Mobile </a:t>
            </a:r>
          </a:p>
          <a:p>
            <a:pPr algn="ctr"/>
            <a:r>
              <a:rPr lang="en-US" sz="1600" dirty="0">
                <a:ln>
                  <a:solidFill>
                    <a:sysClr val="windowText" lastClr="000000"/>
                  </a:solidFill>
                </a:ln>
                <a:solidFill>
                  <a:schemeClr val="tx1"/>
                </a:solidFill>
              </a:rPr>
              <a:t>Reviews</a:t>
            </a:r>
          </a:p>
        </p:txBody>
      </p:sp>
      <p:sp>
        <p:nvSpPr>
          <p:cNvPr id="17" name="Freeform 16">
            <a:extLst>
              <a:ext uri="{FF2B5EF4-FFF2-40B4-BE49-F238E27FC236}">
                <a16:creationId xmlns:a16="http://schemas.microsoft.com/office/drawing/2014/main" id="{0D6A53C9-8A4C-AA92-D109-3CD04801EDB5}"/>
              </a:ext>
            </a:extLst>
          </p:cNvPr>
          <p:cNvSpPr/>
          <p:nvPr/>
        </p:nvSpPr>
        <p:spPr>
          <a:xfrm>
            <a:off x="8686007" y="1714500"/>
            <a:ext cx="1697831" cy="1900238"/>
          </a:xfrm>
          <a:custGeom>
            <a:avLst/>
            <a:gdLst>
              <a:gd name="connsiteX0" fmla="*/ 719137 w 1697831"/>
              <a:gd name="connsiteY0" fmla="*/ 0 h 1900238"/>
              <a:gd name="connsiteX1" fmla="*/ 1697831 w 1697831"/>
              <a:gd name="connsiteY1" fmla="*/ 950119 h 1900238"/>
              <a:gd name="connsiteX2" fmla="*/ 719137 w 1697831"/>
              <a:gd name="connsiteY2" fmla="*/ 1900238 h 1900238"/>
              <a:gd name="connsiteX3" fmla="*/ 27096 w 1697831"/>
              <a:gd name="connsiteY3" fmla="*/ 1621955 h 1900238"/>
              <a:gd name="connsiteX4" fmla="*/ 0 w 1697831"/>
              <a:gd name="connsiteY4" fmla="*/ 1590072 h 1900238"/>
              <a:gd name="connsiteX5" fmla="*/ 92410 w 1697831"/>
              <a:gd name="connsiteY5" fmla="*/ 1481339 h 1900238"/>
              <a:gd name="connsiteX6" fmla="*/ 259556 w 1697831"/>
              <a:gd name="connsiteY6" fmla="*/ 950119 h 1900238"/>
              <a:gd name="connsiteX7" fmla="*/ 92410 w 1697831"/>
              <a:gd name="connsiteY7" fmla="*/ 418899 h 1900238"/>
              <a:gd name="connsiteX8" fmla="*/ 0 w 1697831"/>
              <a:gd name="connsiteY8" fmla="*/ 310166 h 1900238"/>
              <a:gd name="connsiteX9" fmla="*/ 27096 w 1697831"/>
              <a:gd name="connsiteY9" fmla="*/ 278284 h 1900238"/>
              <a:gd name="connsiteX10" fmla="*/ 719137 w 1697831"/>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1" h="1900238">
                <a:moveTo>
                  <a:pt x="719137" y="0"/>
                </a:moveTo>
                <a:cubicBezTo>
                  <a:pt x="1259655" y="0"/>
                  <a:pt x="1697831" y="425383"/>
                  <a:pt x="1697831" y="950119"/>
                </a:cubicBezTo>
                <a:cubicBezTo>
                  <a:pt x="1697831" y="1474855"/>
                  <a:pt x="1259655" y="1900238"/>
                  <a:pt x="719137" y="1900238"/>
                </a:cubicBezTo>
                <a:cubicBezTo>
                  <a:pt x="448878" y="1900238"/>
                  <a:pt x="204205" y="1793892"/>
                  <a:pt x="27096" y="1621955"/>
                </a:cubicBezTo>
                <a:lnTo>
                  <a:pt x="0" y="1590072"/>
                </a:lnTo>
                <a:lnTo>
                  <a:pt x="92410" y="1481339"/>
                </a:lnTo>
                <a:cubicBezTo>
                  <a:pt x="197938" y="1329700"/>
                  <a:pt x="259556" y="1146895"/>
                  <a:pt x="259556" y="950119"/>
                </a:cubicBezTo>
                <a:cubicBezTo>
                  <a:pt x="259556" y="753343"/>
                  <a:pt x="197938" y="570539"/>
                  <a:pt x="92410" y="418899"/>
                </a:cubicBezTo>
                <a:lnTo>
                  <a:pt x="0" y="310166"/>
                </a:lnTo>
                <a:lnTo>
                  <a:pt x="27096" y="278284"/>
                </a:lnTo>
                <a:cubicBezTo>
                  <a:pt x="204205" y="106346"/>
                  <a:pt x="448878" y="0"/>
                  <a:pt x="719137" y="0"/>
                </a:cubicBezTo>
                <a:close/>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600" dirty="0" err="1">
                <a:ln>
                  <a:solidFill>
                    <a:sysClr val="windowText" lastClr="000000"/>
                  </a:solidFill>
                </a:ln>
                <a:solidFill>
                  <a:schemeClr val="tx1"/>
                </a:solidFill>
              </a:rPr>
              <a:t>Checkins</a:t>
            </a:r>
            <a:endParaRPr lang="en-US" sz="1600" dirty="0">
              <a:ln>
                <a:solidFill>
                  <a:sysClr val="windowText" lastClr="000000"/>
                </a:solidFill>
              </a:ln>
              <a:solidFill>
                <a:schemeClr val="tx1"/>
              </a:solidFill>
            </a:endParaRPr>
          </a:p>
        </p:txBody>
      </p:sp>
      <p:sp>
        <p:nvSpPr>
          <p:cNvPr id="18" name="5-Point Star 17">
            <a:extLst>
              <a:ext uri="{FF2B5EF4-FFF2-40B4-BE49-F238E27FC236}">
                <a16:creationId xmlns:a16="http://schemas.microsoft.com/office/drawing/2014/main" id="{7F53ADCF-53E7-F29C-3EF8-8EC02ECBCAD0}"/>
              </a:ext>
            </a:extLst>
          </p:cNvPr>
          <p:cNvSpPr/>
          <p:nvPr/>
        </p:nvSpPr>
        <p:spPr>
          <a:xfrm>
            <a:off x="1658750" y="3175364"/>
            <a:ext cx="248478" cy="248478"/>
          </a:xfrm>
          <a:prstGeom prst="star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5-Point Star 18">
            <a:extLst>
              <a:ext uri="{FF2B5EF4-FFF2-40B4-BE49-F238E27FC236}">
                <a16:creationId xmlns:a16="http://schemas.microsoft.com/office/drawing/2014/main" id="{9359CBF8-D96E-A35C-6F0D-E284CDA36750}"/>
              </a:ext>
            </a:extLst>
          </p:cNvPr>
          <p:cNvSpPr/>
          <p:nvPr/>
        </p:nvSpPr>
        <p:spPr>
          <a:xfrm>
            <a:off x="2702305" y="2862471"/>
            <a:ext cx="248478" cy="248478"/>
          </a:xfrm>
          <a:prstGeom prst="star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Graphic 20" descr="Checkbox Checked with solid fill">
            <a:extLst>
              <a:ext uri="{FF2B5EF4-FFF2-40B4-BE49-F238E27FC236}">
                <a16:creationId xmlns:a16="http://schemas.microsoft.com/office/drawing/2014/main" id="{020934EB-2DC1-CA15-8DBD-81ADF46C2EF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23743" y="2256402"/>
            <a:ext cx="462358" cy="462358"/>
          </a:xfrm>
          <a:prstGeom prst="rect">
            <a:avLst/>
          </a:prstGeom>
        </p:spPr>
      </p:pic>
      <p:pic>
        <p:nvPicPr>
          <p:cNvPr id="22" name="Graphic 21" descr="Checkbox Checked with solid fill">
            <a:extLst>
              <a:ext uri="{FF2B5EF4-FFF2-40B4-BE49-F238E27FC236}">
                <a16:creationId xmlns:a16="http://schemas.microsoft.com/office/drawing/2014/main" id="{F9013C90-9E11-B3D1-382D-5F5F73AC03E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312415" y="3068424"/>
            <a:ext cx="462358" cy="462358"/>
          </a:xfrm>
          <a:prstGeom prst="rect">
            <a:avLst/>
          </a:prstGeom>
        </p:spPr>
      </p:pic>
      <p:sp>
        <p:nvSpPr>
          <p:cNvPr id="23" name="5-Point Star 22">
            <a:extLst>
              <a:ext uri="{FF2B5EF4-FFF2-40B4-BE49-F238E27FC236}">
                <a16:creationId xmlns:a16="http://schemas.microsoft.com/office/drawing/2014/main" id="{7DED7138-149D-346F-3995-D584E7220643}"/>
              </a:ext>
            </a:extLst>
          </p:cNvPr>
          <p:cNvSpPr/>
          <p:nvPr/>
        </p:nvSpPr>
        <p:spPr>
          <a:xfrm>
            <a:off x="7451563" y="3175364"/>
            <a:ext cx="248478" cy="248478"/>
          </a:xfrm>
          <a:prstGeom prst="star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5-Point Star 23">
            <a:extLst>
              <a:ext uri="{FF2B5EF4-FFF2-40B4-BE49-F238E27FC236}">
                <a16:creationId xmlns:a16="http://schemas.microsoft.com/office/drawing/2014/main" id="{AEC02CDC-0F92-7EA9-F6B7-8EFAFB724136}"/>
              </a:ext>
            </a:extLst>
          </p:cNvPr>
          <p:cNvSpPr/>
          <p:nvPr/>
        </p:nvSpPr>
        <p:spPr>
          <a:xfrm>
            <a:off x="8561767" y="2862471"/>
            <a:ext cx="248478" cy="248478"/>
          </a:xfrm>
          <a:prstGeom prst="star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Graphic 24" descr="Checkbox Checked with solid fill">
            <a:extLst>
              <a:ext uri="{FF2B5EF4-FFF2-40B4-BE49-F238E27FC236}">
                <a16:creationId xmlns:a16="http://schemas.microsoft.com/office/drawing/2014/main" id="{26F132C0-BB30-DFC7-4244-06608957227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438480" y="2260490"/>
            <a:ext cx="462358" cy="462358"/>
          </a:xfrm>
          <a:prstGeom prst="rect">
            <a:avLst/>
          </a:prstGeom>
        </p:spPr>
      </p:pic>
      <p:pic>
        <p:nvPicPr>
          <p:cNvPr id="26" name="Graphic 25" descr="Checkbox Checked with solid fill">
            <a:extLst>
              <a:ext uri="{FF2B5EF4-FFF2-40B4-BE49-F238E27FC236}">
                <a16:creationId xmlns:a16="http://schemas.microsoft.com/office/drawing/2014/main" id="{2FD5F01C-5E17-06C7-337B-355EE9DB5B8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202342" y="3110949"/>
            <a:ext cx="462358" cy="462358"/>
          </a:xfrm>
          <a:prstGeom prst="rect">
            <a:avLst/>
          </a:prstGeom>
        </p:spPr>
      </p:pic>
      <p:sp>
        <p:nvSpPr>
          <p:cNvPr id="27" name="TextBox 26">
            <a:extLst>
              <a:ext uri="{FF2B5EF4-FFF2-40B4-BE49-F238E27FC236}">
                <a16:creationId xmlns:a16="http://schemas.microsoft.com/office/drawing/2014/main" id="{0FEEB19A-EAE8-B1CD-3D5A-F13A7006FBAC}"/>
              </a:ext>
            </a:extLst>
          </p:cNvPr>
          <p:cNvSpPr txBox="1"/>
          <p:nvPr/>
        </p:nvSpPr>
        <p:spPr>
          <a:xfrm>
            <a:off x="1272209" y="3975652"/>
            <a:ext cx="2202847" cy="920380"/>
          </a:xfrm>
          <a:prstGeom prst="rect">
            <a:avLst/>
          </a:prstGeom>
          <a:noFill/>
        </p:spPr>
        <p:txBody>
          <a:bodyPr wrap="none" rtlCol="0">
            <a:spAutoFit/>
          </a:bodyPr>
          <a:lstStyle/>
          <a:p>
            <a:r>
              <a:rPr lang="en-US" sz="1600" b="1" dirty="0" err="1">
                <a:solidFill>
                  <a:schemeClr val="tx1"/>
                </a:solidFill>
                <a:latin typeface="DM Sans" pitchFamily="2" charset="77"/>
              </a:rPr>
              <a:t>num_checkins</a:t>
            </a:r>
            <a:r>
              <a:rPr lang="en-US" sz="1600" b="1" dirty="0">
                <a:solidFill>
                  <a:schemeClr val="tx1"/>
                </a:solidFill>
                <a:latin typeface="DM Sans" pitchFamily="2" charset="77"/>
              </a:rPr>
              <a:t>: </a:t>
            </a:r>
            <a:r>
              <a:rPr lang="en-US" sz="1600" dirty="0">
                <a:solidFill>
                  <a:schemeClr val="tx1"/>
                </a:solidFill>
                <a:latin typeface="DM Sans" pitchFamily="2" charset="77"/>
              </a:rPr>
              <a:t>	 2</a:t>
            </a:r>
          </a:p>
          <a:p>
            <a:r>
              <a:rPr lang="en-US" sz="1600" b="1" dirty="0" err="1">
                <a:solidFill>
                  <a:schemeClr val="tx1"/>
                </a:solidFill>
                <a:latin typeface="DM Sans" pitchFamily="2" charset="77"/>
              </a:rPr>
              <a:t>num_reviews</a:t>
            </a:r>
            <a:r>
              <a:rPr lang="en-US" sz="1600" b="1" dirty="0">
                <a:solidFill>
                  <a:schemeClr val="tx1"/>
                </a:solidFill>
                <a:latin typeface="DM Sans" pitchFamily="2" charset="77"/>
              </a:rPr>
              <a:t>:</a:t>
            </a:r>
            <a:r>
              <a:rPr lang="en-US" sz="1600" dirty="0">
                <a:solidFill>
                  <a:schemeClr val="tx1"/>
                </a:solidFill>
                <a:latin typeface="DM Sans" pitchFamily="2" charset="77"/>
              </a:rPr>
              <a:t>	 2</a:t>
            </a:r>
          </a:p>
          <a:p>
            <a:pPr>
              <a:lnSpc>
                <a:spcPct val="150000"/>
              </a:lnSpc>
            </a:pPr>
            <a:r>
              <a:rPr lang="en-US" sz="1600" b="1" dirty="0" err="1">
                <a:solidFill>
                  <a:schemeClr val="tx1"/>
                </a:solidFill>
                <a:latin typeface="DM Sans" pitchFamily="2" charset="77"/>
              </a:rPr>
              <a:t>num_interactions</a:t>
            </a:r>
            <a:r>
              <a:rPr lang="en-US" sz="1600" b="1" dirty="0">
                <a:solidFill>
                  <a:schemeClr val="tx1"/>
                </a:solidFill>
                <a:latin typeface="DM Sans" pitchFamily="2" charset="77"/>
              </a:rPr>
              <a:t>:	 4</a:t>
            </a:r>
            <a:endParaRPr lang="en-US" sz="1600" dirty="0">
              <a:solidFill>
                <a:schemeClr val="tx1"/>
              </a:solidFill>
              <a:latin typeface="DM Sans" pitchFamily="2" charset="77"/>
            </a:endParaRPr>
          </a:p>
        </p:txBody>
      </p:sp>
      <p:cxnSp>
        <p:nvCxnSpPr>
          <p:cNvPr id="29" name="Straight Connector 28">
            <a:extLst>
              <a:ext uri="{FF2B5EF4-FFF2-40B4-BE49-F238E27FC236}">
                <a16:creationId xmlns:a16="http://schemas.microsoft.com/office/drawing/2014/main" id="{17FDCE66-2B23-D44E-4BFC-D7C224AF403B}"/>
              </a:ext>
            </a:extLst>
          </p:cNvPr>
          <p:cNvCxnSpPr/>
          <p:nvPr/>
        </p:nvCxnSpPr>
        <p:spPr>
          <a:xfrm>
            <a:off x="1272209" y="4581939"/>
            <a:ext cx="2202847" cy="0"/>
          </a:xfrm>
          <a:prstGeom prst="line">
            <a:avLst/>
          </a:prstGeom>
        </p:spPr>
        <p:style>
          <a:lnRef idx="1">
            <a:schemeClr val="dk1"/>
          </a:lnRef>
          <a:fillRef idx="0">
            <a:schemeClr val="dk1"/>
          </a:fillRef>
          <a:effectRef idx="0">
            <a:schemeClr val="dk1"/>
          </a:effectRef>
          <a:fontRef idx="minor">
            <a:schemeClr val="tx1"/>
          </a:fontRef>
        </p:style>
      </p:cxnSp>
      <p:pic>
        <p:nvPicPr>
          <p:cNvPr id="31" name="Graphic 30" descr="Add with solid fill">
            <a:extLst>
              <a:ext uri="{FF2B5EF4-FFF2-40B4-BE49-F238E27FC236}">
                <a16:creationId xmlns:a16="http://schemas.microsoft.com/office/drawing/2014/main" id="{995C6242-020E-3DBA-1761-79714EE984D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92982" y="4300111"/>
            <a:ext cx="271462" cy="271462"/>
          </a:xfrm>
          <a:prstGeom prst="rect">
            <a:avLst/>
          </a:prstGeom>
        </p:spPr>
      </p:pic>
      <p:sp>
        <p:nvSpPr>
          <p:cNvPr id="32" name="TextBox 31">
            <a:extLst>
              <a:ext uri="{FF2B5EF4-FFF2-40B4-BE49-F238E27FC236}">
                <a16:creationId xmlns:a16="http://schemas.microsoft.com/office/drawing/2014/main" id="{8098F823-BDB2-0AE9-527E-14526A3E8481}"/>
              </a:ext>
            </a:extLst>
          </p:cNvPr>
          <p:cNvSpPr txBox="1"/>
          <p:nvPr/>
        </p:nvSpPr>
        <p:spPr>
          <a:xfrm>
            <a:off x="7325026" y="3975652"/>
            <a:ext cx="2202847" cy="920380"/>
          </a:xfrm>
          <a:prstGeom prst="rect">
            <a:avLst/>
          </a:prstGeom>
          <a:noFill/>
        </p:spPr>
        <p:txBody>
          <a:bodyPr wrap="none" rtlCol="0">
            <a:spAutoFit/>
          </a:bodyPr>
          <a:lstStyle/>
          <a:p>
            <a:r>
              <a:rPr lang="en-US" sz="1600" b="1" dirty="0" err="1">
                <a:solidFill>
                  <a:schemeClr val="tx1"/>
                </a:solidFill>
                <a:latin typeface="DM Sans" pitchFamily="2" charset="77"/>
              </a:rPr>
              <a:t>num_checkins</a:t>
            </a:r>
            <a:r>
              <a:rPr lang="en-US" sz="1600" b="1" dirty="0">
                <a:solidFill>
                  <a:schemeClr val="tx1"/>
                </a:solidFill>
                <a:latin typeface="DM Sans" pitchFamily="2" charset="77"/>
              </a:rPr>
              <a:t>: </a:t>
            </a:r>
            <a:r>
              <a:rPr lang="en-US" sz="1600" dirty="0">
                <a:solidFill>
                  <a:schemeClr val="tx1"/>
                </a:solidFill>
                <a:latin typeface="DM Sans" pitchFamily="2" charset="77"/>
              </a:rPr>
              <a:t>	 2</a:t>
            </a:r>
          </a:p>
          <a:p>
            <a:r>
              <a:rPr lang="en-US" sz="1600" b="1" dirty="0" err="1">
                <a:solidFill>
                  <a:schemeClr val="tx1"/>
                </a:solidFill>
                <a:latin typeface="DM Sans" pitchFamily="2" charset="77"/>
              </a:rPr>
              <a:t>num_reviews</a:t>
            </a:r>
            <a:r>
              <a:rPr lang="en-US" sz="1600" b="1" dirty="0">
                <a:solidFill>
                  <a:schemeClr val="tx1"/>
                </a:solidFill>
                <a:latin typeface="DM Sans" pitchFamily="2" charset="77"/>
              </a:rPr>
              <a:t>:</a:t>
            </a:r>
            <a:r>
              <a:rPr lang="en-US" sz="1600" dirty="0">
                <a:solidFill>
                  <a:schemeClr val="tx1"/>
                </a:solidFill>
                <a:latin typeface="DM Sans" pitchFamily="2" charset="77"/>
              </a:rPr>
              <a:t>	 1</a:t>
            </a:r>
          </a:p>
          <a:p>
            <a:pPr>
              <a:lnSpc>
                <a:spcPct val="150000"/>
              </a:lnSpc>
            </a:pPr>
            <a:r>
              <a:rPr lang="en-US" sz="1600" b="1" dirty="0" err="1">
                <a:solidFill>
                  <a:schemeClr val="tx1"/>
                </a:solidFill>
                <a:latin typeface="DM Sans" pitchFamily="2" charset="77"/>
              </a:rPr>
              <a:t>num_interactions</a:t>
            </a:r>
            <a:r>
              <a:rPr lang="en-US" sz="1600" b="1" dirty="0">
                <a:solidFill>
                  <a:schemeClr val="tx1"/>
                </a:solidFill>
                <a:latin typeface="DM Sans" pitchFamily="2" charset="77"/>
              </a:rPr>
              <a:t>:	 </a:t>
            </a:r>
            <a:r>
              <a:rPr lang="en-US" sz="1600" dirty="0">
                <a:solidFill>
                  <a:schemeClr val="tx1"/>
                </a:solidFill>
                <a:latin typeface="DM Sans" pitchFamily="2" charset="77"/>
              </a:rPr>
              <a:t>3</a:t>
            </a:r>
          </a:p>
        </p:txBody>
      </p:sp>
      <p:cxnSp>
        <p:nvCxnSpPr>
          <p:cNvPr id="33" name="Straight Connector 32">
            <a:extLst>
              <a:ext uri="{FF2B5EF4-FFF2-40B4-BE49-F238E27FC236}">
                <a16:creationId xmlns:a16="http://schemas.microsoft.com/office/drawing/2014/main" id="{951E22A2-BFD6-D5EF-3A12-9FF345E806E1}"/>
              </a:ext>
            </a:extLst>
          </p:cNvPr>
          <p:cNvCxnSpPr/>
          <p:nvPr/>
        </p:nvCxnSpPr>
        <p:spPr>
          <a:xfrm>
            <a:off x="7325026" y="4581939"/>
            <a:ext cx="2202847" cy="0"/>
          </a:xfrm>
          <a:prstGeom prst="line">
            <a:avLst/>
          </a:prstGeom>
        </p:spPr>
        <p:style>
          <a:lnRef idx="1">
            <a:schemeClr val="dk1"/>
          </a:lnRef>
          <a:fillRef idx="0">
            <a:schemeClr val="dk1"/>
          </a:fillRef>
          <a:effectRef idx="0">
            <a:schemeClr val="dk1"/>
          </a:effectRef>
          <a:fontRef idx="minor">
            <a:schemeClr val="tx1"/>
          </a:fontRef>
        </p:style>
      </p:cxnSp>
      <p:pic>
        <p:nvPicPr>
          <p:cNvPr id="34" name="Graphic 33" descr="Add with solid fill">
            <a:extLst>
              <a:ext uri="{FF2B5EF4-FFF2-40B4-BE49-F238E27FC236}">
                <a16:creationId xmlns:a16="http://schemas.microsoft.com/office/drawing/2014/main" id="{13D6F26D-D796-4A55-831D-4D5CED00DA9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45799" y="4300111"/>
            <a:ext cx="271462" cy="271462"/>
          </a:xfrm>
          <a:prstGeom prst="rect">
            <a:avLst/>
          </a:prstGeom>
        </p:spPr>
      </p:pic>
      <p:sp>
        <p:nvSpPr>
          <p:cNvPr id="35" name="5-Point Star 34">
            <a:extLst>
              <a:ext uri="{FF2B5EF4-FFF2-40B4-BE49-F238E27FC236}">
                <a16:creationId xmlns:a16="http://schemas.microsoft.com/office/drawing/2014/main" id="{9687FCCD-4419-437E-A87E-E334232F73E5}"/>
              </a:ext>
            </a:extLst>
          </p:cNvPr>
          <p:cNvSpPr/>
          <p:nvPr/>
        </p:nvSpPr>
        <p:spPr>
          <a:xfrm>
            <a:off x="2238532" y="3178679"/>
            <a:ext cx="248478" cy="248478"/>
          </a:xfrm>
          <a:prstGeom prst="star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5-Point Star 35">
            <a:extLst>
              <a:ext uri="{FF2B5EF4-FFF2-40B4-BE49-F238E27FC236}">
                <a16:creationId xmlns:a16="http://schemas.microsoft.com/office/drawing/2014/main" id="{2FEDEC51-5BAB-64CE-0EC8-144861B976FF}"/>
              </a:ext>
            </a:extLst>
          </p:cNvPr>
          <p:cNvSpPr/>
          <p:nvPr/>
        </p:nvSpPr>
        <p:spPr>
          <a:xfrm>
            <a:off x="8232450" y="3175364"/>
            <a:ext cx="248478" cy="248478"/>
          </a:xfrm>
          <a:prstGeom prst="star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39671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9" presetClass="entr" presetSubtype="0" decel="10000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p:cTn id="7" dur="500" fill="hold"/>
                                        <p:tgtEl>
                                          <p:spTgt spid="18"/>
                                        </p:tgtEl>
                                        <p:attrNameLst>
                                          <p:attrName>ppt_w</p:attrName>
                                        </p:attrNameLst>
                                      </p:cBhvr>
                                      <p:tavLst>
                                        <p:tav tm="0">
                                          <p:val>
                                            <p:fltVal val="0"/>
                                          </p:val>
                                        </p:tav>
                                        <p:tav tm="100000">
                                          <p:val>
                                            <p:strVal val="#ppt_w"/>
                                          </p:val>
                                        </p:tav>
                                      </p:tavLst>
                                    </p:anim>
                                    <p:anim calcmode="lin" valueType="num">
                                      <p:cBhvr>
                                        <p:cTn id="8" dur="500" fill="hold"/>
                                        <p:tgtEl>
                                          <p:spTgt spid="18"/>
                                        </p:tgtEl>
                                        <p:attrNameLst>
                                          <p:attrName>ppt_h</p:attrName>
                                        </p:attrNameLst>
                                      </p:cBhvr>
                                      <p:tavLst>
                                        <p:tav tm="0">
                                          <p:val>
                                            <p:fltVal val="0"/>
                                          </p:val>
                                        </p:tav>
                                        <p:tav tm="100000">
                                          <p:val>
                                            <p:strVal val="#ppt_h"/>
                                          </p:val>
                                        </p:tav>
                                      </p:tavLst>
                                    </p:anim>
                                    <p:anim calcmode="lin" valueType="num">
                                      <p:cBhvr>
                                        <p:cTn id="9" dur="500" fill="hold"/>
                                        <p:tgtEl>
                                          <p:spTgt spid="18"/>
                                        </p:tgtEl>
                                        <p:attrNameLst>
                                          <p:attrName>style.rotation</p:attrName>
                                        </p:attrNameLst>
                                      </p:cBhvr>
                                      <p:tavLst>
                                        <p:tav tm="0">
                                          <p:val>
                                            <p:fltVal val="360"/>
                                          </p:val>
                                        </p:tav>
                                        <p:tav tm="100000">
                                          <p:val>
                                            <p:fltVal val="0"/>
                                          </p:val>
                                        </p:tav>
                                      </p:tavLst>
                                    </p:anim>
                                    <p:animEffect transition="in" filter="fade">
                                      <p:cBhvr>
                                        <p:cTn id="10" dur="500"/>
                                        <p:tgtEl>
                                          <p:spTgt spid="18"/>
                                        </p:tgtEl>
                                      </p:cBhvr>
                                    </p:animEffect>
                                  </p:childTnLst>
                                </p:cTn>
                              </p:par>
                              <p:par>
                                <p:cTn id="11" presetID="49" presetClass="entr" presetSubtype="0" decel="10000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anim calcmode="lin" valueType="num">
                                      <p:cBhvr>
                                        <p:cTn id="13" dur="500" fill="hold"/>
                                        <p:tgtEl>
                                          <p:spTgt spid="23"/>
                                        </p:tgtEl>
                                        <p:attrNameLst>
                                          <p:attrName>ppt_w</p:attrName>
                                        </p:attrNameLst>
                                      </p:cBhvr>
                                      <p:tavLst>
                                        <p:tav tm="0">
                                          <p:val>
                                            <p:fltVal val="0"/>
                                          </p:val>
                                        </p:tav>
                                        <p:tav tm="100000">
                                          <p:val>
                                            <p:strVal val="#ppt_w"/>
                                          </p:val>
                                        </p:tav>
                                      </p:tavLst>
                                    </p:anim>
                                    <p:anim calcmode="lin" valueType="num">
                                      <p:cBhvr>
                                        <p:cTn id="14" dur="500" fill="hold"/>
                                        <p:tgtEl>
                                          <p:spTgt spid="23"/>
                                        </p:tgtEl>
                                        <p:attrNameLst>
                                          <p:attrName>ppt_h</p:attrName>
                                        </p:attrNameLst>
                                      </p:cBhvr>
                                      <p:tavLst>
                                        <p:tav tm="0">
                                          <p:val>
                                            <p:fltVal val="0"/>
                                          </p:val>
                                        </p:tav>
                                        <p:tav tm="100000">
                                          <p:val>
                                            <p:strVal val="#ppt_h"/>
                                          </p:val>
                                        </p:tav>
                                      </p:tavLst>
                                    </p:anim>
                                    <p:anim calcmode="lin" valueType="num">
                                      <p:cBhvr>
                                        <p:cTn id="15" dur="500" fill="hold"/>
                                        <p:tgtEl>
                                          <p:spTgt spid="23"/>
                                        </p:tgtEl>
                                        <p:attrNameLst>
                                          <p:attrName>style.rotation</p:attrName>
                                        </p:attrNameLst>
                                      </p:cBhvr>
                                      <p:tavLst>
                                        <p:tav tm="0">
                                          <p:val>
                                            <p:fltVal val="360"/>
                                          </p:val>
                                        </p:tav>
                                        <p:tav tm="100000">
                                          <p:val>
                                            <p:fltVal val="0"/>
                                          </p:val>
                                        </p:tav>
                                      </p:tavLst>
                                    </p:anim>
                                    <p:animEffect transition="in" filter="fade">
                                      <p:cBhvr>
                                        <p:cTn id="16" dur="500"/>
                                        <p:tgtEl>
                                          <p:spTgt spid="23"/>
                                        </p:tgtEl>
                                      </p:cBhvr>
                                    </p:animEffect>
                                  </p:childTnLst>
                                </p:cTn>
                              </p:par>
                            </p:childTnLst>
                          </p:cTn>
                        </p:par>
                        <p:par>
                          <p:cTn id="17" fill="hold">
                            <p:stCondLst>
                              <p:cond delay="500"/>
                            </p:stCondLst>
                            <p:childTnLst>
                              <p:par>
                                <p:cTn id="18" presetID="49" presetClass="entr" presetSubtype="0" decel="100000" fill="hold" grpId="0" nodeType="afterEffect">
                                  <p:stCondLst>
                                    <p:cond delay="0"/>
                                  </p:stCondLst>
                                  <p:childTnLst>
                                    <p:set>
                                      <p:cBhvr>
                                        <p:cTn id="19" dur="1" fill="hold">
                                          <p:stCondLst>
                                            <p:cond delay="0"/>
                                          </p:stCondLst>
                                        </p:cTn>
                                        <p:tgtEl>
                                          <p:spTgt spid="35"/>
                                        </p:tgtEl>
                                        <p:attrNameLst>
                                          <p:attrName>style.visibility</p:attrName>
                                        </p:attrNameLst>
                                      </p:cBhvr>
                                      <p:to>
                                        <p:strVal val="visible"/>
                                      </p:to>
                                    </p:set>
                                    <p:anim calcmode="lin" valueType="num">
                                      <p:cBhvr>
                                        <p:cTn id="20" dur="500" fill="hold"/>
                                        <p:tgtEl>
                                          <p:spTgt spid="35"/>
                                        </p:tgtEl>
                                        <p:attrNameLst>
                                          <p:attrName>ppt_w</p:attrName>
                                        </p:attrNameLst>
                                      </p:cBhvr>
                                      <p:tavLst>
                                        <p:tav tm="0">
                                          <p:val>
                                            <p:fltVal val="0"/>
                                          </p:val>
                                        </p:tav>
                                        <p:tav tm="100000">
                                          <p:val>
                                            <p:strVal val="#ppt_w"/>
                                          </p:val>
                                        </p:tav>
                                      </p:tavLst>
                                    </p:anim>
                                    <p:anim calcmode="lin" valueType="num">
                                      <p:cBhvr>
                                        <p:cTn id="21" dur="500" fill="hold"/>
                                        <p:tgtEl>
                                          <p:spTgt spid="35"/>
                                        </p:tgtEl>
                                        <p:attrNameLst>
                                          <p:attrName>ppt_h</p:attrName>
                                        </p:attrNameLst>
                                      </p:cBhvr>
                                      <p:tavLst>
                                        <p:tav tm="0">
                                          <p:val>
                                            <p:fltVal val="0"/>
                                          </p:val>
                                        </p:tav>
                                        <p:tav tm="100000">
                                          <p:val>
                                            <p:strVal val="#ppt_h"/>
                                          </p:val>
                                        </p:tav>
                                      </p:tavLst>
                                    </p:anim>
                                    <p:anim calcmode="lin" valueType="num">
                                      <p:cBhvr>
                                        <p:cTn id="22" dur="500" fill="hold"/>
                                        <p:tgtEl>
                                          <p:spTgt spid="35"/>
                                        </p:tgtEl>
                                        <p:attrNameLst>
                                          <p:attrName>style.rotation</p:attrName>
                                        </p:attrNameLst>
                                      </p:cBhvr>
                                      <p:tavLst>
                                        <p:tav tm="0">
                                          <p:val>
                                            <p:fltVal val="360"/>
                                          </p:val>
                                        </p:tav>
                                        <p:tav tm="100000">
                                          <p:val>
                                            <p:fltVal val="0"/>
                                          </p:val>
                                        </p:tav>
                                      </p:tavLst>
                                    </p:anim>
                                    <p:animEffect transition="in" filter="fade">
                                      <p:cBhvr>
                                        <p:cTn id="23" dur="500"/>
                                        <p:tgtEl>
                                          <p:spTgt spid="35"/>
                                        </p:tgtEl>
                                      </p:cBhvr>
                                    </p:animEffect>
                                  </p:childTnLst>
                                </p:cTn>
                              </p:par>
                              <p:par>
                                <p:cTn id="24" presetID="49" presetClass="entr" presetSubtype="0" decel="100000" fill="hold" grpId="0" nodeType="withEffect">
                                  <p:stCondLst>
                                    <p:cond delay="0"/>
                                  </p:stCondLst>
                                  <p:childTnLst>
                                    <p:set>
                                      <p:cBhvr>
                                        <p:cTn id="25" dur="1" fill="hold">
                                          <p:stCondLst>
                                            <p:cond delay="0"/>
                                          </p:stCondLst>
                                        </p:cTn>
                                        <p:tgtEl>
                                          <p:spTgt spid="36"/>
                                        </p:tgtEl>
                                        <p:attrNameLst>
                                          <p:attrName>style.visibility</p:attrName>
                                        </p:attrNameLst>
                                      </p:cBhvr>
                                      <p:to>
                                        <p:strVal val="visible"/>
                                      </p:to>
                                    </p:set>
                                    <p:anim calcmode="lin" valueType="num">
                                      <p:cBhvr>
                                        <p:cTn id="26" dur="500" fill="hold"/>
                                        <p:tgtEl>
                                          <p:spTgt spid="36"/>
                                        </p:tgtEl>
                                        <p:attrNameLst>
                                          <p:attrName>ppt_w</p:attrName>
                                        </p:attrNameLst>
                                      </p:cBhvr>
                                      <p:tavLst>
                                        <p:tav tm="0">
                                          <p:val>
                                            <p:fltVal val="0"/>
                                          </p:val>
                                        </p:tav>
                                        <p:tav tm="100000">
                                          <p:val>
                                            <p:strVal val="#ppt_w"/>
                                          </p:val>
                                        </p:tav>
                                      </p:tavLst>
                                    </p:anim>
                                    <p:anim calcmode="lin" valueType="num">
                                      <p:cBhvr>
                                        <p:cTn id="27" dur="500" fill="hold"/>
                                        <p:tgtEl>
                                          <p:spTgt spid="36"/>
                                        </p:tgtEl>
                                        <p:attrNameLst>
                                          <p:attrName>ppt_h</p:attrName>
                                        </p:attrNameLst>
                                      </p:cBhvr>
                                      <p:tavLst>
                                        <p:tav tm="0">
                                          <p:val>
                                            <p:fltVal val="0"/>
                                          </p:val>
                                        </p:tav>
                                        <p:tav tm="100000">
                                          <p:val>
                                            <p:strVal val="#ppt_h"/>
                                          </p:val>
                                        </p:tav>
                                      </p:tavLst>
                                    </p:anim>
                                    <p:anim calcmode="lin" valueType="num">
                                      <p:cBhvr>
                                        <p:cTn id="28" dur="500" fill="hold"/>
                                        <p:tgtEl>
                                          <p:spTgt spid="36"/>
                                        </p:tgtEl>
                                        <p:attrNameLst>
                                          <p:attrName>style.rotation</p:attrName>
                                        </p:attrNameLst>
                                      </p:cBhvr>
                                      <p:tavLst>
                                        <p:tav tm="0">
                                          <p:val>
                                            <p:fltVal val="360"/>
                                          </p:val>
                                        </p:tav>
                                        <p:tav tm="100000">
                                          <p:val>
                                            <p:fltVal val="0"/>
                                          </p:val>
                                        </p:tav>
                                      </p:tavLst>
                                    </p:anim>
                                    <p:animEffect transition="in" filter="fade">
                                      <p:cBhvr>
                                        <p:cTn id="29" dur="500"/>
                                        <p:tgtEl>
                                          <p:spTgt spid="36"/>
                                        </p:tgtEl>
                                      </p:cBhvr>
                                    </p:animEffect>
                                  </p:childTnLst>
                                </p:cTn>
                              </p:par>
                            </p:childTnLst>
                          </p:cTn>
                        </p:par>
                        <p:par>
                          <p:cTn id="30" fill="hold">
                            <p:stCondLst>
                              <p:cond delay="1000"/>
                            </p:stCondLst>
                            <p:childTnLst>
                              <p:par>
                                <p:cTn id="31" presetID="49" presetClass="entr" presetSubtype="0" decel="100000" fill="hold" grpId="0" nodeType="afterEffect">
                                  <p:stCondLst>
                                    <p:cond delay="0"/>
                                  </p:stCondLst>
                                  <p:childTnLst>
                                    <p:set>
                                      <p:cBhvr>
                                        <p:cTn id="32" dur="1" fill="hold">
                                          <p:stCondLst>
                                            <p:cond delay="0"/>
                                          </p:stCondLst>
                                        </p:cTn>
                                        <p:tgtEl>
                                          <p:spTgt spid="19"/>
                                        </p:tgtEl>
                                        <p:attrNameLst>
                                          <p:attrName>style.visibility</p:attrName>
                                        </p:attrNameLst>
                                      </p:cBhvr>
                                      <p:to>
                                        <p:strVal val="visible"/>
                                      </p:to>
                                    </p:set>
                                    <p:anim calcmode="lin" valueType="num">
                                      <p:cBhvr>
                                        <p:cTn id="33" dur="500" fill="hold"/>
                                        <p:tgtEl>
                                          <p:spTgt spid="19"/>
                                        </p:tgtEl>
                                        <p:attrNameLst>
                                          <p:attrName>ppt_w</p:attrName>
                                        </p:attrNameLst>
                                      </p:cBhvr>
                                      <p:tavLst>
                                        <p:tav tm="0">
                                          <p:val>
                                            <p:fltVal val="0"/>
                                          </p:val>
                                        </p:tav>
                                        <p:tav tm="100000">
                                          <p:val>
                                            <p:strVal val="#ppt_w"/>
                                          </p:val>
                                        </p:tav>
                                      </p:tavLst>
                                    </p:anim>
                                    <p:anim calcmode="lin" valueType="num">
                                      <p:cBhvr>
                                        <p:cTn id="34" dur="500" fill="hold"/>
                                        <p:tgtEl>
                                          <p:spTgt spid="19"/>
                                        </p:tgtEl>
                                        <p:attrNameLst>
                                          <p:attrName>ppt_h</p:attrName>
                                        </p:attrNameLst>
                                      </p:cBhvr>
                                      <p:tavLst>
                                        <p:tav tm="0">
                                          <p:val>
                                            <p:fltVal val="0"/>
                                          </p:val>
                                        </p:tav>
                                        <p:tav tm="100000">
                                          <p:val>
                                            <p:strVal val="#ppt_h"/>
                                          </p:val>
                                        </p:tav>
                                      </p:tavLst>
                                    </p:anim>
                                    <p:anim calcmode="lin" valueType="num">
                                      <p:cBhvr>
                                        <p:cTn id="35" dur="500" fill="hold"/>
                                        <p:tgtEl>
                                          <p:spTgt spid="19"/>
                                        </p:tgtEl>
                                        <p:attrNameLst>
                                          <p:attrName>style.rotation</p:attrName>
                                        </p:attrNameLst>
                                      </p:cBhvr>
                                      <p:tavLst>
                                        <p:tav tm="0">
                                          <p:val>
                                            <p:fltVal val="360"/>
                                          </p:val>
                                        </p:tav>
                                        <p:tav tm="100000">
                                          <p:val>
                                            <p:fltVal val="0"/>
                                          </p:val>
                                        </p:tav>
                                      </p:tavLst>
                                    </p:anim>
                                    <p:animEffect transition="in" filter="fade">
                                      <p:cBhvr>
                                        <p:cTn id="36" dur="500"/>
                                        <p:tgtEl>
                                          <p:spTgt spid="19"/>
                                        </p:tgtEl>
                                      </p:cBhvr>
                                    </p:animEffect>
                                  </p:childTnLst>
                                </p:cTn>
                              </p:par>
                              <p:par>
                                <p:cTn id="37" presetID="49" presetClass="entr" presetSubtype="0" decel="100000" fill="hold" grpId="0" nodeType="withEffect">
                                  <p:stCondLst>
                                    <p:cond delay="0"/>
                                  </p:stCondLst>
                                  <p:childTnLst>
                                    <p:set>
                                      <p:cBhvr>
                                        <p:cTn id="38" dur="1" fill="hold">
                                          <p:stCondLst>
                                            <p:cond delay="0"/>
                                          </p:stCondLst>
                                        </p:cTn>
                                        <p:tgtEl>
                                          <p:spTgt spid="24"/>
                                        </p:tgtEl>
                                        <p:attrNameLst>
                                          <p:attrName>style.visibility</p:attrName>
                                        </p:attrNameLst>
                                      </p:cBhvr>
                                      <p:to>
                                        <p:strVal val="visible"/>
                                      </p:to>
                                    </p:set>
                                    <p:anim calcmode="lin" valueType="num">
                                      <p:cBhvr>
                                        <p:cTn id="39" dur="500" fill="hold"/>
                                        <p:tgtEl>
                                          <p:spTgt spid="24"/>
                                        </p:tgtEl>
                                        <p:attrNameLst>
                                          <p:attrName>ppt_w</p:attrName>
                                        </p:attrNameLst>
                                      </p:cBhvr>
                                      <p:tavLst>
                                        <p:tav tm="0">
                                          <p:val>
                                            <p:fltVal val="0"/>
                                          </p:val>
                                        </p:tav>
                                        <p:tav tm="100000">
                                          <p:val>
                                            <p:strVal val="#ppt_w"/>
                                          </p:val>
                                        </p:tav>
                                      </p:tavLst>
                                    </p:anim>
                                    <p:anim calcmode="lin" valueType="num">
                                      <p:cBhvr>
                                        <p:cTn id="40" dur="500" fill="hold"/>
                                        <p:tgtEl>
                                          <p:spTgt spid="24"/>
                                        </p:tgtEl>
                                        <p:attrNameLst>
                                          <p:attrName>ppt_h</p:attrName>
                                        </p:attrNameLst>
                                      </p:cBhvr>
                                      <p:tavLst>
                                        <p:tav tm="0">
                                          <p:val>
                                            <p:fltVal val="0"/>
                                          </p:val>
                                        </p:tav>
                                        <p:tav tm="100000">
                                          <p:val>
                                            <p:strVal val="#ppt_h"/>
                                          </p:val>
                                        </p:tav>
                                      </p:tavLst>
                                    </p:anim>
                                    <p:anim calcmode="lin" valueType="num">
                                      <p:cBhvr>
                                        <p:cTn id="41" dur="500" fill="hold"/>
                                        <p:tgtEl>
                                          <p:spTgt spid="24"/>
                                        </p:tgtEl>
                                        <p:attrNameLst>
                                          <p:attrName>style.rotation</p:attrName>
                                        </p:attrNameLst>
                                      </p:cBhvr>
                                      <p:tavLst>
                                        <p:tav tm="0">
                                          <p:val>
                                            <p:fltVal val="360"/>
                                          </p:val>
                                        </p:tav>
                                        <p:tav tm="100000">
                                          <p:val>
                                            <p:fltVal val="0"/>
                                          </p:val>
                                        </p:tav>
                                      </p:tavLst>
                                    </p:anim>
                                    <p:animEffect transition="in" filter="fade">
                                      <p:cBhvr>
                                        <p:cTn id="42" dur="500"/>
                                        <p:tgtEl>
                                          <p:spTgt spid="24"/>
                                        </p:tgtEl>
                                      </p:cBhvr>
                                    </p:animEffect>
                                  </p:childTnLst>
                                </p:cTn>
                              </p:par>
                            </p:childTnLst>
                          </p:cTn>
                        </p:par>
                        <p:par>
                          <p:cTn id="43" fill="hold">
                            <p:stCondLst>
                              <p:cond delay="1500"/>
                            </p:stCondLst>
                            <p:childTnLst>
                              <p:par>
                                <p:cTn id="44" presetID="49" presetClass="entr" presetSubtype="0" decel="100000" fill="hold" nodeType="afterEffect">
                                  <p:stCondLst>
                                    <p:cond delay="0"/>
                                  </p:stCondLst>
                                  <p:childTnLst>
                                    <p:set>
                                      <p:cBhvr>
                                        <p:cTn id="45" dur="1" fill="hold">
                                          <p:stCondLst>
                                            <p:cond delay="0"/>
                                          </p:stCondLst>
                                        </p:cTn>
                                        <p:tgtEl>
                                          <p:spTgt spid="21"/>
                                        </p:tgtEl>
                                        <p:attrNameLst>
                                          <p:attrName>style.visibility</p:attrName>
                                        </p:attrNameLst>
                                      </p:cBhvr>
                                      <p:to>
                                        <p:strVal val="visible"/>
                                      </p:to>
                                    </p:set>
                                    <p:anim calcmode="lin" valueType="num">
                                      <p:cBhvr>
                                        <p:cTn id="46" dur="500" fill="hold"/>
                                        <p:tgtEl>
                                          <p:spTgt spid="21"/>
                                        </p:tgtEl>
                                        <p:attrNameLst>
                                          <p:attrName>ppt_w</p:attrName>
                                        </p:attrNameLst>
                                      </p:cBhvr>
                                      <p:tavLst>
                                        <p:tav tm="0">
                                          <p:val>
                                            <p:fltVal val="0"/>
                                          </p:val>
                                        </p:tav>
                                        <p:tav tm="100000">
                                          <p:val>
                                            <p:strVal val="#ppt_w"/>
                                          </p:val>
                                        </p:tav>
                                      </p:tavLst>
                                    </p:anim>
                                    <p:anim calcmode="lin" valueType="num">
                                      <p:cBhvr>
                                        <p:cTn id="47" dur="500" fill="hold"/>
                                        <p:tgtEl>
                                          <p:spTgt spid="21"/>
                                        </p:tgtEl>
                                        <p:attrNameLst>
                                          <p:attrName>ppt_h</p:attrName>
                                        </p:attrNameLst>
                                      </p:cBhvr>
                                      <p:tavLst>
                                        <p:tav tm="0">
                                          <p:val>
                                            <p:fltVal val="0"/>
                                          </p:val>
                                        </p:tav>
                                        <p:tav tm="100000">
                                          <p:val>
                                            <p:strVal val="#ppt_h"/>
                                          </p:val>
                                        </p:tav>
                                      </p:tavLst>
                                    </p:anim>
                                    <p:anim calcmode="lin" valueType="num">
                                      <p:cBhvr>
                                        <p:cTn id="48" dur="500" fill="hold"/>
                                        <p:tgtEl>
                                          <p:spTgt spid="21"/>
                                        </p:tgtEl>
                                        <p:attrNameLst>
                                          <p:attrName>style.rotation</p:attrName>
                                        </p:attrNameLst>
                                      </p:cBhvr>
                                      <p:tavLst>
                                        <p:tav tm="0">
                                          <p:val>
                                            <p:fltVal val="360"/>
                                          </p:val>
                                        </p:tav>
                                        <p:tav tm="100000">
                                          <p:val>
                                            <p:fltVal val="0"/>
                                          </p:val>
                                        </p:tav>
                                      </p:tavLst>
                                    </p:anim>
                                    <p:animEffect transition="in" filter="fade">
                                      <p:cBhvr>
                                        <p:cTn id="49" dur="500"/>
                                        <p:tgtEl>
                                          <p:spTgt spid="21"/>
                                        </p:tgtEl>
                                      </p:cBhvr>
                                    </p:animEffect>
                                  </p:childTnLst>
                                </p:cTn>
                              </p:par>
                              <p:par>
                                <p:cTn id="50" presetID="49" presetClass="entr" presetSubtype="0" decel="100000" fill="hold" nodeType="withEffect">
                                  <p:stCondLst>
                                    <p:cond delay="0"/>
                                  </p:stCondLst>
                                  <p:childTnLst>
                                    <p:set>
                                      <p:cBhvr>
                                        <p:cTn id="51" dur="1" fill="hold">
                                          <p:stCondLst>
                                            <p:cond delay="0"/>
                                          </p:stCondLst>
                                        </p:cTn>
                                        <p:tgtEl>
                                          <p:spTgt spid="25"/>
                                        </p:tgtEl>
                                        <p:attrNameLst>
                                          <p:attrName>style.visibility</p:attrName>
                                        </p:attrNameLst>
                                      </p:cBhvr>
                                      <p:to>
                                        <p:strVal val="visible"/>
                                      </p:to>
                                    </p:set>
                                    <p:anim calcmode="lin" valueType="num">
                                      <p:cBhvr>
                                        <p:cTn id="52" dur="500" fill="hold"/>
                                        <p:tgtEl>
                                          <p:spTgt spid="25"/>
                                        </p:tgtEl>
                                        <p:attrNameLst>
                                          <p:attrName>ppt_w</p:attrName>
                                        </p:attrNameLst>
                                      </p:cBhvr>
                                      <p:tavLst>
                                        <p:tav tm="0">
                                          <p:val>
                                            <p:fltVal val="0"/>
                                          </p:val>
                                        </p:tav>
                                        <p:tav tm="100000">
                                          <p:val>
                                            <p:strVal val="#ppt_w"/>
                                          </p:val>
                                        </p:tav>
                                      </p:tavLst>
                                    </p:anim>
                                    <p:anim calcmode="lin" valueType="num">
                                      <p:cBhvr>
                                        <p:cTn id="53" dur="500" fill="hold"/>
                                        <p:tgtEl>
                                          <p:spTgt spid="25"/>
                                        </p:tgtEl>
                                        <p:attrNameLst>
                                          <p:attrName>ppt_h</p:attrName>
                                        </p:attrNameLst>
                                      </p:cBhvr>
                                      <p:tavLst>
                                        <p:tav tm="0">
                                          <p:val>
                                            <p:fltVal val="0"/>
                                          </p:val>
                                        </p:tav>
                                        <p:tav tm="100000">
                                          <p:val>
                                            <p:strVal val="#ppt_h"/>
                                          </p:val>
                                        </p:tav>
                                      </p:tavLst>
                                    </p:anim>
                                    <p:anim calcmode="lin" valueType="num">
                                      <p:cBhvr>
                                        <p:cTn id="54" dur="500" fill="hold"/>
                                        <p:tgtEl>
                                          <p:spTgt spid="25"/>
                                        </p:tgtEl>
                                        <p:attrNameLst>
                                          <p:attrName>style.rotation</p:attrName>
                                        </p:attrNameLst>
                                      </p:cBhvr>
                                      <p:tavLst>
                                        <p:tav tm="0">
                                          <p:val>
                                            <p:fltVal val="360"/>
                                          </p:val>
                                        </p:tav>
                                        <p:tav tm="100000">
                                          <p:val>
                                            <p:fltVal val="0"/>
                                          </p:val>
                                        </p:tav>
                                      </p:tavLst>
                                    </p:anim>
                                    <p:animEffect transition="in" filter="fade">
                                      <p:cBhvr>
                                        <p:cTn id="55" dur="500"/>
                                        <p:tgtEl>
                                          <p:spTgt spid="25"/>
                                        </p:tgtEl>
                                      </p:cBhvr>
                                    </p:animEffect>
                                  </p:childTnLst>
                                </p:cTn>
                              </p:par>
                            </p:childTnLst>
                          </p:cTn>
                        </p:par>
                        <p:par>
                          <p:cTn id="56" fill="hold">
                            <p:stCondLst>
                              <p:cond delay="2000"/>
                            </p:stCondLst>
                            <p:childTnLst>
                              <p:par>
                                <p:cTn id="57" presetID="49" presetClass="entr" presetSubtype="0" decel="100000" fill="hold" nodeType="afterEffect">
                                  <p:stCondLst>
                                    <p:cond delay="0"/>
                                  </p:stCondLst>
                                  <p:childTnLst>
                                    <p:set>
                                      <p:cBhvr>
                                        <p:cTn id="58" dur="1" fill="hold">
                                          <p:stCondLst>
                                            <p:cond delay="0"/>
                                          </p:stCondLst>
                                        </p:cTn>
                                        <p:tgtEl>
                                          <p:spTgt spid="22"/>
                                        </p:tgtEl>
                                        <p:attrNameLst>
                                          <p:attrName>style.visibility</p:attrName>
                                        </p:attrNameLst>
                                      </p:cBhvr>
                                      <p:to>
                                        <p:strVal val="visible"/>
                                      </p:to>
                                    </p:set>
                                    <p:anim calcmode="lin" valueType="num">
                                      <p:cBhvr>
                                        <p:cTn id="59" dur="500" fill="hold"/>
                                        <p:tgtEl>
                                          <p:spTgt spid="22"/>
                                        </p:tgtEl>
                                        <p:attrNameLst>
                                          <p:attrName>ppt_w</p:attrName>
                                        </p:attrNameLst>
                                      </p:cBhvr>
                                      <p:tavLst>
                                        <p:tav tm="0">
                                          <p:val>
                                            <p:fltVal val="0"/>
                                          </p:val>
                                        </p:tav>
                                        <p:tav tm="100000">
                                          <p:val>
                                            <p:strVal val="#ppt_w"/>
                                          </p:val>
                                        </p:tav>
                                      </p:tavLst>
                                    </p:anim>
                                    <p:anim calcmode="lin" valueType="num">
                                      <p:cBhvr>
                                        <p:cTn id="60" dur="500" fill="hold"/>
                                        <p:tgtEl>
                                          <p:spTgt spid="22"/>
                                        </p:tgtEl>
                                        <p:attrNameLst>
                                          <p:attrName>ppt_h</p:attrName>
                                        </p:attrNameLst>
                                      </p:cBhvr>
                                      <p:tavLst>
                                        <p:tav tm="0">
                                          <p:val>
                                            <p:fltVal val="0"/>
                                          </p:val>
                                        </p:tav>
                                        <p:tav tm="100000">
                                          <p:val>
                                            <p:strVal val="#ppt_h"/>
                                          </p:val>
                                        </p:tav>
                                      </p:tavLst>
                                    </p:anim>
                                    <p:anim calcmode="lin" valueType="num">
                                      <p:cBhvr>
                                        <p:cTn id="61" dur="500" fill="hold"/>
                                        <p:tgtEl>
                                          <p:spTgt spid="22"/>
                                        </p:tgtEl>
                                        <p:attrNameLst>
                                          <p:attrName>style.rotation</p:attrName>
                                        </p:attrNameLst>
                                      </p:cBhvr>
                                      <p:tavLst>
                                        <p:tav tm="0">
                                          <p:val>
                                            <p:fltVal val="360"/>
                                          </p:val>
                                        </p:tav>
                                        <p:tav tm="100000">
                                          <p:val>
                                            <p:fltVal val="0"/>
                                          </p:val>
                                        </p:tav>
                                      </p:tavLst>
                                    </p:anim>
                                    <p:animEffect transition="in" filter="fade">
                                      <p:cBhvr>
                                        <p:cTn id="62" dur="500"/>
                                        <p:tgtEl>
                                          <p:spTgt spid="22"/>
                                        </p:tgtEl>
                                      </p:cBhvr>
                                    </p:animEffect>
                                  </p:childTnLst>
                                </p:cTn>
                              </p:par>
                              <p:par>
                                <p:cTn id="63" presetID="49" presetClass="entr" presetSubtype="0" decel="100000" fill="hold" nodeType="withEffect">
                                  <p:stCondLst>
                                    <p:cond delay="0"/>
                                  </p:stCondLst>
                                  <p:childTnLst>
                                    <p:set>
                                      <p:cBhvr>
                                        <p:cTn id="64" dur="1" fill="hold">
                                          <p:stCondLst>
                                            <p:cond delay="0"/>
                                          </p:stCondLst>
                                        </p:cTn>
                                        <p:tgtEl>
                                          <p:spTgt spid="26"/>
                                        </p:tgtEl>
                                        <p:attrNameLst>
                                          <p:attrName>style.visibility</p:attrName>
                                        </p:attrNameLst>
                                      </p:cBhvr>
                                      <p:to>
                                        <p:strVal val="visible"/>
                                      </p:to>
                                    </p:set>
                                    <p:anim calcmode="lin" valueType="num">
                                      <p:cBhvr>
                                        <p:cTn id="65" dur="500" fill="hold"/>
                                        <p:tgtEl>
                                          <p:spTgt spid="26"/>
                                        </p:tgtEl>
                                        <p:attrNameLst>
                                          <p:attrName>ppt_w</p:attrName>
                                        </p:attrNameLst>
                                      </p:cBhvr>
                                      <p:tavLst>
                                        <p:tav tm="0">
                                          <p:val>
                                            <p:fltVal val="0"/>
                                          </p:val>
                                        </p:tav>
                                        <p:tav tm="100000">
                                          <p:val>
                                            <p:strVal val="#ppt_w"/>
                                          </p:val>
                                        </p:tav>
                                      </p:tavLst>
                                    </p:anim>
                                    <p:anim calcmode="lin" valueType="num">
                                      <p:cBhvr>
                                        <p:cTn id="66" dur="500" fill="hold"/>
                                        <p:tgtEl>
                                          <p:spTgt spid="26"/>
                                        </p:tgtEl>
                                        <p:attrNameLst>
                                          <p:attrName>ppt_h</p:attrName>
                                        </p:attrNameLst>
                                      </p:cBhvr>
                                      <p:tavLst>
                                        <p:tav tm="0">
                                          <p:val>
                                            <p:fltVal val="0"/>
                                          </p:val>
                                        </p:tav>
                                        <p:tav tm="100000">
                                          <p:val>
                                            <p:strVal val="#ppt_h"/>
                                          </p:val>
                                        </p:tav>
                                      </p:tavLst>
                                    </p:anim>
                                    <p:anim calcmode="lin" valueType="num">
                                      <p:cBhvr>
                                        <p:cTn id="67" dur="500" fill="hold"/>
                                        <p:tgtEl>
                                          <p:spTgt spid="26"/>
                                        </p:tgtEl>
                                        <p:attrNameLst>
                                          <p:attrName>style.rotation</p:attrName>
                                        </p:attrNameLst>
                                      </p:cBhvr>
                                      <p:tavLst>
                                        <p:tav tm="0">
                                          <p:val>
                                            <p:fltVal val="360"/>
                                          </p:val>
                                        </p:tav>
                                        <p:tav tm="100000">
                                          <p:val>
                                            <p:fltVal val="0"/>
                                          </p:val>
                                        </p:tav>
                                      </p:tavLst>
                                    </p:anim>
                                    <p:animEffect transition="in" filter="fade">
                                      <p:cBhvr>
                                        <p:cTn id="68" dur="500"/>
                                        <p:tgtEl>
                                          <p:spTgt spid="26"/>
                                        </p:tgtEl>
                                      </p:cBhvr>
                                    </p:animEffec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27"/>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31"/>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29"/>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32"/>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33"/>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34"/>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26" presetClass="emph" presetSubtype="0" fill="hold" nodeType="clickEffect">
                                  <p:stCondLst>
                                    <p:cond delay="0"/>
                                  </p:stCondLst>
                                  <p:childTnLst>
                                    <p:animEffect transition="out" filter="fade">
                                      <p:cBhvr>
                                        <p:cTn id="88" dur="500" tmFilter="0, 0; .2, .5; .8, .5; 1, 0"/>
                                        <p:tgtEl>
                                          <p:spTgt spid="21"/>
                                        </p:tgtEl>
                                      </p:cBhvr>
                                    </p:animEffect>
                                    <p:animScale>
                                      <p:cBhvr>
                                        <p:cTn id="89" dur="250" autoRev="1" fill="hold"/>
                                        <p:tgtEl>
                                          <p:spTgt spid="21"/>
                                        </p:tgtEl>
                                      </p:cBhvr>
                                      <p:by x="105000" y="105000"/>
                                    </p:animScale>
                                  </p:childTnLst>
                                </p:cTn>
                              </p:par>
                              <p:par>
                                <p:cTn id="90" presetID="26" presetClass="emph" presetSubtype="0" fill="hold" nodeType="withEffect">
                                  <p:stCondLst>
                                    <p:cond delay="0"/>
                                  </p:stCondLst>
                                  <p:childTnLst>
                                    <p:animEffect transition="out" filter="fade">
                                      <p:cBhvr>
                                        <p:cTn id="91" dur="500" tmFilter="0, 0; .2, .5; .8, .5; 1, 0"/>
                                        <p:tgtEl>
                                          <p:spTgt spid="22"/>
                                        </p:tgtEl>
                                      </p:cBhvr>
                                    </p:animEffect>
                                    <p:animScale>
                                      <p:cBhvr>
                                        <p:cTn id="92" dur="250" autoRev="1" fill="hold"/>
                                        <p:tgtEl>
                                          <p:spTgt spid="22"/>
                                        </p:tgtEl>
                                      </p:cBhvr>
                                      <p:by x="105000" y="105000"/>
                                    </p:animScale>
                                  </p:childTnLst>
                                </p:cTn>
                              </p:par>
                              <p:par>
                                <p:cTn id="93" presetID="26" presetClass="emph" presetSubtype="0" fill="hold" grpId="1" nodeType="withEffect">
                                  <p:stCondLst>
                                    <p:cond delay="0"/>
                                  </p:stCondLst>
                                  <p:childTnLst>
                                    <p:animEffect transition="out" filter="fade">
                                      <p:cBhvr>
                                        <p:cTn id="94" dur="500" tmFilter="0, 0; .2, .5; .8, .5; 1, 0"/>
                                        <p:tgtEl>
                                          <p:spTgt spid="35"/>
                                        </p:tgtEl>
                                      </p:cBhvr>
                                    </p:animEffect>
                                    <p:animScale>
                                      <p:cBhvr>
                                        <p:cTn id="95" dur="250" autoRev="1" fill="hold"/>
                                        <p:tgtEl>
                                          <p:spTgt spid="35"/>
                                        </p:tgtEl>
                                      </p:cBhvr>
                                      <p:by x="105000" y="105000"/>
                                    </p:animScale>
                                  </p:childTnLst>
                                </p:cTn>
                              </p:par>
                              <p:par>
                                <p:cTn id="96" presetID="26" presetClass="emph" presetSubtype="0" fill="hold" grpId="1" nodeType="withEffect">
                                  <p:stCondLst>
                                    <p:cond delay="0"/>
                                  </p:stCondLst>
                                  <p:childTnLst>
                                    <p:animEffect transition="out" filter="fade">
                                      <p:cBhvr>
                                        <p:cTn id="97" dur="500" tmFilter="0, 0; .2, .5; .8, .5; 1, 0"/>
                                        <p:tgtEl>
                                          <p:spTgt spid="18"/>
                                        </p:tgtEl>
                                      </p:cBhvr>
                                    </p:animEffect>
                                    <p:animScale>
                                      <p:cBhvr>
                                        <p:cTn id="98" dur="250" autoRev="1" fill="hold"/>
                                        <p:tgtEl>
                                          <p:spTgt spid="18"/>
                                        </p:tgtEl>
                                      </p:cBhvr>
                                      <p:by x="105000" y="105000"/>
                                    </p:animScale>
                                  </p:childTnLst>
                                </p:cTn>
                              </p:par>
                            </p:childTnLst>
                          </p:cTn>
                        </p:par>
                      </p:childTnLst>
                    </p:cTn>
                  </p:par>
                  <p:par>
                    <p:cTn id="99" fill="hold">
                      <p:stCondLst>
                        <p:cond delay="indefinite"/>
                      </p:stCondLst>
                      <p:childTnLst>
                        <p:par>
                          <p:cTn id="100" fill="hold">
                            <p:stCondLst>
                              <p:cond delay="0"/>
                            </p:stCondLst>
                            <p:childTnLst>
                              <p:par>
                                <p:cTn id="101" presetID="26" presetClass="emph" presetSubtype="0" fill="hold" nodeType="clickEffect">
                                  <p:stCondLst>
                                    <p:cond delay="0"/>
                                  </p:stCondLst>
                                  <p:childTnLst>
                                    <p:animEffect transition="out" filter="fade">
                                      <p:cBhvr>
                                        <p:cTn id="102" dur="500" tmFilter="0, 0; .2, .5; .8, .5; 1, 0"/>
                                        <p:tgtEl>
                                          <p:spTgt spid="25"/>
                                        </p:tgtEl>
                                      </p:cBhvr>
                                    </p:animEffect>
                                    <p:animScale>
                                      <p:cBhvr>
                                        <p:cTn id="103" dur="250" autoRev="1" fill="hold"/>
                                        <p:tgtEl>
                                          <p:spTgt spid="25"/>
                                        </p:tgtEl>
                                      </p:cBhvr>
                                      <p:by x="105000" y="105000"/>
                                    </p:animScale>
                                  </p:childTnLst>
                                </p:cTn>
                              </p:par>
                              <p:par>
                                <p:cTn id="104" presetID="26" presetClass="emph" presetSubtype="0" fill="hold" nodeType="withEffect">
                                  <p:stCondLst>
                                    <p:cond delay="0"/>
                                  </p:stCondLst>
                                  <p:childTnLst>
                                    <p:animEffect transition="out" filter="fade">
                                      <p:cBhvr>
                                        <p:cTn id="105" dur="500" tmFilter="0, 0; .2, .5; .8, .5; 1, 0"/>
                                        <p:tgtEl>
                                          <p:spTgt spid="26"/>
                                        </p:tgtEl>
                                      </p:cBhvr>
                                    </p:animEffect>
                                    <p:animScale>
                                      <p:cBhvr>
                                        <p:cTn id="106" dur="250" autoRev="1" fill="hold"/>
                                        <p:tgtEl>
                                          <p:spTgt spid="26"/>
                                        </p:tgtEl>
                                      </p:cBhvr>
                                      <p:by x="105000" y="105000"/>
                                    </p:animScale>
                                  </p:childTnLst>
                                </p:cTn>
                              </p:par>
                            </p:childTnLst>
                          </p:cTn>
                        </p:par>
                      </p:childTnLst>
                    </p:cTn>
                  </p:par>
                  <p:par>
                    <p:cTn id="107" fill="hold">
                      <p:stCondLst>
                        <p:cond delay="indefinite"/>
                      </p:stCondLst>
                      <p:childTnLst>
                        <p:par>
                          <p:cTn id="108" fill="hold">
                            <p:stCondLst>
                              <p:cond delay="0"/>
                            </p:stCondLst>
                            <p:childTnLst>
                              <p:par>
                                <p:cTn id="109" presetID="26" presetClass="emph" presetSubtype="0" fill="hold" grpId="1" nodeType="clickEffect">
                                  <p:stCondLst>
                                    <p:cond delay="0"/>
                                  </p:stCondLst>
                                  <p:childTnLst>
                                    <p:animEffect transition="out" filter="fade">
                                      <p:cBhvr>
                                        <p:cTn id="110" dur="500" tmFilter="0, 0; .2, .5; .8, .5; 1, 0"/>
                                        <p:tgtEl>
                                          <p:spTgt spid="24"/>
                                        </p:tgtEl>
                                      </p:cBhvr>
                                    </p:animEffect>
                                    <p:animScale>
                                      <p:cBhvr>
                                        <p:cTn id="111" dur="250" autoRev="1" fill="hold"/>
                                        <p:tgtEl>
                                          <p:spTgt spid="2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8" grpId="1" animBg="1"/>
      <p:bldP spid="19" grpId="0" animBg="1"/>
      <p:bldP spid="23" grpId="0" animBg="1"/>
      <p:bldP spid="24" grpId="0" animBg="1"/>
      <p:bldP spid="24" grpId="1" animBg="1"/>
      <p:bldP spid="27" grpId="0"/>
      <p:bldP spid="32" grpId="0"/>
      <p:bldP spid="35" grpId="0" animBg="1"/>
      <p:bldP spid="35" grpId="1" animBg="1"/>
      <p:bldP spid="36" grpId="0" animBg="1"/>
    </p:bld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Shape 878"/>
        <p:cNvGrpSpPr/>
        <p:nvPr/>
      </p:nvGrpSpPr>
      <p:grpSpPr>
        <a:xfrm>
          <a:off x="0" y="0"/>
          <a:ext cx="0" cy="0"/>
          <a:chOff x="0" y="0"/>
          <a:chExt cx="0" cy="0"/>
        </a:xfrm>
      </p:grpSpPr>
      <p:sp>
        <p:nvSpPr>
          <p:cNvPr id="879" name="Google Shape;879;p80"/>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33</a:t>
            </a:fld>
            <a:endParaRPr/>
          </a:p>
        </p:txBody>
      </p:sp>
      <p:sp>
        <p:nvSpPr>
          <p:cNvPr id="880" name="Google Shape;880;p80"/>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DBT Tests</a:t>
            </a:r>
            <a:endParaRPr/>
          </a:p>
          <a:p>
            <a:pPr marL="0" lvl="0" indent="0" algn="l" rtl="0">
              <a:spcBef>
                <a:spcPts val="0"/>
              </a:spcBef>
              <a:spcAft>
                <a:spcPts val="0"/>
              </a:spcAft>
              <a:buNone/>
            </a:pPr>
            <a:r>
              <a:rPr lang="en" sz="1800">
                <a:solidFill>
                  <a:srgbClr val="808080"/>
                </a:solidFill>
              </a:rPr>
              <a:t>(Data Build Tool)</a:t>
            </a:r>
            <a:endParaRPr sz="1800">
              <a:solidFill>
                <a:srgbClr val="808080"/>
              </a:solidFill>
            </a:endParaRPr>
          </a:p>
        </p:txBody>
      </p:sp>
      <p:sp>
        <p:nvSpPr>
          <p:cNvPr id="881" name="Google Shape;881;p80"/>
          <p:cNvSpPr txBox="1">
            <a:spLocks noGrp="1"/>
          </p:cNvSpPr>
          <p:nvPr>
            <p:ph type="subTitle" idx="1"/>
          </p:nvPr>
        </p:nvSpPr>
        <p:spPr>
          <a:xfrm>
            <a:off x="764809" y="1403302"/>
            <a:ext cx="10659300" cy="583500"/>
          </a:xfrm>
          <a:prstGeom prst="rect">
            <a:avLst/>
          </a:prstGeom>
        </p:spPr>
        <p:txBody>
          <a:bodyPr spcFirstLastPara="1" wrap="square" lIns="0" tIns="0" rIns="0" bIns="0" anchor="t" anchorCtr="0">
            <a:noAutofit/>
          </a:bodyPr>
          <a:lstStyle/>
          <a:p>
            <a:pPr marL="0" lvl="0" indent="0" algn="l" rtl="0">
              <a:spcBef>
                <a:spcPts val="1100"/>
              </a:spcBef>
              <a:spcAft>
                <a:spcPts val="0"/>
              </a:spcAft>
              <a:buNone/>
            </a:pPr>
            <a:r>
              <a:rPr lang="en"/>
              <a:t>Ensure our code behaves as expected in production</a:t>
            </a:r>
            <a:endParaRPr/>
          </a:p>
        </p:txBody>
      </p:sp>
      <p:sp>
        <p:nvSpPr>
          <p:cNvPr id="882" name="Google Shape;882;p80"/>
          <p:cNvSpPr txBox="1">
            <a:spLocks noGrp="1"/>
          </p:cNvSpPr>
          <p:nvPr>
            <p:ph type="body" idx="2"/>
          </p:nvPr>
        </p:nvSpPr>
        <p:spPr>
          <a:xfrm>
            <a:off x="764788" y="2617325"/>
            <a:ext cx="4887000" cy="2676000"/>
          </a:xfrm>
          <a:prstGeom prst="rect">
            <a:avLst/>
          </a:prstGeom>
        </p:spPr>
        <p:txBody>
          <a:bodyPr spcFirstLastPara="1" wrap="square" lIns="0" tIns="0" rIns="0" bIns="0" anchor="t" anchorCtr="0">
            <a:noAutofit/>
          </a:bodyPr>
          <a:lstStyle/>
          <a:p>
            <a:pPr marL="0" lvl="0" indent="0" algn="l" rtl="0">
              <a:lnSpc>
                <a:spcPct val="100000"/>
              </a:lnSpc>
              <a:spcBef>
                <a:spcPts val="0"/>
              </a:spcBef>
              <a:spcAft>
                <a:spcPts val="0"/>
              </a:spcAft>
              <a:buNone/>
            </a:pPr>
            <a:r>
              <a:rPr lang="en" sz="2000" b="1">
                <a:solidFill>
                  <a:schemeClr val="accent1"/>
                </a:solidFill>
                <a:latin typeface="Courier New"/>
                <a:ea typeface="Courier New"/>
                <a:cs typeface="Courier New"/>
                <a:sym typeface="Courier New"/>
              </a:rPr>
              <a:t>Generic Test:</a:t>
            </a:r>
            <a:endParaRPr sz="2300" b="1">
              <a:solidFill>
                <a:schemeClr val="accent1"/>
              </a:solidFill>
              <a:latin typeface="Courier New"/>
              <a:ea typeface="Courier New"/>
              <a:cs typeface="Courier New"/>
              <a:sym typeface="Courier New"/>
            </a:endParaRPr>
          </a:p>
          <a:p>
            <a:pPr marL="0" lvl="0" indent="0" algn="l" rtl="0">
              <a:lnSpc>
                <a:spcPct val="100000"/>
              </a:lnSpc>
              <a:spcBef>
                <a:spcPts val="0"/>
              </a:spcBef>
              <a:spcAft>
                <a:spcPts val="0"/>
              </a:spcAft>
              <a:buNone/>
            </a:pPr>
            <a:endParaRPr sz="1600" b="1">
              <a:solidFill>
                <a:srgbClr val="FFCB8B"/>
              </a:solidFill>
              <a:latin typeface="Courier New"/>
              <a:ea typeface="Courier New"/>
              <a:cs typeface="Courier New"/>
              <a:sym typeface="Courier New"/>
            </a:endParaRPr>
          </a:p>
          <a:p>
            <a:pPr marL="0" lvl="0" indent="0" algn="l" rtl="0">
              <a:lnSpc>
                <a:spcPct val="100000"/>
              </a:lnSpc>
              <a:spcBef>
                <a:spcPts val="0"/>
              </a:spcBef>
              <a:spcAft>
                <a:spcPts val="0"/>
              </a:spcAft>
              <a:buNone/>
            </a:pPr>
            <a:r>
              <a:rPr lang="en" sz="1600" b="1">
                <a:solidFill>
                  <a:schemeClr val="accent3"/>
                </a:solidFill>
                <a:latin typeface="Courier New"/>
                <a:ea typeface="Courier New"/>
                <a:cs typeface="Courier New"/>
                <a:sym typeface="Courier New"/>
              </a:rPr>
              <a:t>models</a:t>
            </a:r>
            <a:r>
              <a:rPr lang="en" sz="1600" b="1">
                <a:solidFill>
                  <a:srgbClr val="C792EA"/>
                </a:solidFill>
                <a:latin typeface="Courier New"/>
                <a:ea typeface="Courier New"/>
                <a:cs typeface="Courier New"/>
                <a:sym typeface="Courier New"/>
              </a:rPr>
              <a:t>:</a:t>
            </a:r>
            <a:endParaRPr sz="1600" b="1">
              <a:solidFill>
                <a:srgbClr val="C792EA"/>
              </a:solidFill>
              <a:latin typeface="Courier New"/>
              <a:ea typeface="Courier New"/>
              <a:cs typeface="Courier New"/>
              <a:sym typeface="Courier New"/>
            </a:endParaRPr>
          </a:p>
          <a:p>
            <a:pPr marL="0" lvl="0" indent="0" algn="l" rtl="0">
              <a:lnSpc>
                <a:spcPct val="100000"/>
              </a:lnSpc>
              <a:spcBef>
                <a:spcPts val="0"/>
              </a:spcBef>
              <a:spcAft>
                <a:spcPts val="0"/>
              </a:spcAft>
              <a:buNone/>
            </a:pPr>
            <a:r>
              <a:rPr lang="en" sz="1600" b="1">
                <a:solidFill>
                  <a:srgbClr val="D6DEEB"/>
                </a:solidFill>
                <a:latin typeface="Courier New"/>
                <a:ea typeface="Courier New"/>
                <a:cs typeface="Courier New"/>
                <a:sym typeface="Courier New"/>
              </a:rPr>
              <a:t> </a:t>
            </a:r>
            <a:r>
              <a:rPr lang="en" sz="1600" b="1">
                <a:solidFill>
                  <a:srgbClr val="C792EA"/>
                </a:solidFill>
                <a:latin typeface="Courier New"/>
                <a:ea typeface="Courier New"/>
                <a:cs typeface="Courier New"/>
                <a:sym typeface="Courier New"/>
              </a:rPr>
              <a:t>-</a:t>
            </a:r>
            <a:r>
              <a:rPr lang="en" sz="1600" b="1">
                <a:solidFill>
                  <a:srgbClr val="D6DEEB"/>
                </a:solidFill>
                <a:latin typeface="Courier New"/>
                <a:ea typeface="Courier New"/>
                <a:cs typeface="Courier New"/>
                <a:sym typeface="Courier New"/>
              </a:rPr>
              <a:t> </a:t>
            </a:r>
            <a:r>
              <a:rPr lang="en" sz="1600" b="1">
                <a:solidFill>
                  <a:schemeClr val="accent3"/>
                </a:solidFill>
                <a:latin typeface="Courier New"/>
                <a:ea typeface="Courier New"/>
                <a:cs typeface="Courier New"/>
                <a:sym typeface="Courier New"/>
              </a:rPr>
              <a:t>name</a:t>
            </a:r>
            <a:r>
              <a:rPr lang="en" sz="1600" b="1">
                <a:solidFill>
                  <a:srgbClr val="C792EA"/>
                </a:solidFill>
                <a:latin typeface="Courier New"/>
                <a:ea typeface="Courier New"/>
                <a:cs typeface="Courier New"/>
                <a:sym typeface="Courier New"/>
              </a:rPr>
              <a:t>:</a:t>
            </a:r>
            <a:r>
              <a:rPr lang="en" sz="1600" b="1">
                <a:solidFill>
                  <a:srgbClr val="D6DEEB"/>
                </a:solidFill>
                <a:latin typeface="Courier New"/>
                <a:ea typeface="Courier New"/>
                <a:cs typeface="Courier New"/>
                <a:sym typeface="Courier New"/>
              </a:rPr>
              <a:t> </a:t>
            </a:r>
            <a:r>
              <a:rPr lang="en" sz="1600" b="1">
                <a:solidFill>
                  <a:schemeClr val="dk2"/>
                </a:solidFill>
                <a:latin typeface="Courier New"/>
                <a:ea typeface="Courier New"/>
                <a:cs typeface="Courier New"/>
                <a:sym typeface="Courier New"/>
              </a:rPr>
              <a:t>pandemic_recovery</a:t>
            </a:r>
            <a:endParaRPr sz="1600" b="1">
              <a:solidFill>
                <a:schemeClr val="dk2"/>
              </a:solidFill>
              <a:latin typeface="Courier New"/>
              <a:ea typeface="Courier New"/>
              <a:cs typeface="Courier New"/>
              <a:sym typeface="Courier New"/>
            </a:endParaRPr>
          </a:p>
          <a:p>
            <a:pPr marL="0" lvl="0" indent="0" algn="l" rtl="0">
              <a:lnSpc>
                <a:spcPct val="100000"/>
              </a:lnSpc>
              <a:spcBef>
                <a:spcPts val="0"/>
              </a:spcBef>
              <a:spcAft>
                <a:spcPts val="0"/>
              </a:spcAft>
              <a:buNone/>
            </a:pPr>
            <a:r>
              <a:rPr lang="en" sz="1600" b="1">
                <a:solidFill>
                  <a:srgbClr val="D6DEEB"/>
                </a:solidFill>
                <a:latin typeface="Courier New"/>
                <a:ea typeface="Courier New"/>
                <a:cs typeface="Courier New"/>
                <a:sym typeface="Courier New"/>
              </a:rPr>
              <a:t>   </a:t>
            </a:r>
            <a:r>
              <a:rPr lang="en" sz="1600" b="1">
                <a:solidFill>
                  <a:schemeClr val="accent3"/>
                </a:solidFill>
                <a:latin typeface="Courier New"/>
                <a:ea typeface="Courier New"/>
                <a:cs typeface="Courier New"/>
                <a:sym typeface="Courier New"/>
              </a:rPr>
              <a:t>columns</a:t>
            </a:r>
            <a:r>
              <a:rPr lang="en" sz="1600" b="1">
                <a:solidFill>
                  <a:srgbClr val="C792EA"/>
                </a:solidFill>
                <a:latin typeface="Courier New"/>
                <a:ea typeface="Courier New"/>
                <a:cs typeface="Courier New"/>
                <a:sym typeface="Courier New"/>
              </a:rPr>
              <a:t>:</a:t>
            </a:r>
            <a:endParaRPr sz="1600" b="1">
              <a:solidFill>
                <a:srgbClr val="C792EA"/>
              </a:solidFill>
              <a:latin typeface="Courier New"/>
              <a:ea typeface="Courier New"/>
              <a:cs typeface="Courier New"/>
              <a:sym typeface="Courier New"/>
            </a:endParaRPr>
          </a:p>
          <a:p>
            <a:pPr marL="0" lvl="0" indent="0" algn="l" rtl="0">
              <a:lnSpc>
                <a:spcPct val="100000"/>
              </a:lnSpc>
              <a:spcBef>
                <a:spcPts val="0"/>
              </a:spcBef>
              <a:spcAft>
                <a:spcPts val="0"/>
              </a:spcAft>
              <a:buNone/>
            </a:pPr>
            <a:r>
              <a:rPr lang="en" sz="1600" b="1">
                <a:solidFill>
                  <a:srgbClr val="D6DEEB"/>
                </a:solidFill>
                <a:latin typeface="Courier New"/>
                <a:ea typeface="Courier New"/>
                <a:cs typeface="Courier New"/>
                <a:sym typeface="Courier New"/>
              </a:rPr>
              <a:t>     </a:t>
            </a:r>
            <a:r>
              <a:rPr lang="en" sz="1600" b="1">
                <a:solidFill>
                  <a:srgbClr val="C792EA"/>
                </a:solidFill>
                <a:latin typeface="Courier New"/>
                <a:ea typeface="Courier New"/>
                <a:cs typeface="Courier New"/>
                <a:sym typeface="Courier New"/>
              </a:rPr>
              <a:t>-</a:t>
            </a:r>
            <a:r>
              <a:rPr lang="en" sz="1600" b="1">
                <a:solidFill>
                  <a:srgbClr val="D6DEEB"/>
                </a:solidFill>
                <a:latin typeface="Courier New"/>
                <a:ea typeface="Courier New"/>
                <a:cs typeface="Courier New"/>
                <a:sym typeface="Courier New"/>
              </a:rPr>
              <a:t> </a:t>
            </a:r>
            <a:r>
              <a:rPr lang="en" sz="1600" b="1">
                <a:solidFill>
                  <a:schemeClr val="accent3"/>
                </a:solidFill>
                <a:latin typeface="Courier New"/>
                <a:ea typeface="Courier New"/>
                <a:cs typeface="Courier New"/>
                <a:sym typeface="Courier New"/>
              </a:rPr>
              <a:t>name</a:t>
            </a:r>
            <a:r>
              <a:rPr lang="en" sz="1600" b="1">
                <a:solidFill>
                  <a:srgbClr val="C792EA"/>
                </a:solidFill>
                <a:latin typeface="Courier New"/>
                <a:ea typeface="Courier New"/>
                <a:cs typeface="Courier New"/>
                <a:sym typeface="Courier New"/>
              </a:rPr>
              <a:t>:</a:t>
            </a:r>
            <a:r>
              <a:rPr lang="en" sz="1600" b="1">
                <a:solidFill>
                  <a:srgbClr val="D6DEEB"/>
                </a:solidFill>
                <a:latin typeface="Courier New"/>
                <a:ea typeface="Courier New"/>
                <a:cs typeface="Courier New"/>
                <a:sym typeface="Courier New"/>
              </a:rPr>
              <a:t> </a:t>
            </a:r>
            <a:r>
              <a:rPr lang="en" sz="1600" b="1">
                <a:solidFill>
                  <a:schemeClr val="dk2"/>
                </a:solidFill>
                <a:latin typeface="Courier New"/>
                <a:ea typeface="Courier New"/>
                <a:cs typeface="Courier New"/>
                <a:sym typeface="Courier New"/>
              </a:rPr>
              <a:t>business_id</a:t>
            </a:r>
            <a:endParaRPr sz="1600" b="1">
              <a:solidFill>
                <a:schemeClr val="dk2"/>
              </a:solidFill>
              <a:latin typeface="Courier New"/>
              <a:ea typeface="Courier New"/>
              <a:cs typeface="Courier New"/>
              <a:sym typeface="Courier New"/>
            </a:endParaRPr>
          </a:p>
          <a:p>
            <a:pPr marL="0" lvl="0" indent="0" algn="l" rtl="0">
              <a:lnSpc>
                <a:spcPct val="100000"/>
              </a:lnSpc>
              <a:spcBef>
                <a:spcPts val="0"/>
              </a:spcBef>
              <a:spcAft>
                <a:spcPts val="0"/>
              </a:spcAft>
              <a:buNone/>
            </a:pPr>
            <a:r>
              <a:rPr lang="en" sz="1600" b="1">
                <a:solidFill>
                  <a:srgbClr val="D6DEEB"/>
                </a:solidFill>
                <a:latin typeface="Courier New"/>
                <a:ea typeface="Courier New"/>
                <a:cs typeface="Courier New"/>
                <a:sym typeface="Courier New"/>
              </a:rPr>
              <a:t>       </a:t>
            </a:r>
            <a:r>
              <a:rPr lang="en" sz="1600" b="1">
                <a:solidFill>
                  <a:schemeClr val="accent3"/>
                </a:solidFill>
                <a:latin typeface="Courier New"/>
                <a:ea typeface="Courier New"/>
                <a:cs typeface="Courier New"/>
                <a:sym typeface="Courier New"/>
              </a:rPr>
              <a:t>tests</a:t>
            </a:r>
            <a:r>
              <a:rPr lang="en" sz="1600" b="1">
                <a:solidFill>
                  <a:srgbClr val="C792EA"/>
                </a:solidFill>
                <a:latin typeface="Courier New"/>
                <a:ea typeface="Courier New"/>
                <a:cs typeface="Courier New"/>
                <a:sym typeface="Courier New"/>
              </a:rPr>
              <a:t>:</a:t>
            </a:r>
            <a:endParaRPr sz="1600" b="1">
              <a:solidFill>
                <a:srgbClr val="C792EA"/>
              </a:solidFill>
              <a:latin typeface="Courier New"/>
              <a:ea typeface="Courier New"/>
              <a:cs typeface="Courier New"/>
              <a:sym typeface="Courier New"/>
            </a:endParaRPr>
          </a:p>
          <a:p>
            <a:pPr marL="457200" lvl="0" indent="457200" algn="l" rtl="0">
              <a:lnSpc>
                <a:spcPct val="100000"/>
              </a:lnSpc>
              <a:spcBef>
                <a:spcPts val="0"/>
              </a:spcBef>
              <a:spcAft>
                <a:spcPts val="0"/>
              </a:spcAft>
              <a:buNone/>
            </a:pPr>
            <a:r>
              <a:rPr lang="en" sz="1600" b="1">
                <a:solidFill>
                  <a:srgbClr val="C792EA"/>
                </a:solidFill>
                <a:latin typeface="Courier New"/>
                <a:ea typeface="Courier New"/>
                <a:cs typeface="Courier New"/>
                <a:sym typeface="Courier New"/>
              </a:rPr>
              <a:t>-</a:t>
            </a:r>
            <a:r>
              <a:rPr lang="en" sz="1600" b="1">
                <a:solidFill>
                  <a:srgbClr val="D6DEEB"/>
                </a:solidFill>
                <a:uFill>
                  <a:noFill/>
                </a:uFill>
                <a:latin typeface="Courier New"/>
                <a:ea typeface="Courier New"/>
                <a:cs typeface="Courier New"/>
                <a:sym typeface="Courier New"/>
                <a:hlinkClick r:id="rId3">
                  <a:extLst>
                    <a:ext uri="{A12FA001-AC4F-418D-AE19-62706E023703}">
                      <ahyp:hlinkClr xmlns:ahyp="http://schemas.microsoft.com/office/drawing/2018/hyperlinkcolor" val="tx"/>
                    </a:ext>
                  </a:extLst>
                </a:hlinkClick>
              </a:rPr>
              <a:t> </a:t>
            </a:r>
            <a:r>
              <a:rPr lang="en" sz="1600" b="1">
                <a:latin typeface="Courier New"/>
                <a:ea typeface="Courier New"/>
                <a:cs typeface="Courier New"/>
                <a:sym typeface="Courier New"/>
              </a:rPr>
              <a:t>not_null</a:t>
            </a:r>
            <a:endParaRPr sz="1600" b="1">
              <a:latin typeface="Courier New"/>
              <a:ea typeface="Courier New"/>
              <a:cs typeface="Courier New"/>
              <a:sym typeface="Courier New"/>
            </a:endParaRPr>
          </a:p>
          <a:p>
            <a:pPr marL="457200" lvl="0" indent="457200" algn="l" rtl="0">
              <a:lnSpc>
                <a:spcPct val="100000"/>
              </a:lnSpc>
              <a:spcBef>
                <a:spcPts val="0"/>
              </a:spcBef>
              <a:spcAft>
                <a:spcPts val="0"/>
              </a:spcAft>
              <a:buNone/>
            </a:pPr>
            <a:r>
              <a:rPr lang="en" sz="1600" b="1">
                <a:solidFill>
                  <a:srgbClr val="C792EA"/>
                </a:solidFill>
                <a:latin typeface="Courier New"/>
                <a:ea typeface="Courier New"/>
                <a:cs typeface="Courier New"/>
                <a:sym typeface="Courier New"/>
              </a:rPr>
              <a:t>-</a:t>
            </a:r>
            <a:r>
              <a:rPr lang="en" sz="1600" b="1">
                <a:latin typeface="Courier New"/>
                <a:ea typeface="Courier New"/>
                <a:cs typeface="Courier New"/>
                <a:sym typeface="Courier New"/>
              </a:rPr>
              <a:t> unique</a:t>
            </a:r>
            <a:endParaRPr sz="1600" b="1">
              <a:latin typeface="Courier New"/>
              <a:ea typeface="Courier New"/>
              <a:cs typeface="Courier New"/>
              <a:sym typeface="Courier New"/>
            </a:endParaRPr>
          </a:p>
          <a:p>
            <a:pPr marL="0" lvl="0" indent="0" algn="l" rtl="0">
              <a:lnSpc>
                <a:spcPct val="100000"/>
              </a:lnSpc>
              <a:spcBef>
                <a:spcPts val="0"/>
              </a:spcBef>
              <a:spcAft>
                <a:spcPts val="0"/>
              </a:spcAft>
              <a:buNone/>
            </a:pPr>
            <a:r>
              <a:rPr lang="en" sz="2000">
                <a:latin typeface="Courier New"/>
                <a:ea typeface="Courier New"/>
                <a:cs typeface="Courier New"/>
                <a:sym typeface="Courier New"/>
              </a:rPr>
              <a:t> 	  </a:t>
            </a:r>
            <a:endParaRPr/>
          </a:p>
        </p:txBody>
      </p:sp>
      <p:sp>
        <p:nvSpPr>
          <p:cNvPr id="883" name="Google Shape;883;p80"/>
          <p:cNvSpPr txBox="1">
            <a:spLocks noGrp="1"/>
          </p:cNvSpPr>
          <p:nvPr>
            <p:ph type="body" idx="2"/>
          </p:nvPr>
        </p:nvSpPr>
        <p:spPr>
          <a:xfrm>
            <a:off x="6630663" y="2548200"/>
            <a:ext cx="4887000" cy="2676000"/>
          </a:xfrm>
          <a:prstGeom prst="rect">
            <a:avLst/>
          </a:prstGeom>
        </p:spPr>
        <p:txBody>
          <a:bodyPr spcFirstLastPara="1" wrap="square" lIns="0" tIns="0" rIns="0" bIns="0" anchor="t" anchorCtr="0">
            <a:noAutofit/>
          </a:bodyPr>
          <a:lstStyle/>
          <a:p>
            <a:pPr marL="0" lvl="0" indent="0" algn="l" rtl="0">
              <a:lnSpc>
                <a:spcPct val="100000"/>
              </a:lnSpc>
              <a:spcBef>
                <a:spcPts val="0"/>
              </a:spcBef>
              <a:spcAft>
                <a:spcPts val="0"/>
              </a:spcAft>
              <a:buNone/>
            </a:pPr>
            <a:r>
              <a:rPr lang="en" sz="2000" b="1">
                <a:solidFill>
                  <a:schemeClr val="accent1"/>
                </a:solidFill>
                <a:latin typeface="Courier New"/>
                <a:ea typeface="Courier New"/>
                <a:cs typeface="Courier New"/>
                <a:sym typeface="Courier New"/>
              </a:rPr>
              <a:t>Specific Test:</a:t>
            </a:r>
            <a:endParaRPr sz="2000" b="1">
              <a:solidFill>
                <a:schemeClr val="accent1"/>
              </a:solidFill>
              <a:latin typeface="Courier New"/>
              <a:ea typeface="Courier New"/>
              <a:cs typeface="Courier New"/>
              <a:sym typeface="Courier New"/>
            </a:endParaRPr>
          </a:p>
          <a:p>
            <a:pPr marL="0" lvl="0" indent="0" algn="l" rtl="0">
              <a:lnSpc>
                <a:spcPct val="100000"/>
              </a:lnSpc>
              <a:spcBef>
                <a:spcPts val="0"/>
              </a:spcBef>
              <a:spcAft>
                <a:spcPts val="0"/>
              </a:spcAft>
              <a:buNone/>
            </a:pPr>
            <a:endParaRPr sz="1600" b="1">
              <a:solidFill>
                <a:srgbClr val="FFCB8B"/>
              </a:solidFill>
              <a:latin typeface="Courier New"/>
              <a:ea typeface="Courier New"/>
              <a:cs typeface="Courier New"/>
              <a:sym typeface="Courier New"/>
            </a:endParaRPr>
          </a:p>
          <a:p>
            <a:pPr marL="0" lvl="0" indent="0" algn="l" rtl="0">
              <a:lnSpc>
                <a:spcPct val="100000"/>
              </a:lnSpc>
              <a:spcBef>
                <a:spcPts val="0"/>
              </a:spcBef>
              <a:spcAft>
                <a:spcPts val="0"/>
              </a:spcAft>
              <a:buNone/>
            </a:pPr>
            <a:r>
              <a:rPr lang="en" sz="1600" b="1">
                <a:solidFill>
                  <a:schemeClr val="accent3"/>
                </a:solidFill>
                <a:latin typeface="Courier New"/>
                <a:ea typeface="Courier New"/>
                <a:cs typeface="Courier New"/>
                <a:sym typeface="Courier New"/>
              </a:rPr>
              <a:t>select</a:t>
            </a:r>
            <a:endParaRPr sz="1600" b="1">
              <a:solidFill>
                <a:schemeClr val="accent3"/>
              </a:solidFill>
              <a:latin typeface="Courier New"/>
              <a:ea typeface="Courier New"/>
              <a:cs typeface="Courier New"/>
              <a:sym typeface="Courier New"/>
            </a:endParaRPr>
          </a:p>
          <a:p>
            <a:pPr marL="0" lvl="0" indent="0" algn="l" rtl="0">
              <a:lnSpc>
                <a:spcPct val="100000"/>
              </a:lnSpc>
              <a:spcBef>
                <a:spcPts val="0"/>
              </a:spcBef>
              <a:spcAft>
                <a:spcPts val="0"/>
              </a:spcAft>
              <a:buNone/>
            </a:pPr>
            <a:r>
              <a:rPr lang="en" sz="1600" b="1">
                <a:solidFill>
                  <a:srgbClr val="FFCB8B"/>
                </a:solidFill>
                <a:latin typeface="Courier New"/>
                <a:ea typeface="Courier New"/>
                <a:cs typeface="Courier New"/>
                <a:sym typeface="Courier New"/>
              </a:rPr>
              <a:t>  </a:t>
            </a:r>
            <a:r>
              <a:rPr lang="en" sz="1600" b="1">
                <a:solidFill>
                  <a:schemeClr val="dk2"/>
                </a:solidFill>
                <a:latin typeface="Courier New"/>
                <a:ea typeface="Courier New"/>
                <a:cs typeface="Courier New"/>
                <a:sym typeface="Courier New"/>
              </a:rPr>
              <a:t> business_id</a:t>
            </a:r>
            <a:r>
              <a:rPr lang="en" sz="1600" b="1">
                <a:solidFill>
                  <a:srgbClr val="C792EA"/>
                </a:solidFill>
                <a:latin typeface="Courier New"/>
                <a:ea typeface="Courier New"/>
                <a:cs typeface="Courier New"/>
                <a:sym typeface="Courier New"/>
              </a:rPr>
              <a:t>,</a:t>
            </a:r>
            <a:endParaRPr sz="1600" b="1">
              <a:solidFill>
                <a:srgbClr val="C792EA"/>
              </a:solidFill>
              <a:latin typeface="Courier New"/>
              <a:ea typeface="Courier New"/>
              <a:cs typeface="Courier New"/>
              <a:sym typeface="Courier New"/>
            </a:endParaRPr>
          </a:p>
          <a:p>
            <a:pPr marL="0" lvl="0" indent="0" algn="l" rtl="0">
              <a:lnSpc>
                <a:spcPct val="100000"/>
              </a:lnSpc>
              <a:spcBef>
                <a:spcPts val="0"/>
              </a:spcBef>
              <a:spcAft>
                <a:spcPts val="0"/>
              </a:spcAft>
              <a:buNone/>
            </a:pPr>
            <a:r>
              <a:rPr lang="en" sz="1600" b="1">
                <a:solidFill>
                  <a:schemeClr val="dk2"/>
                </a:solidFill>
                <a:latin typeface="Courier New"/>
                <a:ea typeface="Courier New"/>
                <a:cs typeface="Courier New"/>
                <a:sym typeface="Courier New"/>
              </a:rPr>
              <a:t>   num_interactions</a:t>
            </a:r>
            <a:endParaRPr sz="1600" b="1">
              <a:solidFill>
                <a:schemeClr val="dk2"/>
              </a:solidFill>
              <a:latin typeface="Courier New"/>
              <a:ea typeface="Courier New"/>
              <a:cs typeface="Courier New"/>
              <a:sym typeface="Courier New"/>
            </a:endParaRPr>
          </a:p>
          <a:p>
            <a:pPr marL="0" lvl="0" indent="0" algn="l" rtl="0">
              <a:lnSpc>
                <a:spcPct val="100000"/>
              </a:lnSpc>
              <a:spcBef>
                <a:spcPts val="0"/>
              </a:spcBef>
              <a:spcAft>
                <a:spcPts val="0"/>
              </a:spcAft>
              <a:buNone/>
            </a:pPr>
            <a:r>
              <a:rPr lang="en" sz="1600" b="1">
                <a:solidFill>
                  <a:schemeClr val="accent3"/>
                </a:solidFill>
                <a:latin typeface="Courier New"/>
                <a:ea typeface="Courier New"/>
                <a:cs typeface="Courier New"/>
                <a:sym typeface="Courier New"/>
              </a:rPr>
              <a:t>from </a:t>
            </a:r>
            <a:r>
              <a:rPr lang="en" sz="1600" b="1">
                <a:solidFill>
                  <a:schemeClr val="lt2"/>
                </a:solidFill>
                <a:latin typeface="Courier New"/>
                <a:ea typeface="Courier New"/>
                <a:cs typeface="Courier New"/>
                <a:sym typeface="Courier New"/>
              </a:rPr>
              <a:t>{{ ref</a:t>
            </a:r>
            <a:r>
              <a:rPr lang="en" sz="1600" b="1">
                <a:solidFill>
                  <a:srgbClr val="C792EA"/>
                </a:solidFill>
                <a:latin typeface="Courier New"/>
                <a:ea typeface="Courier New"/>
                <a:cs typeface="Courier New"/>
                <a:sym typeface="Courier New"/>
              </a:rPr>
              <a:t>(</a:t>
            </a:r>
            <a:r>
              <a:rPr lang="en" sz="1600" b="1">
                <a:solidFill>
                  <a:schemeClr val="accent5"/>
                </a:solidFill>
                <a:latin typeface="Courier New"/>
                <a:ea typeface="Courier New"/>
                <a:cs typeface="Courier New"/>
                <a:sym typeface="Courier New"/>
              </a:rPr>
              <a:t>'pandemic_recovery'</a:t>
            </a:r>
            <a:r>
              <a:rPr lang="en" sz="1600" b="1">
                <a:solidFill>
                  <a:srgbClr val="C792EA"/>
                </a:solidFill>
                <a:latin typeface="Courier New"/>
                <a:ea typeface="Courier New"/>
                <a:cs typeface="Courier New"/>
                <a:sym typeface="Courier New"/>
              </a:rPr>
              <a:t>)</a:t>
            </a:r>
            <a:r>
              <a:rPr lang="en" sz="1600" b="1">
                <a:solidFill>
                  <a:schemeClr val="lt2"/>
                </a:solidFill>
                <a:latin typeface="Courier New"/>
                <a:ea typeface="Courier New"/>
                <a:cs typeface="Courier New"/>
                <a:sym typeface="Courier New"/>
              </a:rPr>
              <a:t>}}</a:t>
            </a:r>
            <a:endParaRPr sz="1600" b="1">
              <a:solidFill>
                <a:schemeClr val="lt2"/>
              </a:solidFill>
              <a:latin typeface="Courier New"/>
              <a:ea typeface="Courier New"/>
              <a:cs typeface="Courier New"/>
              <a:sym typeface="Courier New"/>
            </a:endParaRPr>
          </a:p>
          <a:p>
            <a:pPr marL="0" lvl="0" indent="0" algn="l" rtl="0">
              <a:lnSpc>
                <a:spcPct val="100000"/>
              </a:lnSpc>
              <a:spcBef>
                <a:spcPts val="0"/>
              </a:spcBef>
              <a:spcAft>
                <a:spcPts val="0"/>
              </a:spcAft>
              <a:buNone/>
            </a:pPr>
            <a:r>
              <a:rPr lang="en" sz="1600" b="1">
                <a:solidFill>
                  <a:schemeClr val="accent3"/>
                </a:solidFill>
                <a:latin typeface="Courier New"/>
                <a:ea typeface="Courier New"/>
                <a:cs typeface="Courier New"/>
                <a:sym typeface="Courier New"/>
              </a:rPr>
              <a:t>where</a:t>
            </a:r>
            <a:r>
              <a:rPr lang="en" sz="1600" b="1">
                <a:solidFill>
                  <a:srgbClr val="FFC66D"/>
                </a:solidFill>
                <a:latin typeface="Courier New"/>
                <a:ea typeface="Courier New"/>
                <a:cs typeface="Courier New"/>
                <a:sym typeface="Courier New"/>
              </a:rPr>
              <a:t> </a:t>
            </a:r>
            <a:r>
              <a:rPr lang="en" sz="1600" b="1">
                <a:latin typeface="Courier New"/>
                <a:ea typeface="Courier New"/>
                <a:cs typeface="Courier New"/>
                <a:sym typeface="Courier New"/>
              </a:rPr>
              <a:t>num_interactions </a:t>
            </a:r>
            <a:r>
              <a:rPr lang="en" sz="1600" b="1">
                <a:solidFill>
                  <a:srgbClr val="C792EA"/>
                </a:solidFill>
                <a:latin typeface="Courier New"/>
                <a:ea typeface="Courier New"/>
                <a:cs typeface="Courier New"/>
                <a:sym typeface="Courier New"/>
              </a:rPr>
              <a:t>!=</a:t>
            </a:r>
            <a:r>
              <a:rPr lang="en" sz="1600" b="1">
                <a:latin typeface="Courier New"/>
                <a:ea typeface="Courier New"/>
                <a:cs typeface="Courier New"/>
                <a:sym typeface="Courier New"/>
              </a:rPr>
              <a:t> </a:t>
            </a:r>
            <a:endParaRPr sz="1600" b="1">
              <a:latin typeface="Courier New"/>
              <a:ea typeface="Courier New"/>
              <a:cs typeface="Courier New"/>
              <a:sym typeface="Courier New"/>
            </a:endParaRPr>
          </a:p>
          <a:p>
            <a:pPr marL="0" lvl="0" indent="457200" algn="l" rtl="0">
              <a:lnSpc>
                <a:spcPct val="100000"/>
              </a:lnSpc>
              <a:spcBef>
                <a:spcPts val="0"/>
              </a:spcBef>
              <a:spcAft>
                <a:spcPts val="0"/>
              </a:spcAft>
              <a:buNone/>
            </a:pPr>
            <a:r>
              <a:rPr lang="en" sz="1600" b="1">
                <a:latin typeface="Courier New"/>
                <a:ea typeface="Courier New"/>
                <a:cs typeface="Courier New"/>
                <a:sym typeface="Courier New"/>
              </a:rPr>
              <a:t>num_reviews </a:t>
            </a:r>
            <a:r>
              <a:rPr lang="en" sz="1600" b="1">
                <a:solidFill>
                  <a:srgbClr val="C792EA"/>
                </a:solidFill>
                <a:latin typeface="Courier New"/>
                <a:ea typeface="Courier New"/>
                <a:cs typeface="Courier New"/>
                <a:sym typeface="Courier New"/>
              </a:rPr>
              <a:t>+</a:t>
            </a:r>
            <a:endParaRPr sz="1600" b="1">
              <a:solidFill>
                <a:srgbClr val="C792EA"/>
              </a:solidFill>
              <a:latin typeface="Courier New"/>
              <a:ea typeface="Courier New"/>
              <a:cs typeface="Courier New"/>
              <a:sym typeface="Courier New"/>
            </a:endParaRPr>
          </a:p>
          <a:p>
            <a:pPr marL="0" lvl="0" indent="457200" algn="l" rtl="0">
              <a:lnSpc>
                <a:spcPct val="100000"/>
              </a:lnSpc>
              <a:spcBef>
                <a:spcPts val="0"/>
              </a:spcBef>
              <a:spcAft>
                <a:spcPts val="0"/>
              </a:spcAft>
              <a:buNone/>
            </a:pPr>
            <a:r>
              <a:rPr lang="en" sz="1600" b="1">
                <a:latin typeface="Courier New"/>
                <a:ea typeface="Courier New"/>
                <a:cs typeface="Courier New"/>
                <a:sym typeface="Courier New"/>
              </a:rPr>
              <a:t>num_checkins </a:t>
            </a:r>
            <a:r>
              <a:rPr lang="en" sz="1600" b="1">
                <a:solidFill>
                  <a:srgbClr val="C792EA"/>
                </a:solidFill>
                <a:latin typeface="Courier New"/>
                <a:ea typeface="Courier New"/>
                <a:cs typeface="Courier New"/>
                <a:sym typeface="Courier New"/>
              </a:rPr>
              <a:t>+</a:t>
            </a:r>
            <a:endParaRPr sz="1600" b="1">
              <a:solidFill>
                <a:srgbClr val="C792EA"/>
              </a:solidFill>
              <a:latin typeface="Courier New"/>
              <a:ea typeface="Courier New"/>
              <a:cs typeface="Courier New"/>
              <a:sym typeface="Courier New"/>
            </a:endParaRPr>
          </a:p>
          <a:p>
            <a:pPr marL="0" lvl="0" indent="457200" algn="l" rtl="0">
              <a:lnSpc>
                <a:spcPct val="100000"/>
              </a:lnSpc>
              <a:spcBef>
                <a:spcPts val="0"/>
              </a:spcBef>
              <a:spcAft>
                <a:spcPts val="0"/>
              </a:spcAft>
              <a:buNone/>
            </a:pPr>
            <a:r>
              <a:rPr lang="en" sz="1600" b="1">
                <a:latin typeface="Courier New"/>
                <a:ea typeface="Courier New"/>
                <a:cs typeface="Courier New"/>
                <a:sym typeface="Courier New"/>
              </a:rPr>
              <a:t>num_tips</a:t>
            </a:r>
            <a:endParaRPr sz="1600" b="1">
              <a:latin typeface="Courier New"/>
              <a:ea typeface="Courier New"/>
              <a:cs typeface="Courier New"/>
              <a:sym typeface="Courier New"/>
            </a:endParaRPr>
          </a:p>
          <a:p>
            <a:pPr marL="0" lvl="0" indent="0" algn="l" rtl="0">
              <a:lnSpc>
                <a:spcPct val="100000"/>
              </a:lnSpc>
              <a:spcBef>
                <a:spcPts val="0"/>
              </a:spcBef>
              <a:spcAft>
                <a:spcPts val="0"/>
              </a:spcAft>
              <a:buNone/>
            </a:pPr>
            <a:endParaRPr sz="2000" b="1">
              <a:solidFill>
                <a:srgbClr val="FFCB8B"/>
              </a:solidFill>
              <a:latin typeface="Courier New"/>
              <a:ea typeface="Courier New"/>
              <a:cs typeface="Courier New"/>
              <a:sym typeface="Courier New"/>
            </a:endParaRPr>
          </a:p>
          <a:p>
            <a:pPr marL="0" lvl="0" indent="0" algn="l" rtl="0">
              <a:lnSpc>
                <a:spcPct val="100000"/>
              </a:lnSpc>
              <a:spcBef>
                <a:spcPts val="0"/>
              </a:spcBef>
              <a:spcAft>
                <a:spcPts val="0"/>
              </a:spcAft>
              <a:buNone/>
            </a:pPr>
            <a:endParaRPr sz="2000" b="1">
              <a:solidFill>
                <a:srgbClr val="FFCB8B"/>
              </a:solidFill>
              <a:latin typeface="Courier New"/>
              <a:ea typeface="Courier New"/>
              <a:cs typeface="Courier New"/>
              <a:sym typeface="Courier New"/>
            </a:endParaRPr>
          </a:p>
          <a:p>
            <a:pPr marL="0" lvl="0" indent="0" algn="l" rtl="0">
              <a:lnSpc>
                <a:spcPct val="100000"/>
              </a:lnSpc>
              <a:spcBef>
                <a:spcPts val="0"/>
              </a:spcBef>
              <a:spcAft>
                <a:spcPts val="0"/>
              </a:spcAft>
              <a:buNone/>
            </a:pPr>
            <a:r>
              <a:rPr lang="en" sz="2000">
                <a:latin typeface="Courier New"/>
                <a:ea typeface="Courier New"/>
                <a:cs typeface="Courier New"/>
                <a:sym typeface="Courier New"/>
              </a:rPr>
              <a:t> 	  </a:t>
            </a:r>
            <a:endParaRPr/>
          </a:p>
        </p:txBody>
      </p:sp>
      <p:sp>
        <p:nvSpPr>
          <p:cNvPr id="884" name="Google Shape;884;p80"/>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Shape 575"/>
        <p:cNvGrpSpPr/>
        <p:nvPr/>
      </p:nvGrpSpPr>
      <p:grpSpPr>
        <a:xfrm>
          <a:off x="0" y="0"/>
          <a:ext cx="0" cy="0"/>
          <a:chOff x="0" y="0"/>
          <a:chExt cx="0" cy="0"/>
        </a:xfrm>
      </p:grpSpPr>
      <p:sp>
        <p:nvSpPr>
          <p:cNvPr id="576" name="Google Shape;576;p69"/>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34</a:t>
            </a:fld>
            <a:endParaRPr/>
          </a:p>
        </p:txBody>
      </p:sp>
      <p:sp>
        <p:nvSpPr>
          <p:cNvPr id="577" name="Google Shape;577;p69"/>
          <p:cNvSpPr txBox="1"/>
          <p:nvPr/>
        </p:nvSpPr>
        <p:spPr>
          <a:xfrm>
            <a:off x="1057025" y="1484400"/>
            <a:ext cx="10074900" cy="104641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5600" b="1" i="1" dirty="0">
                <a:solidFill>
                  <a:schemeClr val="accent3"/>
                </a:solidFill>
                <a:latin typeface="DM Sans"/>
                <a:ea typeface="DM Sans"/>
                <a:cs typeface="DM Sans"/>
                <a:sym typeface="DM Sans"/>
              </a:rPr>
              <a:t>5 days</a:t>
            </a:r>
            <a:r>
              <a:rPr lang="en" sz="5600" i="1" dirty="0">
                <a:latin typeface="DM Sans"/>
                <a:ea typeface="DM Sans"/>
                <a:cs typeface="DM Sans"/>
                <a:sym typeface="DM Sans"/>
              </a:rPr>
              <a:t> </a:t>
            </a:r>
            <a:r>
              <a:rPr lang="en" sz="5600" dirty="0">
                <a:latin typeface="DM Sans"/>
                <a:ea typeface="DM Sans"/>
                <a:cs typeface="DM Sans"/>
                <a:sym typeface="DM Sans"/>
              </a:rPr>
              <a:t>to find the bug, </a:t>
            </a:r>
            <a:endParaRPr sz="5600" dirty="0">
              <a:latin typeface="DM Sans"/>
              <a:ea typeface="DM Sans"/>
              <a:cs typeface="DM Sans"/>
              <a:sym typeface="DM Sans"/>
            </a:endParaRPr>
          </a:p>
        </p:txBody>
      </p:sp>
      <p:sp>
        <p:nvSpPr>
          <p:cNvPr id="578" name="Google Shape;578;p69"/>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cxnSp>
        <p:nvCxnSpPr>
          <p:cNvPr id="8" name="Straight Connector 7">
            <a:extLst>
              <a:ext uri="{FF2B5EF4-FFF2-40B4-BE49-F238E27FC236}">
                <a16:creationId xmlns:a16="http://schemas.microsoft.com/office/drawing/2014/main" id="{DCC5A1D8-FF13-0EA0-1A39-E58F56B8F43C}"/>
              </a:ext>
            </a:extLst>
          </p:cNvPr>
          <p:cNvCxnSpPr>
            <a:cxnSpLocks/>
          </p:cNvCxnSpPr>
          <p:nvPr/>
        </p:nvCxnSpPr>
        <p:spPr>
          <a:xfrm>
            <a:off x="6353934" y="2855465"/>
            <a:ext cx="0" cy="14320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BFAC9BB-810F-A166-2B6C-908542A39DCC}"/>
              </a:ext>
            </a:extLst>
          </p:cNvPr>
          <p:cNvCxnSpPr>
            <a:cxnSpLocks/>
          </p:cNvCxnSpPr>
          <p:nvPr/>
        </p:nvCxnSpPr>
        <p:spPr>
          <a:xfrm>
            <a:off x="6094824" y="2867972"/>
            <a:ext cx="0" cy="14320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F2D29AD1-1268-BC9E-0962-A60914BE51BC}"/>
              </a:ext>
            </a:extLst>
          </p:cNvPr>
          <p:cNvCxnSpPr>
            <a:cxnSpLocks/>
          </p:cNvCxnSpPr>
          <p:nvPr/>
        </p:nvCxnSpPr>
        <p:spPr>
          <a:xfrm>
            <a:off x="5086335" y="2867972"/>
            <a:ext cx="0" cy="14320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D52CBD65-8F41-ED47-A85E-619D61C39E53}"/>
              </a:ext>
            </a:extLst>
          </p:cNvPr>
          <p:cNvCxnSpPr>
            <a:cxnSpLocks/>
          </p:cNvCxnSpPr>
          <p:nvPr/>
        </p:nvCxnSpPr>
        <p:spPr>
          <a:xfrm>
            <a:off x="4394482" y="2895911"/>
            <a:ext cx="0" cy="14320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6CAA2883-69A3-DD02-36DA-19DDD3DE228B}"/>
              </a:ext>
            </a:extLst>
          </p:cNvPr>
          <p:cNvCxnSpPr>
            <a:cxnSpLocks/>
          </p:cNvCxnSpPr>
          <p:nvPr/>
        </p:nvCxnSpPr>
        <p:spPr>
          <a:xfrm>
            <a:off x="3385680" y="2895911"/>
            <a:ext cx="0" cy="14320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6158081C-D6E4-197A-47E7-083BB80E6B47}"/>
              </a:ext>
            </a:extLst>
          </p:cNvPr>
          <p:cNvSpPr txBox="1"/>
          <p:nvPr/>
        </p:nvSpPr>
        <p:spPr>
          <a:xfrm>
            <a:off x="1056900" y="2726634"/>
            <a:ext cx="726481" cy="338554"/>
          </a:xfrm>
          <a:prstGeom prst="rect">
            <a:avLst/>
          </a:prstGeom>
          <a:noFill/>
        </p:spPr>
        <p:txBody>
          <a:bodyPr wrap="none" rtlCol="0">
            <a:spAutoFit/>
          </a:bodyPr>
          <a:lstStyle/>
          <a:p>
            <a:r>
              <a:rPr lang="en-US" sz="1600" dirty="0">
                <a:latin typeface="DM Sans" pitchFamily="2" charset="77"/>
              </a:rPr>
              <a:t>Fixing</a:t>
            </a:r>
          </a:p>
        </p:txBody>
      </p:sp>
      <p:sp>
        <p:nvSpPr>
          <p:cNvPr id="14" name="TextBox 13">
            <a:extLst>
              <a:ext uri="{FF2B5EF4-FFF2-40B4-BE49-F238E27FC236}">
                <a16:creationId xmlns:a16="http://schemas.microsoft.com/office/drawing/2014/main" id="{1ABA841A-CD68-7F08-B54A-8592C5BA0F80}"/>
              </a:ext>
            </a:extLst>
          </p:cNvPr>
          <p:cNvSpPr txBox="1"/>
          <p:nvPr/>
        </p:nvSpPr>
        <p:spPr>
          <a:xfrm>
            <a:off x="1056900" y="4119659"/>
            <a:ext cx="1710725" cy="338554"/>
          </a:xfrm>
          <a:prstGeom prst="rect">
            <a:avLst/>
          </a:prstGeom>
          <a:noFill/>
        </p:spPr>
        <p:txBody>
          <a:bodyPr wrap="none" rtlCol="0">
            <a:spAutoFit/>
          </a:bodyPr>
          <a:lstStyle/>
          <a:p>
            <a:r>
              <a:rPr lang="en-US" sz="1600" dirty="0">
                <a:latin typeface="DM Sans" pitchFamily="2" charset="77"/>
              </a:rPr>
              <a:t>Running the job</a:t>
            </a:r>
          </a:p>
        </p:txBody>
      </p:sp>
      <p:cxnSp>
        <p:nvCxnSpPr>
          <p:cNvPr id="15" name="Straight Connector 14">
            <a:extLst>
              <a:ext uri="{FF2B5EF4-FFF2-40B4-BE49-F238E27FC236}">
                <a16:creationId xmlns:a16="http://schemas.microsoft.com/office/drawing/2014/main" id="{8CED253F-AB3E-0534-4371-2731D3585896}"/>
              </a:ext>
            </a:extLst>
          </p:cNvPr>
          <p:cNvCxnSpPr>
            <a:cxnSpLocks/>
          </p:cNvCxnSpPr>
          <p:nvPr/>
        </p:nvCxnSpPr>
        <p:spPr>
          <a:xfrm>
            <a:off x="2791670" y="2530810"/>
            <a:ext cx="2432" cy="210638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4AEF3AE5-E612-1B77-281B-9AE6B189E6EA}"/>
              </a:ext>
            </a:extLst>
          </p:cNvPr>
          <p:cNvSpPr txBox="1"/>
          <p:nvPr/>
        </p:nvSpPr>
        <p:spPr>
          <a:xfrm>
            <a:off x="3396312" y="4765686"/>
            <a:ext cx="651140" cy="338554"/>
          </a:xfrm>
          <a:prstGeom prst="rect">
            <a:avLst/>
          </a:prstGeom>
          <a:noFill/>
        </p:spPr>
        <p:txBody>
          <a:bodyPr wrap="none" rtlCol="0">
            <a:spAutoFit/>
          </a:bodyPr>
          <a:lstStyle/>
          <a:p>
            <a:r>
              <a:rPr lang="en-US" sz="1600" dirty="0">
                <a:latin typeface="DM Sans" pitchFamily="2" charset="77"/>
              </a:rPr>
              <a:t>Time</a:t>
            </a:r>
          </a:p>
        </p:txBody>
      </p:sp>
      <p:cxnSp>
        <p:nvCxnSpPr>
          <p:cNvPr id="17" name="Straight Arrow Connector 16">
            <a:extLst>
              <a:ext uri="{FF2B5EF4-FFF2-40B4-BE49-F238E27FC236}">
                <a16:creationId xmlns:a16="http://schemas.microsoft.com/office/drawing/2014/main" id="{DD540165-DFB3-1CB5-A240-22BC96E85335}"/>
              </a:ext>
            </a:extLst>
          </p:cNvPr>
          <p:cNvCxnSpPr>
            <a:cxnSpLocks/>
            <a:stCxn id="16" idx="3"/>
          </p:cNvCxnSpPr>
          <p:nvPr/>
        </p:nvCxnSpPr>
        <p:spPr>
          <a:xfrm>
            <a:off x="4047452" y="4934963"/>
            <a:ext cx="416136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1695540-5224-00E6-6B3E-924B5B9A5855}"/>
              </a:ext>
            </a:extLst>
          </p:cNvPr>
          <p:cNvCxnSpPr/>
          <p:nvPr/>
        </p:nvCxnSpPr>
        <p:spPr>
          <a:xfrm>
            <a:off x="2791670" y="2895911"/>
            <a:ext cx="604642" cy="0"/>
          </a:xfrm>
          <a:prstGeom prst="line">
            <a:avLst/>
          </a:prstGeom>
          <a:ln w="571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FE7E9F79-75F6-33C5-82EB-949A9FFB8E81}"/>
              </a:ext>
            </a:extLst>
          </p:cNvPr>
          <p:cNvCxnSpPr>
            <a:cxnSpLocks/>
          </p:cNvCxnSpPr>
          <p:nvPr/>
        </p:nvCxnSpPr>
        <p:spPr>
          <a:xfrm flipV="1">
            <a:off x="3536413" y="4300645"/>
            <a:ext cx="863578" cy="428"/>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FD5C2D6-257D-6363-12A6-07DA8E9B647F}"/>
              </a:ext>
            </a:extLst>
          </p:cNvPr>
          <p:cNvCxnSpPr>
            <a:cxnSpLocks/>
          </p:cNvCxnSpPr>
          <p:nvPr/>
        </p:nvCxnSpPr>
        <p:spPr>
          <a:xfrm>
            <a:off x="4385292" y="2887407"/>
            <a:ext cx="708540" cy="0"/>
          </a:xfrm>
          <a:prstGeom prst="line">
            <a:avLst/>
          </a:prstGeom>
          <a:ln w="571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83754C3B-930A-188E-8C13-3F80CF4A0C23}"/>
              </a:ext>
            </a:extLst>
          </p:cNvPr>
          <p:cNvCxnSpPr>
            <a:cxnSpLocks/>
          </p:cNvCxnSpPr>
          <p:nvPr/>
        </p:nvCxnSpPr>
        <p:spPr>
          <a:xfrm>
            <a:off x="6085634" y="2881757"/>
            <a:ext cx="276411" cy="0"/>
          </a:xfrm>
          <a:prstGeom prst="line">
            <a:avLst/>
          </a:prstGeom>
          <a:ln w="571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3A5027DF-B4AC-7220-1BF4-8F08C9B4AE52}"/>
              </a:ext>
            </a:extLst>
          </p:cNvPr>
          <p:cNvCxnSpPr>
            <a:cxnSpLocks/>
          </p:cNvCxnSpPr>
          <p:nvPr/>
        </p:nvCxnSpPr>
        <p:spPr>
          <a:xfrm>
            <a:off x="3378951" y="4300306"/>
            <a:ext cx="157909" cy="0"/>
          </a:xfrm>
          <a:prstGeom prst="line">
            <a:avLst/>
          </a:prstGeom>
          <a:ln w="571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0CDF2C28-CD52-1BAF-2FFA-55DF40380DCE}"/>
              </a:ext>
            </a:extLst>
          </p:cNvPr>
          <p:cNvCxnSpPr>
            <a:cxnSpLocks/>
          </p:cNvCxnSpPr>
          <p:nvPr/>
        </p:nvCxnSpPr>
        <p:spPr>
          <a:xfrm flipV="1">
            <a:off x="5237931" y="4298955"/>
            <a:ext cx="863578" cy="428"/>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6CC08E06-EA7B-3911-241A-D28B7FC525DF}"/>
              </a:ext>
            </a:extLst>
          </p:cNvPr>
          <p:cNvCxnSpPr>
            <a:cxnSpLocks/>
          </p:cNvCxnSpPr>
          <p:nvPr/>
        </p:nvCxnSpPr>
        <p:spPr>
          <a:xfrm>
            <a:off x="5080134" y="4299267"/>
            <a:ext cx="157909" cy="0"/>
          </a:xfrm>
          <a:prstGeom prst="line">
            <a:avLst/>
          </a:prstGeom>
          <a:ln w="571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7B25A097-5511-0463-54A6-CAE7CEC7F9BF}"/>
              </a:ext>
            </a:extLst>
          </p:cNvPr>
          <p:cNvCxnSpPr>
            <a:cxnSpLocks/>
          </p:cNvCxnSpPr>
          <p:nvPr/>
        </p:nvCxnSpPr>
        <p:spPr>
          <a:xfrm>
            <a:off x="6347584" y="4297052"/>
            <a:ext cx="157909" cy="0"/>
          </a:xfrm>
          <a:prstGeom prst="line">
            <a:avLst/>
          </a:prstGeom>
          <a:ln w="571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E5085656-4DFD-A2A1-0BFE-9BABF8E547ED}"/>
              </a:ext>
            </a:extLst>
          </p:cNvPr>
          <p:cNvCxnSpPr>
            <a:cxnSpLocks/>
          </p:cNvCxnSpPr>
          <p:nvPr/>
        </p:nvCxnSpPr>
        <p:spPr>
          <a:xfrm flipV="1">
            <a:off x="6505493" y="4300570"/>
            <a:ext cx="863578" cy="428"/>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994C6AF-53DD-87C9-7B01-45057417243C}"/>
              </a:ext>
            </a:extLst>
          </p:cNvPr>
          <p:cNvCxnSpPr>
            <a:cxnSpLocks/>
          </p:cNvCxnSpPr>
          <p:nvPr/>
        </p:nvCxnSpPr>
        <p:spPr>
          <a:xfrm>
            <a:off x="7362009" y="4299228"/>
            <a:ext cx="76715" cy="0"/>
          </a:xfrm>
          <a:prstGeom prst="line">
            <a:avLst/>
          </a:prstGeom>
          <a:ln w="571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70A79B38-F4FF-70C8-1309-42BC7DD5C97F}"/>
              </a:ext>
            </a:extLst>
          </p:cNvPr>
          <p:cNvCxnSpPr>
            <a:cxnSpLocks/>
          </p:cNvCxnSpPr>
          <p:nvPr/>
        </p:nvCxnSpPr>
        <p:spPr>
          <a:xfrm>
            <a:off x="7438724" y="4301839"/>
            <a:ext cx="856516" cy="247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pic>
        <p:nvPicPr>
          <p:cNvPr id="35" name="Graphic 34" descr="Stopwatch 25% outline">
            <a:extLst>
              <a:ext uri="{FF2B5EF4-FFF2-40B4-BE49-F238E27FC236}">
                <a16:creationId xmlns:a16="http://schemas.microsoft.com/office/drawing/2014/main" id="{B9602328-A875-D304-DA98-E2E9E27E762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080875" y="198100"/>
            <a:ext cx="1661945" cy="1661945"/>
          </a:xfrm>
          <a:prstGeom prst="rect">
            <a:avLst/>
          </a:prstGeom>
        </p:spPr>
      </p:pic>
    </p:spTree>
    <p:extLst>
      <p:ext uri="{BB962C8B-B14F-4D97-AF65-F5344CB8AC3E}">
        <p14:creationId xmlns:p14="http://schemas.microsoft.com/office/powerpoint/2010/main" val="1335642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4"/>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0"/>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23"/>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9"/>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1"/>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25"/>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8"/>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26"/>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27"/>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6"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75"/>
        <p:cNvGrpSpPr/>
        <p:nvPr/>
      </p:nvGrpSpPr>
      <p:grpSpPr>
        <a:xfrm>
          <a:off x="0" y="0"/>
          <a:ext cx="0" cy="0"/>
          <a:chOff x="0" y="0"/>
          <a:chExt cx="0" cy="0"/>
        </a:xfrm>
      </p:grpSpPr>
      <p:pic>
        <p:nvPicPr>
          <p:cNvPr id="34" name="Graphic 33" descr="Stopwatch 25% outline">
            <a:extLst>
              <a:ext uri="{FF2B5EF4-FFF2-40B4-BE49-F238E27FC236}">
                <a16:creationId xmlns:a16="http://schemas.microsoft.com/office/drawing/2014/main" id="{A09E0101-1FD7-0AB7-02B5-781381E6734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080875" y="198100"/>
            <a:ext cx="1661945" cy="1661945"/>
          </a:xfrm>
          <a:prstGeom prst="rect">
            <a:avLst/>
          </a:prstGeom>
        </p:spPr>
      </p:pic>
      <p:sp>
        <p:nvSpPr>
          <p:cNvPr id="576" name="Google Shape;576;p69"/>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35</a:t>
            </a:fld>
            <a:endParaRPr/>
          </a:p>
        </p:txBody>
      </p:sp>
      <p:sp>
        <p:nvSpPr>
          <p:cNvPr id="577" name="Google Shape;577;p69"/>
          <p:cNvSpPr txBox="1"/>
          <p:nvPr/>
        </p:nvSpPr>
        <p:spPr>
          <a:xfrm>
            <a:off x="1057025" y="1484400"/>
            <a:ext cx="10074900" cy="104641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5600" b="1" i="1" dirty="0">
                <a:solidFill>
                  <a:schemeClr val="accent3"/>
                </a:solidFill>
                <a:latin typeface="DM Sans"/>
                <a:ea typeface="DM Sans"/>
                <a:cs typeface="DM Sans"/>
                <a:sym typeface="DM Sans"/>
              </a:rPr>
              <a:t>5 days</a:t>
            </a:r>
            <a:r>
              <a:rPr lang="en" sz="5600" i="1" dirty="0">
                <a:latin typeface="DM Sans"/>
                <a:ea typeface="DM Sans"/>
                <a:cs typeface="DM Sans"/>
                <a:sym typeface="DM Sans"/>
              </a:rPr>
              <a:t> </a:t>
            </a:r>
            <a:r>
              <a:rPr lang="en" sz="5600" dirty="0">
                <a:latin typeface="DM Sans"/>
                <a:ea typeface="DM Sans"/>
                <a:cs typeface="DM Sans"/>
                <a:sym typeface="DM Sans"/>
              </a:rPr>
              <a:t>to find the bug, </a:t>
            </a:r>
            <a:endParaRPr sz="5600" dirty="0">
              <a:latin typeface="DM Sans"/>
              <a:ea typeface="DM Sans"/>
              <a:cs typeface="DM Sans"/>
              <a:sym typeface="DM Sans"/>
            </a:endParaRPr>
          </a:p>
        </p:txBody>
      </p:sp>
      <p:sp>
        <p:nvSpPr>
          <p:cNvPr id="578" name="Google Shape;578;p69"/>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33" name="TextBox 32">
            <a:extLst>
              <a:ext uri="{FF2B5EF4-FFF2-40B4-BE49-F238E27FC236}">
                <a16:creationId xmlns:a16="http://schemas.microsoft.com/office/drawing/2014/main" id="{76EBB456-FCFE-232E-CB16-E6BC9466E780}"/>
              </a:ext>
            </a:extLst>
          </p:cNvPr>
          <p:cNvSpPr txBox="1"/>
          <p:nvPr/>
        </p:nvSpPr>
        <p:spPr>
          <a:xfrm>
            <a:off x="1056900" y="2514768"/>
            <a:ext cx="8839200" cy="954107"/>
          </a:xfrm>
          <a:prstGeom prst="rect">
            <a:avLst/>
          </a:prstGeom>
          <a:noFill/>
        </p:spPr>
        <p:txBody>
          <a:bodyPr wrap="square" rtlCol="0">
            <a:spAutoFit/>
          </a:bodyPr>
          <a:lstStyle/>
          <a:p>
            <a:r>
              <a:rPr lang="en" sz="5600" b="1" i="1" dirty="0">
                <a:solidFill>
                  <a:schemeClr val="accent3"/>
                </a:solidFill>
                <a:latin typeface="DM Sans"/>
                <a:ea typeface="DM Sans"/>
                <a:cs typeface="DM Sans"/>
                <a:sym typeface="DM Sans"/>
              </a:rPr>
              <a:t>3 days </a:t>
            </a:r>
            <a:r>
              <a:rPr lang="en" sz="5600" dirty="0">
                <a:latin typeface="DM Sans"/>
                <a:ea typeface="DM Sans"/>
                <a:cs typeface="DM Sans"/>
                <a:sym typeface="DM Sans"/>
              </a:rPr>
              <a:t>to fix it,</a:t>
            </a:r>
            <a:endParaRPr lang="en-CA" sz="5600" i="1" dirty="0">
              <a:solidFill>
                <a:schemeClr val="accent1"/>
              </a:solidFill>
              <a:latin typeface="DM Sans"/>
              <a:ea typeface="DM Sans"/>
              <a:cs typeface="DM Sans"/>
              <a:sym typeface="DM Sans"/>
            </a:endParaRPr>
          </a:p>
        </p:txBody>
      </p:sp>
      <p:pic>
        <p:nvPicPr>
          <p:cNvPr id="3" name="Graphic 2" descr="Stopwatch 33% outline">
            <a:extLst>
              <a:ext uri="{FF2B5EF4-FFF2-40B4-BE49-F238E27FC236}">
                <a16:creationId xmlns:a16="http://schemas.microsoft.com/office/drawing/2014/main" id="{CDEF021B-4146-3705-B6CB-5E07D639BF7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080874" y="198099"/>
            <a:ext cx="1661945" cy="1661945"/>
          </a:xfrm>
          <a:prstGeom prst="rect">
            <a:avLst/>
          </a:prstGeom>
        </p:spPr>
      </p:pic>
    </p:spTree>
    <p:extLst>
      <p:ext uri="{BB962C8B-B14F-4D97-AF65-F5344CB8AC3E}">
        <p14:creationId xmlns:p14="http://schemas.microsoft.com/office/powerpoint/2010/main" val="38597204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additive="base">
                                        <p:cTn id="7" dur="500" fill="hold"/>
                                        <p:tgtEl>
                                          <p:spTgt spid="33"/>
                                        </p:tgtEl>
                                        <p:attrNameLst>
                                          <p:attrName>ppt_x</p:attrName>
                                        </p:attrNameLst>
                                      </p:cBhvr>
                                      <p:tavLst>
                                        <p:tav tm="0">
                                          <p:val>
                                            <p:strVal val="#ppt_x"/>
                                          </p:val>
                                        </p:tav>
                                        <p:tav tm="100000">
                                          <p:val>
                                            <p:strVal val="#ppt_x"/>
                                          </p:val>
                                        </p:tav>
                                      </p:tavLst>
                                    </p:anim>
                                    <p:anim calcmode="lin" valueType="num">
                                      <p:cBhvr additive="base">
                                        <p:cTn id="8" dur="500" fill="hold"/>
                                        <p:tgtEl>
                                          <p:spTgt spid="33"/>
                                        </p:tgtEl>
                                        <p:attrNameLst>
                                          <p:attrName>ppt_y</p:attrName>
                                        </p:attrNameLst>
                                      </p:cBhvr>
                                      <p:tavLst>
                                        <p:tav tm="0">
                                          <p:val>
                                            <p:strVal val="1+#ppt_h/2"/>
                                          </p:val>
                                        </p:tav>
                                        <p:tav tm="100000">
                                          <p:val>
                                            <p:strVal val="#ppt_y"/>
                                          </p:val>
                                        </p:tav>
                                      </p:tavLst>
                                    </p:anim>
                                  </p:childTnLst>
                                </p:cTn>
                              </p:par>
                              <p:par>
                                <p:cTn id="9" presetID="1" presetClass="exit" presetSubtype="0" fill="hold" nodeType="withEffect">
                                  <p:stCondLst>
                                    <p:cond delay="0"/>
                                  </p:stCondLst>
                                  <p:childTnLst>
                                    <p:set>
                                      <p:cBhvr>
                                        <p:cTn id="10" dur="1" fill="hold">
                                          <p:stCondLst>
                                            <p:cond delay="0"/>
                                          </p:stCondLst>
                                        </p:cTn>
                                        <p:tgtEl>
                                          <p:spTgt spid="34"/>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75"/>
        <p:cNvGrpSpPr/>
        <p:nvPr/>
      </p:nvGrpSpPr>
      <p:grpSpPr>
        <a:xfrm>
          <a:off x="0" y="0"/>
          <a:ext cx="0" cy="0"/>
          <a:chOff x="0" y="0"/>
          <a:chExt cx="0" cy="0"/>
        </a:xfrm>
      </p:grpSpPr>
      <p:sp>
        <p:nvSpPr>
          <p:cNvPr id="576" name="Google Shape;576;p69"/>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36</a:t>
            </a:fld>
            <a:endParaRPr/>
          </a:p>
        </p:txBody>
      </p:sp>
      <p:sp>
        <p:nvSpPr>
          <p:cNvPr id="577" name="Google Shape;577;p69"/>
          <p:cNvSpPr txBox="1"/>
          <p:nvPr/>
        </p:nvSpPr>
        <p:spPr>
          <a:xfrm>
            <a:off x="1057025" y="1484400"/>
            <a:ext cx="10074900" cy="2036425"/>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5600" b="1" i="1" dirty="0">
                <a:solidFill>
                  <a:schemeClr val="accent3"/>
                </a:solidFill>
                <a:latin typeface="DM Sans"/>
                <a:ea typeface="DM Sans"/>
                <a:cs typeface="DM Sans"/>
                <a:sym typeface="DM Sans"/>
              </a:rPr>
              <a:t>5 days</a:t>
            </a:r>
            <a:r>
              <a:rPr lang="en" sz="5600" i="1" dirty="0">
                <a:latin typeface="DM Sans"/>
                <a:ea typeface="DM Sans"/>
                <a:cs typeface="DM Sans"/>
                <a:sym typeface="DM Sans"/>
              </a:rPr>
              <a:t> </a:t>
            </a:r>
            <a:r>
              <a:rPr lang="en" sz="5600" dirty="0">
                <a:latin typeface="DM Sans"/>
                <a:ea typeface="DM Sans"/>
                <a:cs typeface="DM Sans"/>
                <a:sym typeface="DM Sans"/>
              </a:rPr>
              <a:t>to find the bug, </a:t>
            </a:r>
            <a:endParaRPr sz="5600" dirty="0">
              <a:latin typeface="DM Sans"/>
              <a:ea typeface="DM Sans"/>
              <a:cs typeface="DM Sans"/>
              <a:sym typeface="DM Sans"/>
            </a:endParaRPr>
          </a:p>
          <a:p>
            <a:pPr marL="0" lvl="0" indent="0" algn="l" rtl="0">
              <a:spcBef>
                <a:spcPts val="1000"/>
              </a:spcBef>
              <a:spcAft>
                <a:spcPts val="0"/>
              </a:spcAft>
              <a:buNone/>
            </a:pPr>
            <a:r>
              <a:rPr lang="en" sz="5600" b="1" i="1" dirty="0">
                <a:solidFill>
                  <a:schemeClr val="accent3"/>
                </a:solidFill>
                <a:latin typeface="DM Sans"/>
                <a:ea typeface="DM Sans"/>
                <a:cs typeface="DM Sans"/>
                <a:sym typeface="DM Sans"/>
              </a:rPr>
              <a:t>3 days </a:t>
            </a:r>
            <a:r>
              <a:rPr lang="en" sz="5600" dirty="0">
                <a:latin typeface="DM Sans"/>
                <a:ea typeface="DM Sans"/>
                <a:cs typeface="DM Sans"/>
                <a:sym typeface="DM Sans"/>
              </a:rPr>
              <a:t>to fix it,</a:t>
            </a:r>
            <a:endParaRPr lang="en-CA" sz="5600" dirty="0">
              <a:latin typeface="DM Sans"/>
              <a:ea typeface="DM Sans"/>
              <a:cs typeface="DM Sans"/>
              <a:sym typeface="DM Sans"/>
            </a:endParaRPr>
          </a:p>
        </p:txBody>
      </p:sp>
      <p:sp>
        <p:nvSpPr>
          <p:cNvPr id="578" name="Google Shape;578;p69"/>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2" name="TextBox 1">
            <a:extLst>
              <a:ext uri="{FF2B5EF4-FFF2-40B4-BE49-F238E27FC236}">
                <a16:creationId xmlns:a16="http://schemas.microsoft.com/office/drawing/2014/main" id="{17C746AE-3213-AF1D-0291-7A782319E3B9}"/>
              </a:ext>
            </a:extLst>
          </p:cNvPr>
          <p:cNvSpPr txBox="1"/>
          <p:nvPr/>
        </p:nvSpPr>
        <p:spPr>
          <a:xfrm>
            <a:off x="1056900" y="3429000"/>
            <a:ext cx="10209846" cy="2677656"/>
          </a:xfrm>
          <a:prstGeom prst="rect">
            <a:avLst/>
          </a:prstGeom>
          <a:noFill/>
        </p:spPr>
        <p:txBody>
          <a:bodyPr wrap="none" rtlCol="0">
            <a:spAutoFit/>
          </a:bodyPr>
          <a:lstStyle/>
          <a:p>
            <a:r>
              <a:rPr lang="en" sz="5600" dirty="0">
                <a:latin typeface="DM Sans"/>
                <a:ea typeface="DM Sans"/>
                <a:cs typeface="DM Sans"/>
                <a:sym typeface="DM Sans"/>
              </a:rPr>
              <a:t>followed by </a:t>
            </a:r>
            <a:r>
              <a:rPr lang="en" sz="5600" b="1" i="1" dirty="0">
                <a:solidFill>
                  <a:schemeClr val="accent3"/>
                </a:solidFill>
                <a:latin typeface="DM Sans"/>
                <a:ea typeface="DM Sans"/>
                <a:cs typeface="DM Sans"/>
                <a:sym typeface="DM Sans"/>
              </a:rPr>
              <a:t>1 week</a:t>
            </a:r>
            <a:r>
              <a:rPr lang="en" sz="5600" dirty="0">
                <a:latin typeface="DM Sans"/>
                <a:ea typeface="DM Sans"/>
                <a:cs typeface="DM Sans"/>
                <a:sym typeface="DM Sans"/>
              </a:rPr>
              <a:t> of running </a:t>
            </a:r>
          </a:p>
          <a:p>
            <a:r>
              <a:rPr lang="en" sz="5600" dirty="0">
                <a:latin typeface="DM Sans"/>
                <a:ea typeface="DM Sans"/>
                <a:cs typeface="DM Sans"/>
                <a:sym typeface="DM Sans"/>
              </a:rPr>
              <a:t>backfills for </a:t>
            </a:r>
            <a:r>
              <a:rPr lang="en" sz="5600" b="1" i="1" dirty="0">
                <a:solidFill>
                  <a:schemeClr val="accent3"/>
                </a:solidFill>
                <a:latin typeface="DM Sans"/>
                <a:ea typeface="DM Sans"/>
                <a:cs typeface="DM Sans"/>
                <a:sym typeface="DM Sans"/>
              </a:rPr>
              <a:t>2 months </a:t>
            </a:r>
            <a:r>
              <a:rPr lang="en" sz="5600" dirty="0">
                <a:solidFill>
                  <a:schemeClr val="dk2"/>
                </a:solidFill>
                <a:latin typeface="DM Sans"/>
                <a:ea typeface="DM Sans"/>
                <a:cs typeface="DM Sans"/>
                <a:sym typeface="DM Sans"/>
              </a:rPr>
              <a:t>of data</a:t>
            </a:r>
            <a:endParaRPr lang="en-CA" sz="5600" i="1" dirty="0">
              <a:solidFill>
                <a:schemeClr val="accent1"/>
              </a:solidFill>
              <a:latin typeface="DM Sans"/>
              <a:ea typeface="DM Sans"/>
              <a:cs typeface="DM Sans"/>
              <a:sym typeface="DM Sans"/>
            </a:endParaRPr>
          </a:p>
          <a:p>
            <a:endParaRPr lang="en-US" sz="5600" dirty="0">
              <a:latin typeface="DM Sans" pitchFamily="2" charset="77"/>
            </a:endParaRPr>
          </a:p>
        </p:txBody>
      </p:sp>
      <p:pic>
        <p:nvPicPr>
          <p:cNvPr id="4" name="Graphic 3" descr="Stopwatch 75% outline">
            <a:extLst>
              <a:ext uri="{FF2B5EF4-FFF2-40B4-BE49-F238E27FC236}">
                <a16:creationId xmlns:a16="http://schemas.microsoft.com/office/drawing/2014/main" id="{A92F130B-9045-5D93-6508-F666F4A8D4B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080873" y="198099"/>
            <a:ext cx="1661945" cy="1661945"/>
          </a:xfrm>
          <a:prstGeom prst="rect">
            <a:avLst/>
          </a:prstGeom>
        </p:spPr>
      </p:pic>
    </p:spTree>
    <p:extLst>
      <p:ext uri="{BB962C8B-B14F-4D97-AF65-F5344CB8AC3E}">
        <p14:creationId xmlns:p14="http://schemas.microsoft.com/office/powerpoint/2010/main" val="161869089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Shape 871"/>
        <p:cNvGrpSpPr/>
        <p:nvPr/>
      </p:nvGrpSpPr>
      <p:grpSpPr>
        <a:xfrm>
          <a:off x="0" y="0"/>
          <a:ext cx="0" cy="0"/>
          <a:chOff x="0" y="0"/>
          <a:chExt cx="0" cy="0"/>
        </a:xfrm>
      </p:grpSpPr>
      <p:sp>
        <p:nvSpPr>
          <p:cNvPr id="872" name="Google Shape;872;p79"/>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37</a:t>
            </a:fld>
            <a:endParaRPr/>
          </a:p>
        </p:txBody>
      </p:sp>
      <p:pic>
        <p:nvPicPr>
          <p:cNvPr id="873" name="Google Shape;873;p79"/>
          <p:cNvPicPr preferRelativeResize="0"/>
          <p:nvPr/>
        </p:nvPicPr>
        <p:blipFill>
          <a:blip r:embed="rId3">
            <a:alphaModFix/>
          </a:blip>
          <a:stretch>
            <a:fillRect/>
          </a:stretch>
        </p:blipFill>
        <p:spPr>
          <a:xfrm>
            <a:off x="1099475" y="862925"/>
            <a:ext cx="14019599" cy="4668650"/>
          </a:xfrm>
          <a:prstGeom prst="rect">
            <a:avLst/>
          </a:prstGeom>
          <a:noFill/>
          <a:ln>
            <a:noFill/>
          </a:ln>
        </p:spPr>
      </p:pic>
      <p:sp>
        <p:nvSpPr>
          <p:cNvPr id="874" name="Google Shape;874;p79"/>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dirty="0">
                <a:solidFill>
                  <a:srgbClr val="D6DEEB"/>
                </a:solidFill>
                <a:latin typeface="Impact"/>
                <a:ea typeface="Impact"/>
                <a:cs typeface="Impact"/>
                <a:sym typeface="Impact"/>
              </a:rPr>
              <a:t>@</a:t>
            </a:r>
            <a:r>
              <a:rPr lang="en" sz="4000" dirty="0" err="1">
                <a:solidFill>
                  <a:srgbClr val="D6DEEB"/>
                </a:solidFill>
                <a:latin typeface="Impact"/>
                <a:ea typeface="Impact"/>
                <a:cs typeface="Impact"/>
                <a:sym typeface="Impact"/>
              </a:rPr>
              <a:t>jmasonlee</a:t>
            </a:r>
            <a:endParaRPr sz="4000" dirty="0">
              <a:solidFill>
                <a:srgbClr val="D6DEEB"/>
              </a:solidFill>
              <a:latin typeface="Impact"/>
              <a:ea typeface="Impact"/>
              <a:cs typeface="Impact"/>
              <a:sym typeface="Impact"/>
            </a:endParaRPr>
          </a:p>
        </p:txBody>
      </p:sp>
    </p:spTree>
    <p:extLst>
      <p:ext uri="{BB962C8B-B14F-4D97-AF65-F5344CB8AC3E}">
        <p14:creationId xmlns:p14="http://schemas.microsoft.com/office/powerpoint/2010/main" val="124508743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871"/>
        <p:cNvGrpSpPr/>
        <p:nvPr/>
      </p:nvGrpSpPr>
      <p:grpSpPr>
        <a:xfrm>
          <a:off x="0" y="0"/>
          <a:ext cx="0" cy="0"/>
          <a:chOff x="0" y="0"/>
          <a:chExt cx="0" cy="0"/>
        </a:xfrm>
      </p:grpSpPr>
      <p:cxnSp>
        <p:nvCxnSpPr>
          <p:cNvPr id="23" name="Curved Connector 22">
            <a:extLst>
              <a:ext uri="{FF2B5EF4-FFF2-40B4-BE49-F238E27FC236}">
                <a16:creationId xmlns:a16="http://schemas.microsoft.com/office/drawing/2014/main" id="{36ECD531-46F7-4861-D8CE-EA26782132CD}"/>
              </a:ext>
            </a:extLst>
          </p:cNvPr>
          <p:cNvCxnSpPr>
            <a:cxnSpLocks/>
            <a:stCxn id="2" idx="1"/>
            <a:endCxn id="21" idx="0"/>
          </p:cNvCxnSpPr>
          <p:nvPr/>
        </p:nvCxnSpPr>
        <p:spPr>
          <a:xfrm rot="10800000" flipV="1">
            <a:off x="2620280" y="870335"/>
            <a:ext cx="1696856" cy="1690336"/>
          </a:xfrm>
          <a:prstGeom prst="curvedConnector2">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872" name="Google Shape;872;p79"/>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38</a:t>
            </a:fld>
            <a:endParaRPr/>
          </a:p>
        </p:txBody>
      </p:sp>
      <p:sp>
        <p:nvSpPr>
          <p:cNvPr id="874" name="Google Shape;874;p79"/>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2" name="TextBox 1">
            <a:extLst>
              <a:ext uri="{FF2B5EF4-FFF2-40B4-BE49-F238E27FC236}">
                <a16:creationId xmlns:a16="http://schemas.microsoft.com/office/drawing/2014/main" id="{76B1B2BA-0990-F959-F845-C2D3F858FD1B}"/>
              </a:ext>
            </a:extLst>
          </p:cNvPr>
          <p:cNvSpPr txBox="1"/>
          <p:nvPr/>
        </p:nvSpPr>
        <p:spPr>
          <a:xfrm>
            <a:off x="4317136" y="454836"/>
            <a:ext cx="3554552" cy="830997"/>
          </a:xfrm>
          <a:prstGeom prst="rect">
            <a:avLst/>
          </a:prstGeom>
          <a:noFill/>
          <a:ln w="38100">
            <a:solidFill>
              <a:schemeClr val="bg2"/>
            </a:solidFill>
          </a:ln>
        </p:spPr>
        <p:txBody>
          <a:bodyPr wrap="square" rtlCol="0">
            <a:spAutoFit/>
          </a:bodyPr>
          <a:lstStyle/>
          <a:p>
            <a:pPr algn="ctr"/>
            <a:r>
              <a:rPr lang="en-US" sz="2400" dirty="0">
                <a:latin typeface="DM Sans" pitchFamily="2" charset="77"/>
              </a:rPr>
              <a:t>Automated Tests</a:t>
            </a:r>
          </a:p>
          <a:p>
            <a:pPr algn="ctr"/>
            <a:r>
              <a:rPr lang="en-US" sz="2400" dirty="0">
                <a:latin typeface="DM Sans" pitchFamily="2" charset="77"/>
              </a:rPr>
              <a:t>For Data Pipelines</a:t>
            </a:r>
          </a:p>
        </p:txBody>
      </p:sp>
      <p:graphicFrame>
        <p:nvGraphicFramePr>
          <p:cNvPr id="3" name="Table 3">
            <a:extLst>
              <a:ext uri="{FF2B5EF4-FFF2-40B4-BE49-F238E27FC236}">
                <a16:creationId xmlns:a16="http://schemas.microsoft.com/office/drawing/2014/main" id="{F7EC2900-D164-8E83-9D3B-8D9CB8628DDE}"/>
              </a:ext>
            </a:extLst>
          </p:cNvPr>
          <p:cNvGraphicFramePr>
            <a:graphicFrameLocks noGrp="1"/>
          </p:cNvGraphicFramePr>
          <p:nvPr/>
        </p:nvGraphicFramePr>
        <p:xfrm>
          <a:off x="448284" y="4124266"/>
          <a:ext cx="4343992" cy="1713606"/>
        </p:xfrm>
        <a:graphic>
          <a:graphicData uri="http://schemas.openxmlformats.org/drawingml/2006/table">
            <a:tbl>
              <a:tblPr firstRow="1" bandRow="1">
                <a:tableStyleId>{D7E440C0-9F9F-4B7A-B09E-0B7364B92A36}</a:tableStyleId>
              </a:tblPr>
              <a:tblGrid>
                <a:gridCol w="1085998">
                  <a:extLst>
                    <a:ext uri="{9D8B030D-6E8A-4147-A177-3AD203B41FA5}">
                      <a16:colId xmlns:a16="http://schemas.microsoft.com/office/drawing/2014/main" val="3153912135"/>
                    </a:ext>
                  </a:extLst>
                </a:gridCol>
                <a:gridCol w="1085998">
                  <a:extLst>
                    <a:ext uri="{9D8B030D-6E8A-4147-A177-3AD203B41FA5}">
                      <a16:colId xmlns:a16="http://schemas.microsoft.com/office/drawing/2014/main" val="2067168834"/>
                    </a:ext>
                  </a:extLst>
                </a:gridCol>
                <a:gridCol w="1085998">
                  <a:extLst>
                    <a:ext uri="{9D8B030D-6E8A-4147-A177-3AD203B41FA5}">
                      <a16:colId xmlns:a16="http://schemas.microsoft.com/office/drawing/2014/main" val="3520864782"/>
                    </a:ext>
                  </a:extLst>
                </a:gridCol>
                <a:gridCol w="1085998">
                  <a:extLst>
                    <a:ext uri="{9D8B030D-6E8A-4147-A177-3AD203B41FA5}">
                      <a16:colId xmlns:a16="http://schemas.microsoft.com/office/drawing/2014/main" val="1762378831"/>
                    </a:ext>
                  </a:extLst>
                </a:gridCol>
              </a:tblGrid>
              <a:tr h="0">
                <a:tc>
                  <a:txBody>
                    <a:bodyPr/>
                    <a:lstStyle/>
                    <a:p>
                      <a:r>
                        <a:rPr lang="en-US" sz="1600" b="1" dirty="0">
                          <a:solidFill>
                            <a:schemeClr val="bg2"/>
                          </a:solidFill>
                          <a:latin typeface="DM Sans" pitchFamily="2" charset="77"/>
                        </a:rPr>
                        <a:t>ID</a:t>
                      </a:r>
                    </a:p>
                  </a:txBody>
                  <a:tcPr marL="85341" marR="85341" marT="42671" marB="42671">
                    <a:solidFill>
                      <a:schemeClr val="accent6"/>
                    </a:solidFill>
                  </a:tcPr>
                </a:tc>
                <a:tc>
                  <a:txBody>
                    <a:bodyPr/>
                    <a:lstStyle/>
                    <a:p>
                      <a:r>
                        <a:rPr lang="en-US" sz="1600" b="1" dirty="0">
                          <a:solidFill>
                            <a:schemeClr val="bg2"/>
                          </a:solidFill>
                          <a:latin typeface="DM Sans" pitchFamily="2" charset="77"/>
                        </a:rPr>
                        <a:t>Name</a:t>
                      </a:r>
                    </a:p>
                  </a:txBody>
                  <a:tcPr marL="85341" marR="85341" marT="42671" marB="42671">
                    <a:solidFill>
                      <a:schemeClr val="accent6"/>
                    </a:solidFill>
                  </a:tcPr>
                </a:tc>
                <a:tc>
                  <a:txBody>
                    <a:bodyPr/>
                    <a:lstStyle/>
                    <a:p>
                      <a:r>
                        <a:rPr lang="en-US" sz="1600" b="1" dirty="0">
                          <a:solidFill>
                            <a:schemeClr val="bg2"/>
                          </a:solidFill>
                          <a:latin typeface="DM Sans" pitchFamily="2" charset="77"/>
                        </a:rPr>
                        <a:t>Age</a:t>
                      </a:r>
                    </a:p>
                  </a:txBody>
                  <a:tcPr marL="85341" marR="85341" marT="42671" marB="42671">
                    <a:solidFill>
                      <a:schemeClr val="accent6"/>
                    </a:solidFill>
                  </a:tcPr>
                </a:tc>
                <a:tc>
                  <a:txBody>
                    <a:bodyPr/>
                    <a:lstStyle/>
                    <a:p>
                      <a:r>
                        <a:rPr lang="en-US" sz="1600" b="1" dirty="0">
                          <a:solidFill>
                            <a:schemeClr val="bg2"/>
                          </a:solidFill>
                          <a:latin typeface="DM Sans" pitchFamily="2" charset="77"/>
                        </a:rPr>
                        <a:t>Eye color</a:t>
                      </a:r>
                    </a:p>
                  </a:txBody>
                  <a:tcPr marL="85341" marR="85341" marT="42671" marB="42671">
                    <a:solidFill>
                      <a:schemeClr val="accent6"/>
                    </a:solidFill>
                  </a:tcPr>
                </a:tc>
                <a:extLst>
                  <a:ext uri="{0D108BD9-81ED-4DB2-BD59-A6C34878D82A}">
                    <a16:rowId xmlns:a16="http://schemas.microsoft.com/office/drawing/2014/main" val="829607364"/>
                  </a:ext>
                </a:extLst>
              </a:tr>
              <a:tr h="346106">
                <a:tc>
                  <a:txBody>
                    <a:bodyPr/>
                    <a:lstStyle/>
                    <a:p>
                      <a:r>
                        <a:rPr lang="en-US" sz="1600" dirty="0">
                          <a:latin typeface="DM Sans" pitchFamily="2" charset="77"/>
                        </a:rPr>
                        <a:t>01452</a:t>
                      </a:r>
                    </a:p>
                  </a:txBody>
                  <a:tcPr marL="85341" marR="85341" marT="42671" marB="42671"/>
                </a:tc>
                <a:tc>
                  <a:txBody>
                    <a:bodyPr/>
                    <a:lstStyle/>
                    <a:p>
                      <a:r>
                        <a:rPr lang="en-US" sz="1600" dirty="0">
                          <a:latin typeface="DM Sans" pitchFamily="2" charset="77"/>
                        </a:rPr>
                        <a:t>Alan</a:t>
                      </a:r>
                    </a:p>
                  </a:txBody>
                  <a:tcPr marL="85341" marR="85341" marT="42671" marB="42671"/>
                </a:tc>
                <a:tc>
                  <a:txBody>
                    <a:bodyPr/>
                    <a:lstStyle/>
                    <a:p>
                      <a:r>
                        <a:rPr lang="en-US" sz="1600" dirty="0">
                          <a:latin typeface="DM Sans" pitchFamily="2" charset="77"/>
                        </a:rPr>
                        <a:t>452</a:t>
                      </a:r>
                    </a:p>
                  </a:txBody>
                  <a:tcPr marL="85341" marR="85341" marT="42671" marB="42671"/>
                </a:tc>
                <a:tc>
                  <a:txBody>
                    <a:bodyPr/>
                    <a:lstStyle/>
                    <a:p>
                      <a:r>
                        <a:rPr lang="en-US" sz="1600" dirty="0">
                          <a:latin typeface="DM Sans" pitchFamily="2" charset="77"/>
                        </a:rPr>
                        <a:t>blue</a:t>
                      </a:r>
                    </a:p>
                  </a:txBody>
                  <a:tcPr marL="85341" marR="85341" marT="42671" marB="42671"/>
                </a:tc>
                <a:extLst>
                  <a:ext uri="{0D108BD9-81ED-4DB2-BD59-A6C34878D82A}">
                    <a16:rowId xmlns:a16="http://schemas.microsoft.com/office/drawing/2014/main" val="3423060112"/>
                  </a:ext>
                </a:extLst>
              </a:tr>
              <a:tr h="346106">
                <a:tc>
                  <a:txBody>
                    <a:bodyPr/>
                    <a:lstStyle/>
                    <a:p>
                      <a:r>
                        <a:rPr lang="en-US" sz="1600" dirty="0">
                          <a:latin typeface="DM Sans" pitchFamily="2" charset="77"/>
                        </a:rPr>
                        <a:t>64521</a:t>
                      </a:r>
                    </a:p>
                  </a:txBody>
                  <a:tcPr marL="85341" marR="85341" marT="42671" marB="42671"/>
                </a:tc>
                <a:tc>
                  <a:txBody>
                    <a:bodyPr/>
                    <a:lstStyle/>
                    <a:p>
                      <a:r>
                        <a:rPr lang="en-US" sz="1600" dirty="0">
                          <a:latin typeface="DM Sans" pitchFamily="2" charset="77"/>
                        </a:rPr>
                        <a:t>NULL</a:t>
                      </a:r>
                    </a:p>
                  </a:txBody>
                  <a:tcPr marL="85341" marR="85341" marT="42671" marB="42671"/>
                </a:tc>
                <a:tc>
                  <a:txBody>
                    <a:bodyPr/>
                    <a:lstStyle/>
                    <a:p>
                      <a:r>
                        <a:rPr lang="en-US" sz="1600" dirty="0">
                          <a:latin typeface="DM Sans" pitchFamily="2" charset="77"/>
                        </a:rPr>
                        <a:t>29</a:t>
                      </a:r>
                    </a:p>
                  </a:txBody>
                  <a:tcPr marL="85341" marR="85341" marT="42671" marB="42671"/>
                </a:tc>
                <a:tc>
                  <a:txBody>
                    <a:bodyPr/>
                    <a:lstStyle/>
                    <a:p>
                      <a:r>
                        <a:rPr lang="en-US" sz="1600" dirty="0">
                          <a:latin typeface="DM Sans" pitchFamily="2" charset="77"/>
                        </a:rPr>
                        <a:t>green</a:t>
                      </a:r>
                    </a:p>
                  </a:txBody>
                  <a:tcPr marL="85341" marR="85341" marT="42671" marB="42671"/>
                </a:tc>
                <a:extLst>
                  <a:ext uri="{0D108BD9-81ED-4DB2-BD59-A6C34878D82A}">
                    <a16:rowId xmlns:a16="http://schemas.microsoft.com/office/drawing/2014/main" val="3020610891"/>
                  </a:ext>
                </a:extLst>
              </a:tr>
              <a:tr h="346106">
                <a:tc>
                  <a:txBody>
                    <a:bodyPr/>
                    <a:lstStyle/>
                    <a:p>
                      <a:r>
                        <a:rPr lang="en-US" sz="1600" dirty="0">
                          <a:latin typeface="DM Sans" pitchFamily="2" charset="77"/>
                        </a:rPr>
                        <a:t>49031</a:t>
                      </a:r>
                    </a:p>
                  </a:txBody>
                  <a:tcPr marL="85341" marR="85341" marT="42671" marB="42671"/>
                </a:tc>
                <a:tc>
                  <a:txBody>
                    <a:bodyPr/>
                    <a:lstStyle/>
                    <a:p>
                      <a:r>
                        <a:rPr lang="en-US" sz="1600" dirty="0">
                          <a:latin typeface="DM Sans" pitchFamily="2" charset="77"/>
                        </a:rPr>
                        <a:t>Margaret</a:t>
                      </a:r>
                    </a:p>
                  </a:txBody>
                  <a:tcPr marL="85341" marR="85341" marT="42671" marB="42671"/>
                </a:tc>
                <a:tc>
                  <a:txBody>
                    <a:bodyPr/>
                    <a:lstStyle/>
                    <a:p>
                      <a:r>
                        <a:rPr lang="en-US" sz="1600" dirty="0">
                          <a:latin typeface="DM Sans" pitchFamily="2" charset="77"/>
                        </a:rPr>
                        <a:t>45</a:t>
                      </a:r>
                    </a:p>
                  </a:txBody>
                  <a:tcPr marL="85341" marR="85341" marT="42671" marB="42671"/>
                </a:tc>
                <a:tc>
                  <a:txBody>
                    <a:bodyPr/>
                    <a:lstStyle/>
                    <a:p>
                      <a:r>
                        <a:rPr lang="en-US" sz="1600" dirty="0">
                          <a:latin typeface="DM Sans" pitchFamily="2" charset="77"/>
                        </a:rPr>
                        <a:t>brown</a:t>
                      </a:r>
                    </a:p>
                  </a:txBody>
                  <a:tcPr marL="85341" marR="85341" marT="42671" marB="42671"/>
                </a:tc>
                <a:extLst>
                  <a:ext uri="{0D108BD9-81ED-4DB2-BD59-A6C34878D82A}">
                    <a16:rowId xmlns:a16="http://schemas.microsoft.com/office/drawing/2014/main" val="2125337847"/>
                  </a:ext>
                </a:extLst>
              </a:tr>
              <a:tr h="346106">
                <a:tc>
                  <a:txBody>
                    <a:bodyPr/>
                    <a:lstStyle/>
                    <a:p>
                      <a:r>
                        <a:rPr lang="en-US" sz="1600" dirty="0">
                          <a:latin typeface="DM Sans" pitchFamily="2" charset="77"/>
                        </a:rPr>
                        <a:t>49031</a:t>
                      </a:r>
                    </a:p>
                  </a:txBody>
                  <a:tcPr marL="85341" marR="85341" marT="42671" marB="42671"/>
                </a:tc>
                <a:tc>
                  <a:txBody>
                    <a:bodyPr/>
                    <a:lstStyle/>
                    <a:p>
                      <a:r>
                        <a:rPr lang="en-US" sz="1600" dirty="0">
                          <a:latin typeface="DM Sans" pitchFamily="2" charset="77"/>
                        </a:rPr>
                        <a:t>Margaret</a:t>
                      </a:r>
                    </a:p>
                  </a:txBody>
                  <a:tcPr marL="85341" marR="85341" marT="42671" marB="42671"/>
                </a:tc>
                <a:tc>
                  <a:txBody>
                    <a:bodyPr/>
                    <a:lstStyle/>
                    <a:p>
                      <a:r>
                        <a:rPr lang="en-US" sz="1600" dirty="0">
                          <a:latin typeface="DM Sans" pitchFamily="2" charset="77"/>
                        </a:rPr>
                        <a:t>45</a:t>
                      </a:r>
                    </a:p>
                  </a:txBody>
                  <a:tcPr marL="85341" marR="85341" marT="42671" marB="42671"/>
                </a:tc>
                <a:tc>
                  <a:txBody>
                    <a:bodyPr/>
                    <a:lstStyle/>
                    <a:p>
                      <a:r>
                        <a:rPr lang="en-US" sz="1600" dirty="0">
                          <a:latin typeface="DM Sans" pitchFamily="2" charset="77"/>
                        </a:rPr>
                        <a:t>brown</a:t>
                      </a:r>
                    </a:p>
                  </a:txBody>
                  <a:tcPr marL="85341" marR="85341" marT="42671" marB="42671"/>
                </a:tc>
                <a:extLst>
                  <a:ext uri="{0D108BD9-81ED-4DB2-BD59-A6C34878D82A}">
                    <a16:rowId xmlns:a16="http://schemas.microsoft.com/office/drawing/2014/main" val="3417541705"/>
                  </a:ext>
                </a:extLst>
              </a:tr>
            </a:tbl>
          </a:graphicData>
        </a:graphic>
      </p:graphicFrame>
      <p:sp>
        <p:nvSpPr>
          <p:cNvPr id="21" name="TextBox 20">
            <a:extLst>
              <a:ext uri="{FF2B5EF4-FFF2-40B4-BE49-F238E27FC236}">
                <a16:creationId xmlns:a16="http://schemas.microsoft.com/office/drawing/2014/main" id="{0E29CD7D-9B58-0D42-CD10-498A8187CECB}"/>
              </a:ext>
            </a:extLst>
          </p:cNvPr>
          <p:cNvSpPr txBox="1"/>
          <p:nvPr/>
        </p:nvSpPr>
        <p:spPr>
          <a:xfrm>
            <a:off x="2118109" y="2560671"/>
            <a:ext cx="1004341" cy="830997"/>
          </a:xfrm>
          <a:prstGeom prst="rect">
            <a:avLst/>
          </a:prstGeom>
          <a:noFill/>
          <a:ln w="38100">
            <a:solidFill>
              <a:schemeClr val="accent5"/>
            </a:solidFill>
          </a:ln>
        </p:spPr>
        <p:txBody>
          <a:bodyPr wrap="square" rtlCol="0">
            <a:spAutoFit/>
          </a:bodyPr>
          <a:lstStyle/>
          <a:p>
            <a:r>
              <a:rPr lang="en-US" sz="2400" dirty="0">
                <a:latin typeface="DM Sans" pitchFamily="2" charset="77"/>
              </a:rPr>
              <a:t>Data Tests</a:t>
            </a:r>
          </a:p>
        </p:txBody>
      </p:sp>
      <p:sp>
        <p:nvSpPr>
          <p:cNvPr id="28" name="Rectangle 27">
            <a:extLst>
              <a:ext uri="{FF2B5EF4-FFF2-40B4-BE49-F238E27FC236}">
                <a16:creationId xmlns:a16="http://schemas.microsoft.com/office/drawing/2014/main" id="{BD425AB3-3850-9C49-C2EA-33526C20A822}"/>
              </a:ext>
            </a:extLst>
          </p:cNvPr>
          <p:cNvSpPr/>
          <p:nvPr/>
        </p:nvSpPr>
        <p:spPr>
          <a:xfrm>
            <a:off x="450248" y="5135355"/>
            <a:ext cx="1076998" cy="688872"/>
          </a:xfrm>
          <a:prstGeom prst="rect">
            <a:avLst/>
          </a:prstGeom>
          <a:solidFill>
            <a:srgbClr val="F16047">
              <a:alpha val="32157"/>
            </a:srgbClr>
          </a:solidFill>
          <a:ln>
            <a:solidFill>
              <a:srgbClr val="F16047">
                <a:alpha val="32157"/>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066A78BE-3789-B2FF-92A8-214A25BBE94B}"/>
              </a:ext>
            </a:extLst>
          </p:cNvPr>
          <p:cNvSpPr/>
          <p:nvPr/>
        </p:nvSpPr>
        <p:spPr>
          <a:xfrm>
            <a:off x="1546605" y="4803906"/>
            <a:ext cx="1074851" cy="340458"/>
          </a:xfrm>
          <a:prstGeom prst="rect">
            <a:avLst/>
          </a:prstGeom>
          <a:solidFill>
            <a:srgbClr val="F16047">
              <a:alpha val="32157"/>
            </a:srgbClr>
          </a:solidFill>
          <a:ln>
            <a:solidFill>
              <a:srgbClr val="F16047">
                <a:alpha val="32157"/>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DF1330AF-36DF-E01A-F443-D0192BA92D89}"/>
              </a:ext>
            </a:extLst>
          </p:cNvPr>
          <p:cNvSpPr/>
          <p:nvPr/>
        </p:nvSpPr>
        <p:spPr>
          <a:xfrm>
            <a:off x="2621456" y="4463448"/>
            <a:ext cx="1071188" cy="340458"/>
          </a:xfrm>
          <a:prstGeom prst="rect">
            <a:avLst/>
          </a:prstGeom>
          <a:solidFill>
            <a:srgbClr val="F16047">
              <a:alpha val="32157"/>
            </a:srgbClr>
          </a:solidFill>
          <a:ln>
            <a:solidFill>
              <a:srgbClr val="F16047">
                <a:alpha val="32157"/>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86165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32" grpId="0" animBg="1"/>
      <p:bldP spid="33"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871"/>
        <p:cNvGrpSpPr/>
        <p:nvPr/>
      </p:nvGrpSpPr>
      <p:grpSpPr>
        <a:xfrm>
          <a:off x="0" y="0"/>
          <a:ext cx="0" cy="0"/>
          <a:chOff x="0" y="0"/>
          <a:chExt cx="0" cy="0"/>
        </a:xfrm>
      </p:grpSpPr>
      <p:cxnSp>
        <p:nvCxnSpPr>
          <p:cNvPr id="26" name="Curved Connector 25">
            <a:extLst>
              <a:ext uri="{FF2B5EF4-FFF2-40B4-BE49-F238E27FC236}">
                <a16:creationId xmlns:a16="http://schemas.microsoft.com/office/drawing/2014/main" id="{4004A64D-EFAA-36C4-01D9-C303854AB2AC}"/>
              </a:ext>
            </a:extLst>
          </p:cNvPr>
          <p:cNvCxnSpPr>
            <a:cxnSpLocks/>
            <a:stCxn id="2" idx="3"/>
            <a:endCxn id="25" idx="0"/>
          </p:cNvCxnSpPr>
          <p:nvPr/>
        </p:nvCxnSpPr>
        <p:spPr>
          <a:xfrm>
            <a:off x="7871688" y="870335"/>
            <a:ext cx="1423074" cy="1797723"/>
          </a:xfrm>
          <a:prstGeom prst="curvedConnector2">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urved Connector 22">
            <a:extLst>
              <a:ext uri="{FF2B5EF4-FFF2-40B4-BE49-F238E27FC236}">
                <a16:creationId xmlns:a16="http://schemas.microsoft.com/office/drawing/2014/main" id="{36ECD531-46F7-4861-D8CE-EA26782132CD}"/>
              </a:ext>
            </a:extLst>
          </p:cNvPr>
          <p:cNvCxnSpPr>
            <a:cxnSpLocks/>
            <a:stCxn id="2" idx="1"/>
            <a:endCxn id="21" idx="0"/>
          </p:cNvCxnSpPr>
          <p:nvPr/>
        </p:nvCxnSpPr>
        <p:spPr>
          <a:xfrm rot="10800000" flipV="1">
            <a:off x="2620280" y="870335"/>
            <a:ext cx="1696856" cy="1690336"/>
          </a:xfrm>
          <a:prstGeom prst="curvedConnector2">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872" name="Google Shape;872;p79"/>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39</a:t>
            </a:fld>
            <a:endParaRPr/>
          </a:p>
        </p:txBody>
      </p:sp>
      <p:sp>
        <p:nvSpPr>
          <p:cNvPr id="874" name="Google Shape;874;p79"/>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2" name="TextBox 1">
            <a:extLst>
              <a:ext uri="{FF2B5EF4-FFF2-40B4-BE49-F238E27FC236}">
                <a16:creationId xmlns:a16="http://schemas.microsoft.com/office/drawing/2014/main" id="{76B1B2BA-0990-F959-F845-C2D3F858FD1B}"/>
              </a:ext>
            </a:extLst>
          </p:cNvPr>
          <p:cNvSpPr txBox="1"/>
          <p:nvPr/>
        </p:nvSpPr>
        <p:spPr>
          <a:xfrm>
            <a:off x="4317136" y="454836"/>
            <a:ext cx="3554552" cy="830997"/>
          </a:xfrm>
          <a:prstGeom prst="rect">
            <a:avLst/>
          </a:prstGeom>
          <a:noFill/>
          <a:ln w="38100">
            <a:solidFill>
              <a:schemeClr val="bg2"/>
            </a:solidFill>
          </a:ln>
        </p:spPr>
        <p:txBody>
          <a:bodyPr wrap="square" rtlCol="0">
            <a:spAutoFit/>
          </a:bodyPr>
          <a:lstStyle/>
          <a:p>
            <a:pPr algn="ctr"/>
            <a:r>
              <a:rPr lang="en-US" sz="2400" dirty="0">
                <a:latin typeface="DM Sans" pitchFamily="2" charset="77"/>
              </a:rPr>
              <a:t>Automated Tests</a:t>
            </a:r>
          </a:p>
          <a:p>
            <a:pPr algn="ctr"/>
            <a:r>
              <a:rPr lang="en-US" sz="2400" dirty="0">
                <a:latin typeface="DM Sans" pitchFamily="2" charset="77"/>
              </a:rPr>
              <a:t>For Data Pipelines</a:t>
            </a:r>
          </a:p>
        </p:txBody>
      </p:sp>
      <p:graphicFrame>
        <p:nvGraphicFramePr>
          <p:cNvPr id="3" name="Table 3">
            <a:extLst>
              <a:ext uri="{FF2B5EF4-FFF2-40B4-BE49-F238E27FC236}">
                <a16:creationId xmlns:a16="http://schemas.microsoft.com/office/drawing/2014/main" id="{F7EC2900-D164-8E83-9D3B-8D9CB8628DDE}"/>
              </a:ext>
            </a:extLst>
          </p:cNvPr>
          <p:cNvGraphicFramePr>
            <a:graphicFrameLocks noGrp="1"/>
          </p:cNvGraphicFramePr>
          <p:nvPr/>
        </p:nvGraphicFramePr>
        <p:xfrm>
          <a:off x="448284" y="4124266"/>
          <a:ext cx="4343992" cy="1713606"/>
        </p:xfrm>
        <a:graphic>
          <a:graphicData uri="http://schemas.openxmlformats.org/drawingml/2006/table">
            <a:tbl>
              <a:tblPr firstRow="1" bandRow="1">
                <a:tableStyleId>{D7E440C0-9F9F-4B7A-B09E-0B7364B92A36}</a:tableStyleId>
              </a:tblPr>
              <a:tblGrid>
                <a:gridCol w="1085998">
                  <a:extLst>
                    <a:ext uri="{9D8B030D-6E8A-4147-A177-3AD203B41FA5}">
                      <a16:colId xmlns:a16="http://schemas.microsoft.com/office/drawing/2014/main" val="3153912135"/>
                    </a:ext>
                  </a:extLst>
                </a:gridCol>
                <a:gridCol w="1085998">
                  <a:extLst>
                    <a:ext uri="{9D8B030D-6E8A-4147-A177-3AD203B41FA5}">
                      <a16:colId xmlns:a16="http://schemas.microsoft.com/office/drawing/2014/main" val="2067168834"/>
                    </a:ext>
                  </a:extLst>
                </a:gridCol>
                <a:gridCol w="1085998">
                  <a:extLst>
                    <a:ext uri="{9D8B030D-6E8A-4147-A177-3AD203B41FA5}">
                      <a16:colId xmlns:a16="http://schemas.microsoft.com/office/drawing/2014/main" val="3520864782"/>
                    </a:ext>
                  </a:extLst>
                </a:gridCol>
                <a:gridCol w="1085998">
                  <a:extLst>
                    <a:ext uri="{9D8B030D-6E8A-4147-A177-3AD203B41FA5}">
                      <a16:colId xmlns:a16="http://schemas.microsoft.com/office/drawing/2014/main" val="1762378831"/>
                    </a:ext>
                  </a:extLst>
                </a:gridCol>
              </a:tblGrid>
              <a:tr h="0">
                <a:tc>
                  <a:txBody>
                    <a:bodyPr/>
                    <a:lstStyle/>
                    <a:p>
                      <a:r>
                        <a:rPr lang="en-US" sz="1600" b="1" dirty="0">
                          <a:solidFill>
                            <a:schemeClr val="bg2"/>
                          </a:solidFill>
                          <a:latin typeface="DM Sans" pitchFamily="2" charset="77"/>
                        </a:rPr>
                        <a:t>ID</a:t>
                      </a:r>
                    </a:p>
                  </a:txBody>
                  <a:tcPr marL="85341" marR="85341" marT="42671" marB="42671">
                    <a:solidFill>
                      <a:schemeClr val="accent6"/>
                    </a:solidFill>
                  </a:tcPr>
                </a:tc>
                <a:tc>
                  <a:txBody>
                    <a:bodyPr/>
                    <a:lstStyle/>
                    <a:p>
                      <a:r>
                        <a:rPr lang="en-US" sz="1600" b="1" dirty="0">
                          <a:solidFill>
                            <a:schemeClr val="bg2"/>
                          </a:solidFill>
                          <a:latin typeface="DM Sans" pitchFamily="2" charset="77"/>
                        </a:rPr>
                        <a:t>Name</a:t>
                      </a:r>
                    </a:p>
                  </a:txBody>
                  <a:tcPr marL="85341" marR="85341" marT="42671" marB="42671">
                    <a:solidFill>
                      <a:schemeClr val="accent6"/>
                    </a:solidFill>
                  </a:tcPr>
                </a:tc>
                <a:tc>
                  <a:txBody>
                    <a:bodyPr/>
                    <a:lstStyle/>
                    <a:p>
                      <a:r>
                        <a:rPr lang="en-US" sz="1600" b="1" dirty="0">
                          <a:solidFill>
                            <a:schemeClr val="bg2"/>
                          </a:solidFill>
                          <a:latin typeface="DM Sans" pitchFamily="2" charset="77"/>
                        </a:rPr>
                        <a:t>Age</a:t>
                      </a:r>
                    </a:p>
                  </a:txBody>
                  <a:tcPr marL="85341" marR="85341" marT="42671" marB="42671">
                    <a:solidFill>
                      <a:schemeClr val="accent6"/>
                    </a:solidFill>
                  </a:tcPr>
                </a:tc>
                <a:tc>
                  <a:txBody>
                    <a:bodyPr/>
                    <a:lstStyle/>
                    <a:p>
                      <a:r>
                        <a:rPr lang="en-US" sz="1600" b="1" dirty="0">
                          <a:solidFill>
                            <a:schemeClr val="bg2"/>
                          </a:solidFill>
                          <a:latin typeface="DM Sans" pitchFamily="2" charset="77"/>
                        </a:rPr>
                        <a:t>Eye color</a:t>
                      </a:r>
                    </a:p>
                  </a:txBody>
                  <a:tcPr marL="85341" marR="85341" marT="42671" marB="42671">
                    <a:solidFill>
                      <a:schemeClr val="accent6"/>
                    </a:solidFill>
                  </a:tcPr>
                </a:tc>
                <a:extLst>
                  <a:ext uri="{0D108BD9-81ED-4DB2-BD59-A6C34878D82A}">
                    <a16:rowId xmlns:a16="http://schemas.microsoft.com/office/drawing/2014/main" val="829607364"/>
                  </a:ext>
                </a:extLst>
              </a:tr>
              <a:tr h="346106">
                <a:tc>
                  <a:txBody>
                    <a:bodyPr/>
                    <a:lstStyle/>
                    <a:p>
                      <a:r>
                        <a:rPr lang="en-US" sz="1600" dirty="0">
                          <a:latin typeface="DM Sans" pitchFamily="2" charset="77"/>
                        </a:rPr>
                        <a:t>01452</a:t>
                      </a:r>
                    </a:p>
                  </a:txBody>
                  <a:tcPr marL="85341" marR="85341" marT="42671" marB="42671"/>
                </a:tc>
                <a:tc>
                  <a:txBody>
                    <a:bodyPr/>
                    <a:lstStyle/>
                    <a:p>
                      <a:r>
                        <a:rPr lang="en-US" sz="1600" dirty="0">
                          <a:latin typeface="DM Sans" pitchFamily="2" charset="77"/>
                        </a:rPr>
                        <a:t>Alan</a:t>
                      </a:r>
                    </a:p>
                  </a:txBody>
                  <a:tcPr marL="85341" marR="85341" marT="42671" marB="42671"/>
                </a:tc>
                <a:tc>
                  <a:txBody>
                    <a:bodyPr/>
                    <a:lstStyle/>
                    <a:p>
                      <a:r>
                        <a:rPr lang="en-US" sz="1600" dirty="0">
                          <a:latin typeface="DM Sans" pitchFamily="2" charset="77"/>
                        </a:rPr>
                        <a:t>452</a:t>
                      </a:r>
                    </a:p>
                  </a:txBody>
                  <a:tcPr marL="85341" marR="85341" marT="42671" marB="42671"/>
                </a:tc>
                <a:tc>
                  <a:txBody>
                    <a:bodyPr/>
                    <a:lstStyle/>
                    <a:p>
                      <a:r>
                        <a:rPr lang="en-US" sz="1600" dirty="0">
                          <a:latin typeface="DM Sans" pitchFamily="2" charset="77"/>
                        </a:rPr>
                        <a:t>blue</a:t>
                      </a:r>
                    </a:p>
                  </a:txBody>
                  <a:tcPr marL="85341" marR="85341" marT="42671" marB="42671"/>
                </a:tc>
                <a:extLst>
                  <a:ext uri="{0D108BD9-81ED-4DB2-BD59-A6C34878D82A}">
                    <a16:rowId xmlns:a16="http://schemas.microsoft.com/office/drawing/2014/main" val="3423060112"/>
                  </a:ext>
                </a:extLst>
              </a:tr>
              <a:tr h="346106">
                <a:tc>
                  <a:txBody>
                    <a:bodyPr/>
                    <a:lstStyle/>
                    <a:p>
                      <a:r>
                        <a:rPr lang="en-US" sz="1600" dirty="0">
                          <a:latin typeface="DM Sans" pitchFamily="2" charset="77"/>
                        </a:rPr>
                        <a:t>64521</a:t>
                      </a:r>
                    </a:p>
                  </a:txBody>
                  <a:tcPr marL="85341" marR="85341" marT="42671" marB="42671"/>
                </a:tc>
                <a:tc>
                  <a:txBody>
                    <a:bodyPr/>
                    <a:lstStyle/>
                    <a:p>
                      <a:r>
                        <a:rPr lang="en-US" sz="1600" dirty="0">
                          <a:latin typeface="DM Sans" pitchFamily="2" charset="77"/>
                        </a:rPr>
                        <a:t>NULL</a:t>
                      </a:r>
                    </a:p>
                  </a:txBody>
                  <a:tcPr marL="85341" marR="85341" marT="42671" marB="42671"/>
                </a:tc>
                <a:tc>
                  <a:txBody>
                    <a:bodyPr/>
                    <a:lstStyle/>
                    <a:p>
                      <a:r>
                        <a:rPr lang="en-US" sz="1600" dirty="0">
                          <a:latin typeface="DM Sans" pitchFamily="2" charset="77"/>
                        </a:rPr>
                        <a:t>29</a:t>
                      </a:r>
                    </a:p>
                  </a:txBody>
                  <a:tcPr marL="85341" marR="85341" marT="42671" marB="42671"/>
                </a:tc>
                <a:tc>
                  <a:txBody>
                    <a:bodyPr/>
                    <a:lstStyle/>
                    <a:p>
                      <a:r>
                        <a:rPr lang="en-US" sz="1600" dirty="0">
                          <a:latin typeface="DM Sans" pitchFamily="2" charset="77"/>
                        </a:rPr>
                        <a:t>green</a:t>
                      </a:r>
                    </a:p>
                  </a:txBody>
                  <a:tcPr marL="85341" marR="85341" marT="42671" marB="42671"/>
                </a:tc>
                <a:extLst>
                  <a:ext uri="{0D108BD9-81ED-4DB2-BD59-A6C34878D82A}">
                    <a16:rowId xmlns:a16="http://schemas.microsoft.com/office/drawing/2014/main" val="3020610891"/>
                  </a:ext>
                </a:extLst>
              </a:tr>
              <a:tr h="346106">
                <a:tc>
                  <a:txBody>
                    <a:bodyPr/>
                    <a:lstStyle/>
                    <a:p>
                      <a:r>
                        <a:rPr lang="en-US" sz="1600" dirty="0">
                          <a:latin typeface="DM Sans" pitchFamily="2" charset="77"/>
                        </a:rPr>
                        <a:t>49031</a:t>
                      </a:r>
                    </a:p>
                  </a:txBody>
                  <a:tcPr marL="85341" marR="85341" marT="42671" marB="42671"/>
                </a:tc>
                <a:tc>
                  <a:txBody>
                    <a:bodyPr/>
                    <a:lstStyle/>
                    <a:p>
                      <a:r>
                        <a:rPr lang="en-US" sz="1600" dirty="0">
                          <a:latin typeface="DM Sans" pitchFamily="2" charset="77"/>
                        </a:rPr>
                        <a:t>Margaret</a:t>
                      </a:r>
                    </a:p>
                  </a:txBody>
                  <a:tcPr marL="85341" marR="85341" marT="42671" marB="42671"/>
                </a:tc>
                <a:tc>
                  <a:txBody>
                    <a:bodyPr/>
                    <a:lstStyle/>
                    <a:p>
                      <a:r>
                        <a:rPr lang="en-US" sz="1600" dirty="0">
                          <a:latin typeface="DM Sans" pitchFamily="2" charset="77"/>
                        </a:rPr>
                        <a:t>45</a:t>
                      </a:r>
                    </a:p>
                  </a:txBody>
                  <a:tcPr marL="85341" marR="85341" marT="42671" marB="42671"/>
                </a:tc>
                <a:tc>
                  <a:txBody>
                    <a:bodyPr/>
                    <a:lstStyle/>
                    <a:p>
                      <a:r>
                        <a:rPr lang="en-US" sz="1600" dirty="0">
                          <a:latin typeface="DM Sans" pitchFamily="2" charset="77"/>
                        </a:rPr>
                        <a:t>brown</a:t>
                      </a:r>
                    </a:p>
                  </a:txBody>
                  <a:tcPr marL="85341" marR="85341" marT="42671" marB="42671"/>
                </a:tc>
                <a:extLst>
                  <a:ext uri="{0D108BD9-81ED-4DB2-BD59-A6C34878D82A}">
                    <a16:rowId xmlns:a16="http://schemas.microsoft.com/office/drawing/2014/main" val="2125337847"/>
                  </a:ext>
                </a:extLst>
              </a:tr>
              <a:tr h="346106">
                <a:tc>
                  <a:txBody>
                    <a:bodyPr/>
                    <a:lstStyle/>
                    <a:p>
                      <a:r>
                        <a:rPr lang="en-US" sz="1600" dirty="0">
                          <a:latin typeface="DM Sans" pitchFamily="2" charset="77"/>
                        </a:rPr>
                        <a:t>49031</a:t>
                      </a:r>
                    </a:p>
                  </a:txBody>
                  <a:tcPr marL="85341" marR="85341" marT="42671" marB="42671"/>
                </a:tc>
                <a:tc>
                  <a:txBody>
                    <a:bodyPr/>
                    <a:lstStyle/>
                    <a:p>
                      <a:r>
                        <a:rPr lang="en-US" sz="1600" dirty="0">
                          <a:latin typeface="DM Sans" pitchFamily="2" charset="77"/>
                        </a:rPr>
                        <a:t>Margaret</a:t>
                      </a:r>
                    </a:p>
                  </a:txBody>
                  <a:tcPr marL="85341" marR="85341" marT="42671" marB="42671"/>
                </a:tc>
                <a:tc>
                  <a:txBody>
                    <a:bodyPr/>
                    <a:lstStyle/>
                    <a:p>
                      <a:r>
                        <a:rPr lang="en-US" sz="1600" dirty="0">
                          <a:latin typeface="DM Sans" pitchFamily="2" charset="77"/>
                        </a:rPr>
                        <a:t>45</a:t>
                      </a:r>
                    </a:p>
                  </a:txBody>
                  <a:tcPr marL="85341" marR="85341" marT="42671" marB="42671"/>
                </a:tc>
                <a:tc>
                  <a:txBody>
                    <a:bodyPr/>
                    <a:lstStyle/>
                    <a:p>
                      <a:r>
                        <a:rPr lang="en-US" sz="1600" dirty="0">
                          <a:latin typeface="DM Sans" pitchFamily="2" charset="77"/>
                        </a:rPr>
                        <a:t>brown</a:t>
                      </a:r>
                    </a:p>
                  </a:txBody>
                  <a:tcPr marL="85341" marR="85341" marT="42671" marB="42671"/>
                </a:tc>
                <a:extLst>
                  <a:ext uri="{0D108BD9-81ED-4DB2-BD59-A6C34878D82A}">
                    <a16:rowId xmlns:a16="http://schemas.microsoft.com/office/drawing/2014/main" val="3417541705"/>
                  </a:ext>
                </a:extLst>
              </a:tr>
            </a:tbl>
          </a:graphicData>
        </a:graphic>
      </p:graphicFrame>
      <p:grpSp>
        <p:nvGrpSpPr>
          <p:cNvPr id="7" name="Google Shape;1073;p95">
            <a:extLst>
              <a:ext uri="{FF2B5EF4-FFF2-40B4-BE49-F238E27FC236}">
                <a16:creationId xmlns:a16="http://schemas.microsoft.com/office/drawing/2014/main" id="{73B4825E-4751-CC55-A285-64D7DCB3CA7B}"/>
              </a:ext>
            </a:extLst>
          </p:cNvPr>
          <p:cNvGrpSpPr/>
          <p:nvPr/>
        </p:nvGrpSpPr>
        <p:grpSpPr>
          <a:xfrm>
            <a:off x="8678683" y="4311025"/>
            <a:ext cx="1085758" cy="1074498"/>
            <a:chOff x="4629601" y="2780598"/>
            <a:chExt cx="2150002" cy="2127705"/>
          </a:xfrm>
        </p:grpSpPr>
        <p:pic>
          <p:nvPicPr>
            <p:cNvPr id="8" name="Google Shape;1074;p95">
              <a:extLst>
                <a:ext uri="{FF2B5EF4-FFF2-40B4-BE49-F238E27FC236}">
                  <a16:creationId xmlns:a16="http://schemas.microsoft.com/office/drawing/2014/main" id="{80D8707E-DD9F-0791-CDDE-B3A64AA6728F}"/>
                </a:ext>
              </a:extLst>
            </p:cNvPr>
            <p:cNvPicPr preferRelativeResize="0"/>
            <p:nvPr/>
          </p:nvPicPr>
          <p:blipFill>
            <a:blip r:embed="rId3">
              <a:alphaModFix/>
            </a:blip>
            <a:stretch>
              <a:fillRect/>
            </a:stretch>
          </p:blipFill>
          <p:spPr>
            <a:xfrm>
              <a:off x="5384976" y="3460900"/>
              <a:ext cx="639250" cy="767096"/>
            </a:xfrm>
            <a:prstGeom prst="rect">
              <a:avLst/>
            </a:prstGeom>
            <a:noFill/>
            <a:ln>
              <a:noFill/>
            </a:ln>
          </p:spPr>
        </p:pic>
        <p:sp>
          <p:nvSpPr>
            <p:cNvPr id="9" name="Google Shape;1075;p95">
              <a:extLst>
                <a:ext uri="{FF2B5EF4-FFF2-40B4-BE49-F238E27FC236}">
                  <a16:creationId xmlns:a16="http://schemas.microsoft.com/office/drawing/2014/main" id="{23918353-9283-8AC2-2E6D-3263B71A42E4}"/>
                </a:ext>
              </a:extLst>
            </p:cNvPr>
            <p:cNvSpPr/>
            <p:nvPr/>
          </p:nvSpPr>
          <p:spPr>
            <a:xfrm>
              <a:off x="5167150" y="3320038"/>
              <a:ext cx="1074900" cy="1048800"/>
            </a:xfrm>
            <a:prstGeom prst="ellipse">
              <a:avLst/>
            </a:prstGeom>
            <a:noFill/>
            <a:ln w="952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 name="Google Shape;1076;p95">
              <a:extLst>
                <a:ext uri="{FF2B5EF4-FFF2-40B4-BE49-F238E27FC236}">
                  <a16:creationId xmlns:a16="http://schemas.microsoft.com/office/drawing/2014/main" id="{F7DCCE5C-B803-F79C-A6F0-13E4161371F8}"/>
                </a:ext>
              </a:extLst>
            </p:cNvPr>
            <p:cNvGrpSpPr/>
            <p:nvPr/>
          </p:nvGrpSpPr>
          <p:grpSpPr>
            <a:xfrm>
              <a:off x="4629601" y="2780598"/>
              <a:ext cx="2150002" cy="2127705"/>
              <a:chOff x="4374339" y="2714600"/>
              <a:chExt cx="1772613" cy="1748176"/>
            </a:xfrm>
          </p:grpSpPr>
          <p:sp>
            <p:nvSpPr>
              <p:cNvPr id="11" name="Google Shape;1077;p95">
                <a:extLst>
                  <a:ext uri="{FF2B5EF4-FFF2-40B4-BE49-F238E27FC236}">
                    <a16:creationId xmlns:a16="http://schemas.microsoft.com/office/drawing/2014/main" id="{E95626A4-3D05-261F-1979-CB5300DFDEC1}"/>
                  </a:ext>
                </a:extLst>
              </p:cNvPr>
              <p:cNvSpPr/>
              <p:nvPr/>
            </p:nvSpPr>
            <p:spPr>
              <a:xfrm>
                <a:off x="4487850" y="2714600"/>
                <a:ext cx="828900" cy="7671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078;p95">
                <a:extLst>
                  <a:ext uri="{FF2B5EF4-FFF2-40B4-BE49-F238E27FC236}">
                    <a16:creationId xmlns:a16="http://schemas.microsoft.com/office/drawing/2014/main" id="{B4C81F41-10AF-0DA6-2FC7-A1EC8BE79E43}"/>
                  </a:ext>
                </a:extLst>
              </p:cNvPr>
              <p:cNvSpPr/>
              <p:nvPr/>
            </p:nvSpPr>
            <p:spPr>
              <a:xfrm rot="5400000">
                <a:off x="5349101" y="282472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079;p95">
                <a:extLst>
                  <a:ext uri="{FF2B5EF4-FFF2-40B4-BE49-F238E27FC236}">
                    <a16:creationId xmlns:a16="http://schemas.microsoft.com/office/drawing/2014/main" id="{7EADBDDD-D9ED-01FA-FACE-A986F533E4CE}"/>
                  </a:ext>
                </a:extLst>
              </p:cNvPr>
              <p:cNvSpPr/>
              <p:nvPr/>
            </p:nvSpPr>
            <p:spPr>
              <a:xfrm rot="10800000">
                <a:off x="5218214" y="369597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080;p95">
                <a:extLst>
                  <a:ext uri="{FF2B5EF4-FFF2-40B4-BE49-F238E27FC236}">
                    <a16:creationId xmlns:a16="http://schemas.microsoft.com/office/drawing/2014/main" id="{BF056028-A44E-28DB-D7FC-376263BB0F2A}"/>
                  </a:ext>
                </a:extLst>
              </p:cNvPr>
              <p:cNvSpPr/>
              <p:nvPr/>
            </p:nvSpPr>
            <p:spPr>
              <a:xfrm rot="-5400000">
                <a:off x="4343289" y="3571001"/>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6" name="Table 14">
            <a:extLst>
              <a:ext uri="{FF2B5EF4-FFF2-40B4-BE49-F238E27FC236}">
                <a16:creationId xmlns:a16="http://schemas.microsoft.com/office/drawing/2014/main" id="{67C557B3-00DD-187B-66C6-43DE816E7BFC}"/>
              </a:ext>
            </a:extLst>
          </p:cNvPr>
          <p:cNvGraphicFramePr>
            <a:graphicFrameLocks noGrp="1"/>
          </p:cNvGraphicFramePr>
          <p:nvPr/>
        </p:nvGraphicFramePr>
        <p:xfrm>
          <a:off x="6553482" y="4124367"/>
          <a:ext cx="1556391" cy="1447800"/>
        </p:xfrm>
        <a:graphic>
          <a:graphicData uri="http://schemas.openxmlformats.org/drawingml/2006/table">
            <a:tbl>
              <a:tblPr firstRow="1">
                <a:tableStyleId>{D7E440C0-9F9F-4B7A-B09E-0B7364B92A36}</a:tableStyleId>
              </a:tblPr>
              <a:tblGrid>
                <a:gridCol w="1556391">
                  <a:extLst>
                    <a:ext uri="{9D8B030D-6E8A-4147-A177-3AD203B41FA5}">
                      <a16:colId xmlns:a16="http://schemas.microsoft.com/office/drawing/2014/main" val="3278155462"/>
                    </a:ext>
                  </a:extLst>
                </a:gridCol>
              </a:tblGrid>
              <a:tr h="370840">
                <a:tc>
                  <a:txBody>
                    <a:bodyPr/>
                    <a:lstStyle/>
                    <a:p>
                      <a:r>
                        <a:rPr lang="en-US" sz="1600" b="1" dirty="0">
                          <a:solidFill>
                            <a:schemeClr val="bg2"/>
                          </a:solidFill>
                        </a:rPr>
                        <a:t>City</a:t>
                      </a:r>
                      <a:endParaRPr lang="en-US" sz="1600" b="1" dirty="0">
                        <a:solidFill>
                          <a:schemeClr val="bg2"/>
                        </a:solidFill>
                        <a:latin typeface="DM Sans" pitchFamily="2" charset="77"/>
                      </a:endParaRPr>
                    </a:p>
                  </a:txBody>
                  <a:tcPr>
                    <a:solidFill>
                      <a:schemeClr val="accent2"/>
                    </a:solidFill>
                  </a:tcPr>
                </a:tc>
                <a:extLst>
                  <a:ext uri="{0D108BD9-81ED-4DB2-BD59-A6C34878D82A}">
                    <a16:rowId xmlns:a16="http://schemas.microsoft.com/office/drawing/2014/main" val="889787297"/>
                  </a:ext>
                </a:extLst>
              </a:tr>
              <a:tr h="370840">
                <a:tc>
                  <a:txBody>
                    <a:bodyPr/>
                    <a:lstStyle/>
                    <a:p>
                      <a:r>
                        <a:rPr lang="en-US" sz="1600" dirty="0" err="1"/>
                        <a:t>Trono</a:t>
                      </a:r>
                      <a:endParaRPr lang="en-US" sz="1600" dirty="0">
                        <a:latin typeface="DM Sans" pitchFamily="2" charset="77"/>
                      </a:endParaRPr>
                    </a:p>
                  </a:txBody>
                  <a:tcPr/>
                </a:tc>
                <a:extLst>
                  <a:ext uri="{0D108BD9-81ED-4DB2-BD59-A6C34878D82A}">
                    <a16:rowId xmlns:a16="http://schemas.microsoft.com/office/drawing/2014/main" val="3962945806"/>
                  </a:ext>
                </a:extLst>
              </a:tr>
              <a:tr h="370840">
                <a:tc>
                  <a:txBody>
                    <a:bodyPr/>
                    <a:lstStyle/>
                    <a:p>
                      <a:r>
                        <a:rPr lang="en-US" sz="1600" dirty="0" err="1"/>
                        <a:t>Calgry</a:t>
                      </a:r>
                      <a:endParaRPr lang="en-US" sz="1600" dirty="0">
                        <a:latin typeface="DM Sans" pitchFamily="2" charset="77"/>
                      </a:endParaRPr>
                    </a:p>
                  </a:txBody>
                  <a:tcPr/>
                </a:tc>
                <a:extLst>
                  <a:ext uri="{0D108BD9-81ED-4DB2-BD59-A6C34878D82A}">
                    <a16:rowId xmlns:a16="http://schemas.microsoft.com/office/drawing/2014/main" val="1598786701"/>
                  </a:ext>
                </a:extLst>
              </a:tr>
              <a:tr h="0">
                <a:tc>
                  <a:txBody>
                    <a:bodyPr/>
                    <a:lstStyle/>
                    <a:p>
                      <a:r>
                        <a:rPr lang="en-US" sz="1600" dirty="0" err="1"/>
                        <a:t>Vancover</a:t>
                      </a:r>
                      <a:endParaRPr lang="en-US" sz="1600" dirty="0"/>
                    </a:p>
                  </a:txBody>
                  <a:tcPr/>
                </a:tc>
                <a:extLst>
                  <a:ext uri="{0D108BD9-81ED-4DB2-BD59-A6C34878D82A}">
                    <a16:rowId xmlns:a16="http://schemas.microsoft.com/office/drawing/2014/main" val="2188610504"/>
                  </a:ext>
                </a:extLst>
              </a:tr>
            </a:tbl>
          </a:graphicData>
        </a:graphic>
      </p:graphicFrame>
      <p:graphicFrame>
        <p:nvGraphicFramePr>
          <p:cNvPr id="20" name="Table 14">
            <a:extLst>
              <a:ext uri="{FF2B5EF4-FFF2-40B4-BE49-F238E27FC236}">
                <a16:creationId xmlns:a16="http://schemas.microsoft.com/office/drawing/2014/main" id="{6CFF751C-AE4B-6FC9-DA8B-8EA4373F9B6E}"/>
              </a:ext>
            </a:extLst>
          </p:cNvPr>
          <p:cNvGraphicFramePr>
            <a:graphicFrameLocks noGrp="1"/>
          </p:cNvGraphicFramePr>
          <p:nvPr/>
        </p:nvGraphicFramePr>
        <p:xfrm>
          <a:off x="10333249" y="4124266"/>
          <a:ext cx="1556391" cy="1483360"/>
        </p:xfrm>
        <a:graphic>
          <a:graphicData uri="http://schemas.openxmlformats.org/drawingml/2006/table">
            <a:tbl>
              <a:tblPr firstRow="1" bandRow="1">
                <a:tableStyleId>{D7E440C0-9F9F-4B7A-B09E-0B7364B92A36}</a:tableStyleId>
              </a:tblPr>
              <a:tblGrid>
                <a:gridCol w="1556391">
                  <a:extLst>
                    <a:ext uri="{9D8B030D-6E8A-4147-A177-3AD203B41FA5}">
                      <a16:colId xmlns:a16="http://schemas.microsoft.com/office/drawing/2014/main" val="3278155462"/>
                    </a:ext>
                  </a:extLst>
                </a:gridCol>
              </a:tblGrid>
              <a:tr h="370840">
                <a:tc>
                  <a:txBody>
                    <a:bodyPr/>
                    <a:lstStyle/>
                    <a:p>
                      <a:r>
                        <a:rPr lang="en-US" sz="1600" b="1" dirty="0">
                          <a:solidFill>
                            <a:schemeClr val="bg2"/>
                          </a:solidFill>
                        </a:rPr>
                        <a:t>City</a:t>
                      </a:r>
                      <a:endParaRPr lang="en-US" sz="1600" b="1" dirty="0">
                        <a:solidFill>
                          <a:schemeClr val="bg2"/>
                        </a:solidFill>
                        <a:latin typeface="DM Sans" pitchFamily="2" charset="77"/>
                      </a:endParaRPr>
                    </a:p>
                  </a:txBody>
                  <a:tcPr>
                    <a:solidFill>
                      <a:schemeClr val="accent2"/>
                    </a:solidFill>
                  </a:tcPr>
                </a:tc>
                <a:extLst>
                  <a:ext uri="{0D108BD9-81ED-4DB2-BD59-A6C34878D82A}">
                    <a16:rowId xmlns:a16="http://schemas.microsoft.com/office/drawing/2014/main" val="889787297"/>
                  </a:ext>
                </a:extLst>
              </a:tr>
              <a:tr h="370840">
                <a:tc>
                  <a:txBody>
                    <a:bodyPr/>
                    <a:lstStyle/>
                    <a:p>
                      <a:r>
                        <a:rPr lang="en-US" sz="1600" dirty="0"/>
                        <a:t>Toronto</a:t>
                      </a:r>
                      <a:endParaRPr lang="en-US" sz="1600" dirty="0">
                        <a:latin typeface="DM Sans" pitchFamily="2" charset="77"/>
                      </a:endParaRPr>
                    </a:p>
                  </a:txBody>
                  <a:tcPr/>
                </a:tc>
                <a:extLst>
                  <a:ext uri="{0D108BD9-81ED-4DB2-BD59-A6C34878D82A}">
                    <a16:rowId xmlns:a16="http://schemas.microsoft.com/office/drawing/2014/main" val="3962945806"/>
                  </a:ext>
                </a:extLst>
              </a:tr>
              <a:tr h="370840">
                <a:tc>
                  <a:txBody>
                    <a:bodyPr/>
                    <a:lstStyle/>
                    <a:p>
                      <a:r>
                        <a:rPr lang="en-US" sz="1600" dirty="0"/>
                        <a:t>Calgary</a:t>
                      </a:r>
                      <a:endParaRPr lang="en-US" sz="1600" dirty="0">
                        <a:latin typeface="DM Sans" pitchFamily="2" charset="77"/>
                      </a:endParaRPr>
                    </a:p>
                  </a:txBody>
                  <a:tcPr/>
                </a:tc>
                <a:extLst>
                  <a:ext uri="{0D108BD9-81ED-4DB2-BD59-A6C34878D82A}">
                    <a16:rowId xmlns:a16="http://schemas.microsoft.com/office/drawing/2014/main" val="1598786701"/>
                  </a:ext>
                </a:extLst>
              </a:tr>
              <a:tr h="370840">
                <a:tc>
                  <a:txBody>
                    <a:bodyPr/>
                    <a:lstStyle/>
                    <a:p>
                      <a:r>
                        <a:rPr lang="en-US" sz="1600" dirty="0"/>
                        <a:t>Vancouver</a:t>
                      </a:r>
                      <a:endParaRPr lang="en-US" sz="1600" dirty="0">
                        <a:latin typeface="DM Sans" pitchFamily="2" charset="77"/>
                      </a:endParaRPr>
                    </a:p>
                  </a:txBody>
                  <a:tcPr/>
                </a:tc>
                <a:extLst>
                  <a:ext uri="{0D108BD9-81ED-4DB2-BD59-A6C34878D82A}">
                    <a16:rowId xmlns:a16="http://schemas.microsoft.com/office/drawing/2014/main" val="2188610504"/>
                  </a:ext>
                </a:extLst>
              </a:tr>
            </a:tbl>
          </a:graphicData>
        </a:graphic>
      </p:graphicFrame>
      <p:sp>
        <p:nvSpPr>
          <p:cNvPr id="21" name="TextBox 20">
            <a:extLst>
              <a:ext uri="{FF2B5EF4-FFF2-40B4-BE49-F238E27FC236}">
                <a16:creationId xmlns:a16="http://schemas.microsoft.com/office/drawing/2014/main" id="{0E29CD7D-9B58-0D42-CD10-498A8187CECB}"/>
              </a:ext>
            </a:extLst>
          </p:cNvPr>
          <p:cNvSpPr txBox="1"/>
          <p:nvPr/>
        </p:nvSpPr>
        <p:spPr>
          <a:xfrm>
            <a:off x="2118109" y="2560671"/>
            <a:ext cx="1004341" cy="830997"/>
          </a:xfrm>
          <a:prstGeom prst="rect">
            <a:avLst/>
          </a:prstGeom>
          <a:noFill/>
          <a:ln w="38100">
            <a:solidFill>
              <a:schemeClr val="accent5"/>
            </a:solidFill>
          </a:ln>
        </p:spPr>
        <p:txBody>
          <a:bodyPr wrap="square" rtlCol="0">
            <a:spAutoFit/>
          </a:bodyPr>
          <a:lstStyle/>
          <a:p>
            <a:r>
              <a:rPr lang="en-US" sz="2400" dirty="0">
                <a:latin typeface="DM Sans" pitchFamily="2" charset="77"/>
              </a:rPr>
              <a:t>Data Tests</a:t>
            </a:r>
          </a:p>
        </p:txBody>
      </p:sp>
      <p:sp>
        <p:nvSpPr>
          <p:cNvPr id="25" name="TextBox 24">
            <a:extLst>
              <a:ext uri="{FF2B5EF4-FFF2-40B4-BE49-F238E27FC236}">
                <a16:creationId xmlns:a16="http://schemas.microsoft.com/office/drawing/2014/main" id="{251896F1-830C-2E0C-EACD-4ECBE235C49D}"/>
              </a:ext>
            </a:extLst>
          </p:cNvPr>
          <p:cNvSpPr txBox="1"/>
          <p:nvPr/>
        </p:nvSpPr>
        <p:spPr>
          <a:xfrm>
            <a:off x="8792591" y="2668058"/>
            <a:ext cx="1004341" cy="830997"/>
          </a:xfrm>
          <a:prstGeom prst="rect">
            <a:avLst/>
          </a:prstGeom>
          <a:noFill/>
          <a:ln w="38100">
            <a:solidFill>
              <a:schemeClr val="accent2"/>
            </a:solidFill>
          </a:ln>
        </p:spPr>
        <p:txBody>
          <a:bodyPr wrap="square" rtlCol="0">
            <a:spAutoFit/>
          </a:bodyPr>
          <a:lstStyle/>
          <a:p>
            <a:r>
              <a:rPr lang="en-US" sz="2400" dirty="0">
                <a:latin typeface="DM Sans" pitchFamily="2" charset="77"/>
              </a:rPr>
              <a:t>Logic Tests</a:t>
            </a:r>
          </a:p>
        </p:txBody>
      </p:sp>
      <p:sp>
        <p:nvSpPr>
          <p:cNvPr id="28" name="Rectangle 27">
            <a:extLst>
              <a:ext uri="{FF2B5EF4-FFF2-40B4-BE49-F238E27FC236}">
                <a16:creationId xmlns:a16="http://schemas.microsoft.com/office/drawing/2014/main" id="{BD425AB3-3850-9C49-C2EA-33526C20A822}"/>
              </a:ext>
            </a:extLst>
          </p:cNvPr>
          <p:cNvSpPr/>
          <p:nvPr/>
        </p:nvSpPr>
        <p:spPr>
          <a:xfrm>
            <a:off x="450248" y="5135355"/>
            <a:ext cx="1076998" cy="688872"/>
          </a:xfrm>
          <a:prstGeom prst="rect">
            <a:avLst/>
          </a:prstGeom>
          <a:solidFill>
            <a:srgbClr val="F16047">
              <a:alpha val="32157"/>
            </a:srgbClr>
          </a:solidFill>
          <a:ln>
            <a:solidFill>
              <a:srgbClr val="F16047">
                <a:alpha val="32157"/>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066A78BE-3789-B2FF-92A8-214A25BBE94B}"/>
              </a:ext>
            </a:extLst>
          </p:cNvPr>
          <p:cNvSpPr/>
          <p:nvPr/>
        </p:nvSpPr>
        <p:spPr>
          <a:xfrm>
            <a:off x="1546605" y="4803906"/>
            <a:ext cx="1074851" cy="340458"/>
          </a:xfrm>
          <a:prstGeom prst="rect">
            <a:avLst/>
          </a:prstGeom>
          <a:solidFill>
            <a:srgbClr val="F16047">
              <a:alpha val="32157"/>
            </a:srgbClr>
          </a:solidFill>
          <a:ln>
            <a:solidFill>
              <a:srgbClr val="F16047">
                <a:alpha val="32157"/>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DF1330AF-36DF-E01A-F443-D0192BA92D89}"/>
              </a:ext>
            </a:extLst>
          </p:cNvPr>
          <p:cNvSpPr/>
          <p:nvPr/>
        </p:nvSpPr>
        <p:spPr>
          <a:xfrm>
            <a:off x="2621456" y="4463448"/>
            <a:ext cx="1071188" cy="340458"/>
          </a:xfrm>
          <a:prstGeom prst="rect">
            <a:avLst/>
          </a:prstGeom>
          <a:solidFill>
            <a:srgbClr val="F16047">
              <a:alpha val="32157"/>
            </a:srgbClr>
          </a:solidFill>
          <a:ln>
            <a:solidFill>
              <a:srgbClr val="F16047">
                <a:alpha val="32157"/>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ight Arrow 28">
            <a:extLst>
              <a:ext uri="{FF2B5EF4-FFF2-40B4-BE49-F238E27FC236}">
                <a16:creationId xmlns:a16="http://schemas.microsoft.com/office/drawing/2014/main" id="{9147F878-B5E6-2B9D-FE03-D33F986CF32C}"/>
              </a:ext>
            </a:extLst>
          </p:cNvPr>
          <p:cNvSpPr/>
          <p:nvPr/>
        </p:nvSpPr>
        <p:spPr>
          <a:xfrm>
            <a:off x="8260745" y="4864124"/>
            <a:ext cx="343334" cy="131702"/>
          </a:xfrm>
          <a:prstGeom prst="rightArrow">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ight Arrow 34">
            <a:extLst>
              <a:ext uri="{FF2B5EF4-FFF2-40B4-BE49-F238E27FC236}">
                <a16:creationId xmlns:a16="http://schemas.microsoft.com/office/drawing/2014/main" id="{DADF85F9-5866-7819-DEA0-604391791B49}"/>
              </a:ext>
            </a:extLst>
          </p:cNvPr>
          <p:cNvSpPr/>
          <p:nvPr/>
        </p:nvSpPr>
        <p:spPr>
          <a:xfrm>
            <a:off x="9890116" y="4865946"/>
            <a:ext cx="343334" cy="131702"/>
          </a:xfrm>
          <a:prstGeom prst="rightArrow">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46401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5"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sp>
        <p:nvSpPr>
          <p:cNvPr id="492" name="Google Shape;492;p61"/>
          <p:cNvSpPr/>
          <p:nvPr/>
        </p:nvSpPr>
        <p:spPr>
          <a:xfrm>
            <a:off x="5079348" y="3320038"/>
            <a:ext cx="1074900" cy="1048800"/>
          </a:xfrm>
          <a:prstGeom prst="ellipse">
            <a:avLst/>
          </a:prstGeom>
          <a:noFill/>
          <a:ln w="952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61"/>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Frog Genomics </a:t>
            </a:r>
            <a:endParaRPr/>
          </a:p>
        </p:txBody>
      </p:sp>
      <p:sp>
        <p:nvSpPr>
          <p:cNvPr id="494" name="Google Shape;494;p61"/>
          <p:cNvSpPr txBox="1">
            <a:spLocks noGrp="1"/>
          </p:cNvSpPr>
          <p:nvPr>
            <p:ph type="subTitle" idx="1"/>
          </p:nvPr>
        </p:nvSpPr>
        <p:spPr>
          <a:xfrm>
            <a:off x="764809" y="1174702"/>
            <a:ext cx="10659300" cy="583500"/>
          </a:xfrm>
          <a:prstGeom prst="rect">
            <a:avLst/>
          </a:prstGeom>
        </p:spPr>
        <p:txBody>
          <a:bodyPr spcFirstLastPara="1" wrap="square" lIns="0" tIns="0" rIns="0" bIns="0" anchor="t" anchorCtr="0">
            <a:noAutofit/>
          </a:bodyPr>
          <a:lstStyle/>
          <a:p>
            <a:pPr marL="0" lvl="0" indent="0" algn="l" rtl="0">
              <a:spcBef>
                <a:spcPts val="1100"/>
              </a:spcBef>
              <a:spcAft>
                <a:spcPts val="0"/>
              </a:spcAft>
              <a:buNone/>
            </a:pPr>
            <a:r>
              <a:rPr lang="en"/>
              <a:t>They’re Hoppin’</a:t>
            </a:r>
            <a:endParaRPr/>
          </a:p>
        </p:txBody>
      </p:sp>
      <p:sp>
        <p:nvSpPr>
          <p:cNvPr id="495" name="Google Shape;495;p6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4</a:t>
            </a:fld>
            <a:endParaRPr/>
          </a:p>
        </p:txBody>
      </p:sp>
      <p:sp>
        <p:nvSpPr>
          <p:cNvPr id="496" name="Google Shape;496;p61"/>
          <p:cNvSpPr txBox="1"/>
          <p:nvPr/>
        </p:nvSpPr>
        <p:spPr>
          <a:xfrm>
            <a:off x="1198075" y="1813800"/>
            <a:ext cx="8655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accent4"/>
                </a:solidFill>
                <a:latin typeface="DM Sans"/>
                <a:ea typeface="DM Sans"/>
                <a:cs typeface="DM Sans"/>
                <a:sym typeface="DM Sans"/>
              </a:rPr>
              <a:t>Extract</a:t>
            </a:r>
            <a:endParaRPr sz="1600">
              <a:solidFill>
                <a:schemeClr val="accent4"/>
              </a:solidFill>
              <a:latin typeface="DM Sans"/>
              <a:ea typeface="DM Sans"/>
              <a:cs typeface="DM Sans"/>
              <a:sym typeface="DM Sans"/>
            </a:endParaRPr>
          </a:p>
        </p:txBody>
      </p:sp>
      <p:sp>
        <p:nvSpPr>
          <p:cNvPr id="497" name="Google Shape;497;p61"/>
          <p:cNvSpPr txBox="1"/>
          <p:nvPr/>
        </p:nvSpPr>
        <p:spPr>
          <a:xfrm>
            <a:off x="9347075" y="1813800"/>
            <a:ext cx="8655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a:solidFill>
                  <a:schemeClr val="accent2"/>
                </a:solidFill>
                <a:latin typeface="DM Sans"/>
                <a:ea typeface="DM Sans"/>
                <a:cs typeface="DM Sans"/>
                <a:sym typeface="DM Sans"/>
              </a:rPr>
              <a:t>Load</a:t>
            </a:r>
            <a:endParaRPr sz="1600">
              <a:solidFill>
                <a:schemeClr val="accent2"/>
              </a:solidFill>
              <a:latin typeface="DM Sans"/>
              <a:ea typeface="DM Sans"/>
              <a:cs typeface="DM Sans"/>
              <a:sym typeface="DM Sans"/>
            </a:endParaRPr>
          </a:p>
        </p:txBody>
      </p:sp>
      <p:grpSp>
        <p:nvGrpSpPr>
          <p:cNvPr id="498" name="Google Shape;498;p61"/>
          <p:cNvGrpSpPr/>
          <p:nvPr/>
        </p:nvGrpSpPr>
        <p:grpSpPr>
          <a:xfrm>
            <a:off x="4541799" y="2780598"/>
            <a:ext cx="2150002" cy="2127705"/>
            <a:chOff x="4374339" y="2714600"/>
            <a:chExt cx="1772613" cy="1748176"/>
          </a:xfrm>
        </p:grpSpPr>
        <p:sp>
          <p:nvSpPr>
            <p:cNvPr id="499" name="Google Shape;499;p61"/>
            <p:cNvSpPr/>
            <p:nvPr/>
          </p:nvSpPr>
          <p:spPr>
            <a:xfrm>
              <a:off x="4487850" y="2714600"/>
              <a:ext cx="828900" cy="7671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61"/>
            <p:cNvSpPr/>
            <p:nvPr/>
          </p:nvSpPr>
          <p:spPr>
            <a:xfrm rot="5400000">
              <a:off x="5349101" y="282472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61"/>
            <p:cNvSpPr/>
            <p:nvPr/>
          </p:nvSpPr>
          <p:spPr>
            <a:xfrm rot="10800000">
              <a:off x="5218214" y="369597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61"/>
            <p:cNvSpPr/>
            <p:nvPr/>
          </p:nvSpPr>
          <p:spPr>
            <a:xfrm rot="-5400000">
              <a:off x="4343289" y="3571001"/>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3" name="Google Shape;503;p61"/>
          <p:cNvSpPr txBox="1"/>
          <p:nvPr/>
        </p:nvSpPr>
        <p:spPr>
          <a:xfrm>
            <a:off x="4933398" y="1813800"/>
            <a:ext cx="12864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a:solidFill>
                  <a:srgbClr val="FF9900"/>
                </a:solidFill>
                <a:latin typeface="DM Sans"/>
                <a:ea typeface="DM Sans"/>
                <a:cs typeface="DM Sans"/>
                <a:sym typeface="DM Sans"/>
              </a:rPr>
              <a:t>Transform</a:t>
            </a:r>
            <a:endParaRPr sz="1600">
              <a:solidFill>
                <a:srgbClr val="FF9900"/>
              </a:solidFill>
              <a:latin typeface="DM Sans"/>
              <a:ea typeface="DM Sans"/>
              <a:cs typeface="DM Sans"/>
              <a:sym typeface="DM Sans"/>
            </a:endParaRPr>
          </a:p>
        </p:txBody>
      </p:sp>
      <p:sp>
        <p:nvSpPr>
          <p:cNvPr id="504" name="Google Shape;504;p61"/>
          <p:cNvSpPr/>
          <p:nvPr/>
        </p:nvSpPr>
        <p:spPr>
          <a:xfrm>
            <a:off x="1250575" y="2880650"/>
            <a:ext cx="760500" cy="1652400"/>
          </a:xfrm>
          <a:prstGeom prst="rect">
            <a:avLst/>
          </a:pr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61"/>
          <p:cNvSpPr/>
          <p:nvPr/>
        </p:nvSpPr>
        <p:spPr>
          <a:xfrm rot="10800000">
            <a:off x="1250575" y="4533050"/>
            <a:ext cx="760500" cy="702000"/>
          </a:xfrm>
          <a:prstGeom prst="triangle">
            <a:avLst>
              <a:gd name="adj" fmla="val 50000"/>
            </a:avLst>
          </a:pr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61"/>
          <p:cNvSpPr/>
          <p:nvPr/>
        </p:nvSpPr>
        <p:spPr>
          <a:xfrm rot="-7027867">
            <a:off x="625516" y="2532521"/>
            <a:ext cx="760479" cy="186766"/>
          </a:xfrm>
          <a:prstGeom prst="rect">
            <a:avLst/>
          </a:pr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61"/>
          <p:cNvSpPr txBox="1"/>
          <p:nvPr/>
        </p:nvSpPr>
        <p:spPr>
          <a:xfrm>
            <a:off x="1389150" y="3041500"/>
            <a:ext cx="513000" cy="1477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accent1"/>
                </a:solidFill>
                <a:latin typeface="DM Sans"/>
                <a:ea typeface="DM Sans"/>
                <a:cs typeface="DM Sans"/>
                <a:sym typeface="DM Sans"/>
              </a:rPr>
              <a:t>A</a:t>
            </a:r>
            <a:endParaRPr>
              <a:solidFill>
                <a:schemeClr val="accent1"/>
              </a:solidFill>
              <a:latin typeface="DM Sans"/>
              <a:ea typeface="DM Sans"/>
              <a:cs typeface="DM Sans"/>
              <a:sym typeface="DM Sans"/>
            </a:endParaRPr>
          </a:p>
          <a:p>
            <a:pPr marL="0" lvl="0" indent="0" algn="ctr" rtl="0">
              <a:spcBef>
                <a:spcPts val="0"/>
              </a:spcBef>
              <a:spcAft>
                <a:spcPts val="0"/>
              </a:spcAft>
              <a:buNone/>
            </a:pPr>
            <a:r>
              <a:rPr lang="en">
                <a:solidFill>
                  <a:schemeClr val="accent1"/>
                </a:solidFill>
                <a:latin typeface="DM Sans"/>
                <a:ea typeface="DM Sans"/>
                <a:cs typeface="DM Sans"/>
                <a:sym typeface="DM Sans"/>
              </a:rPr>
              <a:t>G</a:t>
            </a:r>
            <a:endParaRPr>
              <a:solidFill>
                <a:schemeClr val="accent1"/>
              </a:solidFill>
              <a:latin typeface="DM Sans"/>
              <a:ea typeface="DM Sans"/>
              <a:cs typeface="DM Sans"/>
              <a:sym typeface="DM Sans"/>
            </a:endParaRPr>
          </a:p>
          <a:p>
            <a:pPr marL="0" lvl="0" indent="0" algn="ctr" rtl="0">
              <a:spcBef>
                <a:spcPts val="0"/>
              </a:spcBef>
              <a:spcAft>
                <a:spcPts val="0"/>
              </a:spcAft>
              <a:buNone/>
            </a:pPr>
            <a:r>
              <a:rPr lang="en">
                <a:solidFill>
                  <a:schemeClr val="accent1"/>
                </a:solidFill>
                <a:latin typeface="DM Sans"/>
                <a:ea typeface="DM Sans"/>
                <a:cs typeface="DM Sans"/>
                <a:sym typeface="DM Sans"/>
              </a:rPr>
              <a:t>T</a:t>
            </a:r>
            <a:endParaRPr>
              <a:solidFill>
                <a:schemeClr val="accent1"/>
              </a:solidFill>
              <a:latin typeface="DM Sans"/>
              <a:ea typeface="DM Sans"/>
              <a:cs typeface="DM Sans"/>
              <a:sym typeface="DM Sans"/>
            </a:endParaRPr>
          </a:p>
          <a:p>
            <a:pPr marL="0" lvl="0" indent="0" algn="ctr" rtl="0">
              <a:spcBef>
                <a:spcPts val="0"/>
              </a:spcBef>
              <a:spcAft>
                <a:spcPts val="0"/>
              </a:spcAft>
              <a:buNone/>
            </a:pPr>
            <a:r>
              <a:rPr lang="en">
                <a:solidFill>
                  <a:schemeClr val="accent1"/>
                </a:solidFill>
                <a:latin typeface="DM Sans"/>
                <a:ea typeface="DM Sans"/>
                <a:cs typeface="DM Sans"/>
                <a:sym typeface="DM Sans"/>
              </a:rPr>
              <a:t>G</a:t>
            </a:r>
            <a:endParaRPr>
              <a:solidFill>
                <a:schemeClr val="accent1"/>
              </a:solidFill>
              <a:latin typeface="DM Sans"/>
              <a:ea typeface="DM Sans"/>
              <a:cs typeface="DM Sans"/>
              <a:sym typeface="DM Sans"/>
            </a:endParaRPr>
          </a:p>
          <a:p>
            <a:pPr marL="0" lvl="0" indent="0" algn="ctr" rtl="0">
              <a:spcBef>
                <a:spcPts val="0"/>
              </a:spcBef>
              <a:spcAft>
                <a:spcPts val="0"/>
              </a:spcAft>
              <a:buNone/>
            </a:pPr>
            <a:r>
              <a:rPr lang="en">
                <a:solidFill>
                  <a:schemeClr val="accent1"/>
                </a:solidFill>
                <a:latin typeface="DM Sans"/>
                <a:ea typeface="DM Sans"/>
                <a:cs typeface="DM Sans"/>
                <a:sym typeface="DM Sans"/>
              </a:rPr>
              <a:t>C</a:t>
            </a:r>
            <a:endParaRPr>
              <a:solidFill>
                <a:schemeClr val="accent1"/>
              </a:solidFill>
              <a:latin typeface="DM Sans"/>
              <a:ea typeface="DM Sans"/>
              <a:cs typeface="DM Sans"/>
              <a:sym typeface="DM Sans"/>
            </a:endParaRPr>
          </a:p>
          <a:p>
            <a:pPr marL="0" lvl="0" indent="0" algn="ctr" rtl="0">
              <a:spcBef>
                <a:spcPts val="0"/>
              </a:spcBef>
              <a:spcAft>
                <a:spcPts val="0"/>
              </a:spcAft>
              <a:buNone/>
            </a:pPr>
            <a:r>
              <a:rPr lang="en">
                <a:solidFill>
                  <a:schemeClr val="accent1"/>
                </a:solidFill>
                <a:latin typeface="DM Sans"/>
                <a:ea typeface="DM Sans"/>
                <a:cs typeface="DM Sans"/>
                <a:sym typeface="DM Sans"/>
              </a:rPr>
              <a:t>A</a:t>
            </a:r>
            <a:endParaRPr>
              <a:solidFill>
                <a:schemeClr val="accent1"/>
              </a:solidFill>
              <a:latin typeface="DM Sans"/>
              <a:ea typeface="DM Sans"/>
              <a:cs typeface="DM Sans"/>
              <a:sym typeface="DM Sans"/>
            </a:endParaRPr>
          </a:p>
        </p:txBody>
      </p:sp>
      <p:cxnSp>
        <p:nvCxnSpPr>
          <p:cNvPr id="508" name="Google Shape;508;p61"/>
          <p:cNvCxnSpPr>
            <a:stCxn id="504" idx="0"/>
          </p:cNvCxnSpPr>
          <p:nvPr/>
        </p:nvCxnSpPr>
        <p:spPr>
          <a:xfrm rot="-5400000" flipH="1">
            <a:off x="2475025" y="2036450"/>
            <a:ext cx="979800" cy="2668200"/>
          </a:xfrm>
          <a:prstGeom prst="curvedConnector4">
            <a:avLst>
              <a:gd name="adj1" fmla="val -24303"/>
              <a:gd name="adj2" fmla="val 57126"/>
            </a:avLst>
          </a:prstGeom>
          <a:noFill/>
          <a:ln w="28575" cap="flat" cmpd="sng">
            <a:solidFill>
              <a:schemeClr val="accent4"/>
            </a:solidFill>
            <a:prstDash val="solid"/>
            <a:round/>
            <a:headEnd type="none" w="med" len="med"/>
            <a:tailEnd type="triangle" w="med" len="med"/>
          </a:ln>
        </p:spPr>
      </p:cxnSp>
      <p:sp>
        <p:nvSpPr>
          <p:cNvPr id="509" name="Google Shape;509;p61"/>
          <p:cNvSpPr/>
          <p:nvPr/>
        </p:nvSpPr>
        <p:spPr>
          <a:xfrm>
            <a:off x="9010225" y="2795900"/>
            <a:ext cx="1539200" cy="1968700"/>
          </a:xfrm>
          <a:prstGeom prst="flowChartMagneticDisk">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0" name="Google Shape;510;p61"/>
          <p:cNvCxnSpPr/>
          <p:nvPr/>
        </p:nvCxnSpPr>
        <p:spPr>
          <a:xfrm rot="10800000" flipH="1">
            <a:off x="6858000" y="3406975"/>
            <a:ext cx="1930200" cy="526500"/>
          </a:xfrm>
          <a:prstGeom prst="curvedConnector3">
            <a:avLst>
              <a:gd name="adj1" fmla="val 50000"/>
            </a:avLst>
          </a:prstGeom>
          <a:noFill/>
          <a:ln w="28575" cap="flat" cmpd="sng">
            <a:solidFill>
              <a:schemeClr val="accent2"/>
            </a:solidFill>
            <a:prstDash val="solid"/>
            <a:round/>
            <a:headEnd type="none" w="med" len="med"/>
            <a:tailEnd type="triangle" w="med" len="med"/>
          </a:ln>
        </p:spPr>
      </p:cxnSp>
      <p:pic>
        <p:nvPicPr>
          <p:cNvPr id="511" name="Google Shape;511;p61"/>
          <p:cNvPicPr preferRelativeResize="0"/>
          <p:nvPr/>
        </p:nvPicPr>
        <p:blipFill rotWithShape="1">
          <a:blip r:embed="rId4">
            <a:alphaModFix/>
          </a:blip>
          <a:srcRect t="41366" r="52390"/>
          <a:stretch/>
        </p:blipFill>
        <p:spPr>
          <a:xfrm>
            <a:off x="5079350" y="3320050"/>
            <a:ext cx="1074900" cy="1048800"/>
          </a:xfrm>
          <a:prstGeom prst="ellipse">
            <a:avLst/>
          </a:prstGeom>
          <a:noFill/>
          <a:ln>
            <a:noFill/>
          </a:ln>
        </p:spPr>
      </p:pic>
      <p:sp>
        <p:nvSpPr>
          <p:cNvPr id="512" name="Google Shape;512;p61"/>
          <p:cNvSpPr txBox="1"/>
          <p:nvPr/>
        </p:nvSpPr>
        <p:spPr>
          <a:xfrm>
            <a:off x="1212900" y="5375025"/>
            <a:ext cx="8655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a:solidFill>
                  <a:schemeClr val="accent4"/>
                </a:solidFill>
                <a:latin typeface="DM Sans"/>
                <a:ea typeface="DM Sans"/>
                <a:cs typeface="DM Sans"/>
                <a:sym typeface="DM Sans"/>
              </a:rPr>
              <a:t>E</a:t>
            </a:r>
            <a:endParaRPr sz="1600">
              <a:solidFill>
                <a:schemeClr val="accent4"/>
              </a:solidFill>
              <a:latin typeface="DM Sans"/>
              <a:ea typeface="DM Sans"/>
              <a:cs typeface="DM Sans"/>
              <a:sym typeface="DM Sans"/>
            </a:endParaRPr>
          </a:p>
        </p:txBody>
      </p:sp>
      <p:sp>
        <p:nvSpPr>
          <p:cNvPr id="513" name="Google Shape;513;p61"/>
          <p:cNvSpPr txBox="1"/>
          <p:nvPr/>
        </p:nvSpPr>
        <p:spPr>
          <a:xfrm>
            <a:off x="4973598" y="5375025"/>
            <a:ext cx="12864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a:solidFill>
                  <a:srgbClr val="FF9900"/>
                </a:solidFill>
                <a:latin typeface="DM Sans"/>
                <a:ea typeface="DM Sans"/>
                <a:cs typeface="DM Sans"/>
                <a:sym typeface="DM Sans"/>
              </a:rPr>
              <a:t>T</a:t>
            </a:r>
            <a:endParaRPr sz="1600">
              <a:solidFill>
                <a:srgbClr val="FF9900"/>
              </a:solidFill>
              <a:latin typeface="DM Sans"/>
              <a:ea typeface="DM Sans"/>
              <a:cs typeface="DM Sans"/>
              <a:sym typeface="DM Sans"/>
            </a:endParaRPr>
          </a:p>
        </p:txBody>
      </p:sp>
      <p:sp>
        <p:nvSpPr>
          <p:cNvPr id="514" name="Google Shape;514;p61"/>
          <p:cNvSpPr txBox="1"/>
          <p:nvPr/>
        </p:nvSpPr>
        <p:spPr>
          <a:xfrm>
            <a:off x="9347075" y="5375025"/>
            <a:ext cx="8655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a:solidFill>
                  <a:schemeClr val="accent2"/>
                </a:solidFill>
                <a:latin typeface="DM Sans"/>
                <a:ea typeface="DM Sans"/>
                <a:cs typeface="DM Sans"/>
                <a:sym typeface="DM Sans"/>
              </a:rPr>
              <a:t>L</a:t>
            </a:r>
            <a:endParaRPr sz="1600">
              <a:solidFill>
                <a:schemeClr val="accent2"/>
              </a:solidFill>
              <a:latin typeface="DM Sans"/>
              <a:ea typeface="DM Sans"/>
              <a:cs typeface="DM Sans"/>
              <a:sym typeface="DM Sans"/>
            </a:endParaRPr>
          </a:p>
        </p:txBody>
      </p:sp>
      <p:sp>
        <p:nvSpPr>
          <p:cNvPr id="515" name="Google Shape;515;p61"/>
          <p:cNvSpPr txBox="1"/>
          <p:nvPr/>
        </p:nvSpPr>
        <p:spPr>
          <a:xfrm>
            <a:off x="1486525" y="61664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dirty="0">
                <a:solidFill>
                  <a:srgbClr val="434343"/>
                </a:solidFill>
                <a:latin typeface="Impact"/>
                <a:ea typeface="Impact"/>
                <a:cs typeface="Impact"/>
                <a:sym typeface="Impact"/>
              </a:rPr>
              <a:t>@</a:t>
            </a:r>
            <a:r>
              <a:rPr lang="en" sz="4000" dirty="0" err="1">
                <a:solidFill>
                  <a:srgbClr val="434343"/>
                </a:solidFill>
                <a:latin typeface="Impact"/>
                <a:ea typeface="Impact"/>
                <a:cs typeface="Impact"/>
                <a:sym typeface="Impact"/>
              </a:rPr>
              <a:t>jmasonlee</a:t>
            </a:r>
            <a:endParaRPr sz="4000" dirty="0">
              <a:solidFill>
                <a:srgbClr val="434343"/>
              </a:solidFill>
              <a:latin typeface="Impact"/>
              <a:ea typeface="Impact"/>
              <a:cs typeface="Impact"/>
              <a:sym typeface="Impact"/>
            </a:endParaRPr>
          </a:p>
        </p:txBody>
      </p:sp>
      <p:grpSp>
        <p:nvGrpSpPr>
          <p:cNvPr id="32" name="Google Shape;864;p78">
            <a:extLst>
              <a:ext uri="{FF2B5EF4-FFF2-40B4-BE49-F238E27FC236}">
                <a16:creationId xmlns:a16="http://schemas.microsoft.com/office/drawing/2014/main" id="{E0B19D1A-1544-2AB8-2555-BBC56C300BF3}"/>
              </a:ext>
            </a:extLst>
          </p:cNvPr>
          <p:cNvGrpSpPr/>
          <p:nvPr/>
        </p:nvGrpSpPr>
        <p:grpSpPr>
          <a:xfrm>
            <a:off x="1438813" y="4085238"/>
            <a:ext cx="517800" cy="517800"/>
            <a:chOff x="9069139" y="3565127"/>
            <a:chExt cx="517800" cy="517800"/>
          </a:xfrm>
        </p:grpSpPr>
        <p:sp>
          <p:nvSpPr>
            <p:cNvPr id="33" name="Google Shape;865;p78">
              <a:extLst>
                <a:ext uri="{FF2B5EF4-FFF2-40B4-BE49-F238E27FC236}">
                  <a16:creationId xmlns:a16="http://schemas.microsoft.com/office/drawing/2014/main" id="{79669BB7-3688-69D1-E441-07CCFD18E1FC}"/>
                </a:ext>
              </a:extLst>
            </p:cNvPr>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34" name="Google Shape;866;p78">
              <a:extLst>
                <a:ext uri="{FF2B5EF4-FFF2-40B4-BE49-F238E27FC236}">
                  <a16:creationId xmlns:a16="http://schemas.microsoft.com/office/drawing/2014/main" id="{99E9F2BC-1B64-9906-0452-2C7157A5258A}"/>
                </a:ext>
              </a:extLst>
            </p:cNvPr>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a:solidFill>
                    <a:schemeClr val="dk1"/>
                  </a:solidFill>
                  <a:latin typeface="Inter"/>
                  <a:ea typeface="Inter"/>
                  <a:cs typeface="Inter"/>
                  <a:sym typeface="Inter"/>
                </a:rPr>
                <a:t>✗</a:t>
              </a:r>
              <a:endParaRPr sz="3200">
                <a:solidFill>
                  <a:schemeClr val="dk1"/>
                </a:solidFill>
                <a:latin typeface="DM Sans"/>
                <a:ea typeface="DM Sans"/>
                <a:cs typeface="DM Sans"/>
                <a:sym typeface="DM Sans"/>
              </a:endParaRPr>
            </a:p>
          </p:txBody>
        </p:sp>
      </p:grpSp>
      <p:grpSp>
        <p:nvGrpSpPr>
          <p:cNvPr id="41" name="Google Shape;864;p78">
            <a:extLst>
              <a:ext uri="{FF2B5EF4-FFF2-40B4-BE49-F238E27FC236}">
                <a16:creationId xmlns:a16="http://schemas.microsoft.com/office/drawing/2014/main" id="{B69C13ED-4C46-0CA0-092B-57043D1812FF}"/>
              </a:ext>
            </a:extLst>
          </p:cNvPr>
          <p:cNvGrpSpPr/>
          <p:nvPr/>
        </p:nvGrpSpPr>
        <p:grpSpPr>
          <a:xfrm>
            <a:off x="5548750" y="3870983"/>
            <a:ext cx="517800" cy="517800"/>
            <a:chOff x="9069139" y="3565127"/>
            <a:chExt cx="517800" cy="517800"/>
          </a:xfrm>
          <a:solidFill>
            <a:srgbClr val="E80F1C"/>
          </a:solidFill>
        </p:grpSpPr>
        <p:sp>
          <p:nvSpPr>
            <p:cNvPr id="42" name="Google Shape;865;p78">
              <a:extLst>
                <a:ext uri="{FF2B5EF4-FFF2-40B4-BE49-F238E27FC236}">
                  <a16:creationId xmlns:a16="http://schemas.microsoft.com/office/drawing/2014/main" id="{D67F1628-6EEA-1087-62B8-CEF4128F9FC2}"/>
                </a:ext>
              </a:extLst>
            </p:cNvPr>
            <p:cNvSpPr/>
            <p:nvPr/>
          </p:nvSpPr>
          <p:spPr>
            <a:xfrm>
              <a:off x="9069139" y="3565127"/>
              <a:ext cx="517800" cy="517800"/>
            </a:xfrm>
            <a:prstGeom prst="ellipse">
              <a:avLst/>
            </a:prstGeom>
            <a:grpFill/>
            <a:ln w="28575">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43" name="Google Shape;866;p78">
              <a:extLst>
                <a:ext uri="{FF2B5EF4-FFF2-40B4-BE49-F238E27FC236}">
                  <a16:creationId xmlns:a16="http://schemas.microsoft.com/office/drawing/2014/main" id="{34B27307-C60A-8065-BE7F-F600BDE29F17}"/>
                </a:ext>
              </a:extLst>
            </p:cNvPr>
            <p:cNvSpPr txBox="1"/>
            <p:nvPr/>
          </p:nvSpPr>
          <p:spPr>
            <a:xfrm>
              <a:off x="9137550" y="3692201"/>
              <a:ext cx="381000" cy="254400"/>
            </a:xfrm>
            <a:prstGeom prst="rect">
              <a:avLst/>
            </a:prstGeom>
            <a:grpFill/>
            <a:ln w="28575">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Sans"/>
                <a:ea typeface="DM Sans"/>
                <a:cs typeface="DM Sans"/>
                <a:sym typeface="DM Sans"/>
              </a:endParaRPr>
            </a:p>
          </p:txBody>
        </p:sp>
      </p:grpSp>
      <p:grpSp>
        <p:nvGrpSpPr>
          <p:cNvPr id="44" name="Google Shape;864;p78">
            <a:extLst>
              <a:ext uri="{FF2B5EF4-FFF2-40B4-BE49-F238E27FC236}">
                <a16:creationId xmlns:a16="http://schemas.microsoft.com/office/drawing/2014/main" id="{08B14818-2777-0EB9-A0BE-3D164F1B5070}"/>
              </a:ext>
            </a:extLst>
          </p:cNvPr>
          <p:cNvGrpSpPr/>
          <p:nvPr/>
        </p:nvGrpSpPr>
        <p:grpSpPr>
          <a:xfrm>
            <a:off x="8176324" y="3170100"/>
            <a:ext cx="517800" cy="517800"/>
            <a:chOff x="9069139" y="3565127"/>
            <a:chExt cx="517800" cy="517800"/>
          </a:xfrm>
          <a:solidFill>
            <a:srgbClr val="E80F1C"/>
          </a:solidFill>
        </p:grpSpPr>
        <p:sp>
          <p:nvSpPr>
            <p:cNvPr id="45" name="Google Shape;865;p78">
              <a:extLst>
                <a:ext uri="{FF2B5EF4-FFF2-40B4-BE49-F238E27FC236}">
                  <a16:creationId xmlns:a16="http://schemas.microsoft.com/office/drawing/2014/main" id="{7169631E-8361-9562-9AD1-0CA3659B59F0}"/>
                </a:ext>
              </a:extLst>
            </p:cNvPr>
            <p:cNvSpPr/>
            <p:nvPr/>
          </p:nvSpPr>
          <p:spPr>
            <a:xfrm>
              <a:off x="9069139" y="3565127"/>
              <a:ext cx="517800" cy="517800"/>
            </a:xfrm>
            <a:prstGeom prst="ellipse">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46" name="Google Shape;866;p78">
              <a:extLst>
                <a:ext uri="{FF2B5EF4-FFF2-40B4-BE49-F238E27FC236}">
                  <a16:creationId xmlns:a16="http://schemas.microsoft.com/office/drawing/2014/main" id="{28CAB97C-CCE0-8C20-7E5B-DA956E461D22}"/>
                </a:ext>
              </a:extLst>
            </p:cNvPr>
            <p:cNvSpPr txBox="1"/>
            <p:nvPr/>
          </p:nvSpPr>
          <p:spPr>
            <a:xfrm>
              <a:off x="9137550" y="3692201"/>
              <a:ext cx="381000" cy="254400"/>
            </a:xfrm>
            <a:prstGeom prst="rect">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a:solidFill>
                    <a:schemeClr val="dk1"/>
                  </a:solidFill>
                  <a:latin typeface="Inter"/>
                  <a:ea typeface="Inter"/>
                  <a:cs typeface="Inter"/>
                  <a:sym typeface="Inter"/>
                </a:rPr>
                <a:t>✗</a:t>
              </a:r>
              <a:endParaRPr sz="3200">
                <a:solidFill>
                  <a:schemeClr val="dk1"/>
                </a:solidFill>
                <a:latin typeface="DM Sans"/>
                <a:ea typeface="DM Sans"/>
                <a:cs typeface="DM Sans"/>
                <a:sym typeface="DM Sans"/>
              </a:endParaRPr>
            </a:p>
          </p:txBody>
        </p:sp>
      </p:grpSp>
      <p:grpSp>
        <p:nvGrpSpPr>
          <p:cNvPr id="47" name="Google Shape;777;p76">
            <a:extLst>
              <a:ext uri="{FF2B5EF4-FFF2-40B4-BE49-F238E27FC236}">
                <a16:creationId xmlns:a16="http://schemas.microsoft.com/office/drawing/2014/main" id="{6F28E01C-A34E-AEC6-90D3-F513A21E6402}"/>
              </a:ext>
            </a:extLst>
          </p:cNvPr>
          <p:cNvGrpSpPr/>
          <p:nvPr/>
        </p:nvGrpSpPr>
        <p:grpSpPr>
          <a:xfrm>
            <a:off x="1410491" y="4067878"/>
            <a:ext cx="606368" cy="527478"/>
            <a:chOff x="9069139" y="3565127"/>
            <a:chExt cx="517800" cy="517800"/>
          </a:xfrm>
        </p:grpSpPr>
        <p:sp>
          <p:nvSpPr>
            <p:cNvPr id="48" name="Google Shape;778;p76">
              <a:extLst>
                <a:ext uri="{FF2B5EF4-FFF2-40B4-BE49-F238E27FC236}">
                  <a16:creationId xmlns:a16="http://schemas.microsoft.com/office/drawing/2014/main" id="{13D596B3-0FE6-3C6B-FC9E-88A5F4627030}"/>
                </a:ext>
              </a:extLst>
            </p:cNvPr>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49" name="Google Shape;779;p76">
              <a:extLst>
                <a:ext uri="{FF2B5EF4-FFF2-40B4-BE49-F238E27FC236}">
                  <a16:creationId xmlns:a16="http://schemas.microsoft.com/office/drawing/2014/main" id="{2F4418E6-1A1D-CF41-8498-BD80C3910AFA}"/>
                </a:ext>
              </a:extLst>
            </p:cNvPr>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a:solidFill>
                    <a:schemeClr val="dk1"/>
                  </a:solidFill>
                  <a:latin typeface="Inter"/>
                  <a:ea typeface="Inter"/>
                  <a:cs typeface="Inter"/>
                  <a:sym typeface="Inter"/>
                </a:rPr>
                <a:t>✗</a:t>
              </a:r>
              <a:endParaRPr sz="3200">
                <a:solidFill>
                  <a:schemeClr val="dk1"/>
                </a:solidFill>
                <a:latin typeface="DM Sans"/>
                <a:ea typeface="DM Sans"/>
                <a:cs typeface="DM Sans"/>
                <a:sym typeface="DM Sans"/>
              </a:endParaRPr>
            </a:p>
          </p:txBody>
        </p:sp>
      </p:grpSp>
      <p:grpSp>
        <p:nvGrpSpPr>
          <p:cNvPr id="50" name="Google Shape;780;p76">
            <a:extLst>
              <a:ext uri="{FF2B5EF4-FFF2-40B4-BE49-F238E27FC236}">
                <a16:creationId xmlns:a16="http://schemas.microsoft.com/office/drawing/2014/main" id="{74FAB443-1A91-0C5E-0EFA-9056AA650CD7}"/>
              </a:ext>
            </a:extLst>
          </p:cNvPr>
          <p:cNvGrpSpPr/>
          <p:nvPr/>
        </p:nvGrpSpPr>
        <p:grpSpPr>
          <a:xfrm>
            <a:off x="1410491" y="4067878"/>
            <a:ext cx="606368" cy="527478"/>
            <a:chOff x="9069139" y="3565127"/>
            <a:chExt cx="517800" cy="517800"/>
          </a:xfrm>
          <a:solidFill>
            <a:srgbClr val="E80F1C"/>
          </a:solidFill>
        </p:grpSpPr>
        <p:sp>
          <p:nvSpPr>
            <p:cNvPr id="51" name="Google Shape;781;p76">
              <a:extLst>
                <a:ext uri="{FF2B5EF4-FFF2-40B4-BE49-F238E27FC236}">
                  <a16:creationId xmlns:a16="http://schemas.microsoft.com/office/drawing/2014/main" id="{8EFCBC42-8F33-21EA-A389-DD47667DDF1F}"/>
                </a:ext>
              </a:extLst>
            </p:cNvPr>
            <p:cNvSpPr/>
            <p:nvPr/>
          </p:nvSpPr>
          <p:spPr>
            <a:xfrm>
              <a:off x="9069139" y="3565127"/>
              <a:ext cx="517800" cy="517800"/>
            </a:xfrm>
            <a:prstGeom prst="ellipse">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52" name="Google Shape;782;p76">
              <a:extLst>
                <a:ext uri="{FF2B5EF4-FFF2-40B4-BE49-F238E27FC236}">
                  <a16:creationId xmlns:a16="http://schemas.microsoft.com/office/drawing/2014/main" id="{A3E2F75C-FAAC-678A-80F7-87591D30DD01}"/>
                </a:ext>
              </a:extLst>
            </p:cNvPr>
            <p:cNvSpPr txBox="1"/>
            <p:nvPr/>
          </p:nvSpPr>
          <p:spPr>
            <a:xfrm>
              <a:off x="9137550" y="3692201"/>
              <a:ext cx="381000" cy="254400"/>
            </a:xfrm>
            <a:prstGeom prst="rect">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a:solidFill>
                    <a:schemeClr val="dk1"/>
                  </a:solidFill>
                  <a:latin typeface="Inter"/>
                  <a:ea typeface="Inter"/>
                  <a:cs typeface="Inter"/>
                  <a:sym typeface="Inter"/>
                </a:rPr>
                <a:t>✗</a:t>
              </a:r>
              <a:endParaRPr sz="3200">
                <a:solidFill>
                  <a:schemeClr val="dk1"/>
                </a:solidFill>
                <a:latin typeface="DM Sans"/>
                <a:ea typeface="DM Sans"/>
                <a:cs typeface="DM Sans"/>
                <a:sym typeface="DM Sans"/>
              </a:endParaRPr>
            </a:p>
          </p:txBody>
        </p:sp>
      </p:grpSp>
      <p:grpSp>
        <p:nvGrpSpPr>
          <p:cNvPr id="53" name="Google Shape;783;p76">
            <a:extLst>
              <a:ext uri="{FF2B5EF4-FFF2-40B4-BE49-F238E27FC236}">
                <a16:creationId xmlns:a16="http://schemas.microsoft.com/office/drawing/2014/main" id="{C662062A-25EB-AB66-474B-EBEDF8CA3816}"/>
              </a:ext>
            </a:extLst>
          </p:cNvPr>
          <p:cNvGrpSpPr/>
          <p:nvPr/>
        </p:nvGrpSpPr>
        <p:grpSpPr>
          <a:xfrm>
            <a:off x="1402493" y="4018134"/>
            <a:ext cx="625166" cy="614978"/>
            <a:chOff x="7813889" y="2330318"/>
            <a:chExt cx="517800" cy="517800"/>
          </a:xfrm>
          <a:solidFill>
            <a:srgbClr val="12CB5A"/>
          </a:solidFill>
        </p:grpSpPr>
        <p:sp>
          <p:nvSpPr>
            <p:cNvPr id="54" name="Google Shape;784;p76">
              <a:extLst>
                <a:ext uri="{FF2B5EF4-FFF2-40B4-BE49-F238E27FC236}">
                  <a16:creationId xmlns:a16="http://schemas.microsoft.com/office/drawing/2014/main" id="{BDF6EA90-75CB-6E2B-91D1-65800C7AC413}"/>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55" name="Google Shape;785;p76">
              <a:extLst>
                <a:ext uri="{FF2B5EF4-FFF2-40B4-BE49-F238E27FC236}">
                  <a16:creationId xmlns:a16="http://schemas.microsoft.com/office/drawing/2014/main" id="{E6747304-0AA3-828A-F30C-362D7F1D163E}"/>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Sans"/>
                <a:ea typeface="DM Sans"/>
                <a:cs typeface="DM Sans"/>
                <a:sym typeface="DM Sans"/>
              </a:endParaRPr>
            </a:p>
          </p:txBody>
        </p:sp>
      </p:grpSp>
    </p:spTree>
    <p:custDataLst>
      <p:tags r:id="rId1"/>
    </p:custDataLst>
    <p:extLst>
      <p:ext uri="{BB962C8B-B14F-4D97-AF65-F5344CB8AC3E}">
        <p14:creationId xmlns:p14="http://schemas.microsoft.com/office/powerpoint/2010/main" val="2401231547"/>
      </p:ext>
    </p:extLst>
  </p:cSld>
  <p:clrMapOvr>
    <a:masterClrMapping/>
  </p:clrMapOvr>
  <mc:AlternateContent xmlns:mc="http://schemas.openxmlformats.org/markup-compatibility/2006" xmlns:p14="http://schemas.microsoft.com/office/powerpoint/2010/main">
    <mc:Choice Requires="p14">
      <p:transition spd="slow" p14:dur="2000" advTm="17409"/>
    </mc:Choice>
    <mc:Fallback xmlns="">
      <p:transition spd="slow" advTm="1740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Shape 809"/>
        <p:cNvGrpSpPr/>
        <p:nvPr/>
      </p:nvGrpSpPr>
      <p:grpSpPr>
        <a:xfrm>
          <a:off x="0" y="0"/>
          <a:ext cx="0" cy="0"/>
          <a:chOff x="0" y="0"/>
          <a:chExt cx="0" cy="0"/>
        </a:xfrm>
      </p:grpSpPr>
      <p:sp>
        <p:nvSpPr>
          <p:cNvPr id="810" name="Google Shape;810;p77"/>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40</a:t>
            </a:fld>
            <a:endParaRPr/>
          </a:p>
        </p:txBody>
      </p:sp>
      <p:grpSp>
        <p:nvGrpSpPr>
          <p:cNvPr id="811" name="Google Shape;811;p77"/>
          <p:cNvGrpSpPr/>
          <p:nvPr/>
        </p:nvGrpSpPr>
        <p:grpSpPr>
          <a:xfrm>
            <a:off x="1206627" y="1847013"/>
            <a:ext cx="9643211" cy="3163983"/>
            <a:chOff x="1264714" y="1068250"/>
            <a:chExt cx="9643211" cy="3163983"/>
          </a:xfrm>
        </p:grpSpPr>
        <p:grpSp>
          <p:nvGrpSpPr>
            <p:cNvPr id="812" name="Google Shape;812;p77"/>
            <p:cNvGrpSpPr/>
            <p:nvPr/>
          </p:nvGrpSpPr>
          <p:grpSpPr>
            <a:xfrm>
              <a:off x="1264714" y="1068250"/>
              <a:ext cx="9504011" cy="1169700"/>
              <a:chOff x="1264714" y="1068250"/>
              <a:chExt cx="9504011" cy="1169700"/>
            </a:xfrm>
          </p:grpSpPr>
          <p:sp>
            <p:nvSpPr>
              <p:cNvPr id="813" name="Google Shape;813;p77"/>
              <p:cNvSpPr txBox="1"/>
              <p:nvPr/>
            </p:nvSpPr>
            <p:spPr>
              <a:xfrm>
                <a:off x="2485425" y="1068250"/>
                <a:ext cx="8283300" cy="116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400">
                    <a:solidFill>
                      <a:schemeClr val="accent3"/>
                    </a:solidFill>
                    <a:latin typeface="DM Sans"/>
                    <a:ea typeface="DM Sans"/>
                    <a:cs typeface="DM Sans"/>
                    <a:sym typeface="DM Sans"/>
                  </a:rPr>
                  <a:t>Reproducible</a:t>
                </a:r>
                <a:endParaRPr sz="6400">
                  <a:solidFill>
                    <a:schemeClr val="accent3"/>
                  </a:solidFill>
                  <a:latin typeface="DM Sans"/>
                  <a:ea typeface="DM Sans"/>
                  <a:cs typeface="DM Sans"/>
                  <a:sym typeface="DM Sans"/>
                </a:endParaRPr>
              </a:p>
            </p:txBody>
          </p:sp>
          <p:sp>
            <p:nvSpPr>
              <p:cNvPr id="814" name="Google Shape;814;p77"/>
              <p:cNvSpPr/>
              <p:nvPr/>
            </p:nvSpPr>
            <p:spPr>
              <a:xfrm>
                <a:off x="1264714" y="1394200"/>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815" name="Google Shape;815;p77"/>
              <p:cNvSpPr txBox="1"/>
              <p:nvPr/>
            </p:nvSpPr>
            <p:spPr>
              <a:xfrm>
                <a:off x="1333125" y="1525900"/>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a:solidFill>
                      <a:schemeClr val="dk1"/>
                    </a:solidFill>
                    <a:latin typeface="Inter"/>
                    <a:ea typeface="Inter"/>
                    <a:cs typeface="Inter"/>
                    <a:sym typeface="Inter"/>
                  </a:rPr>
                  <a:t>✗</a:t>
                </a:r>
                <a:endParaRPr sz="3200">
                  <a:solidFill>
                    <a:schemeClr val="dk1"/>
                  </a:solidFill>
                  <a:latin typeface="DM Sans"/>
                  <a:ea typeface="DM Sans"/>
                  <a:cs typeface="DM Sans"/>
                  <a:sym typeface="DM Sans"/>
                </a:endParaRPr>
              </a:p>
            </p:txBody>
          </p:sp>
        </p:grpSp>
        <p:grpSp>
          <p:nvGrpSpPr>
            <p:cNvPr id="816" name="Google Shape;816;p77"/>
            <p:cNvGrpSpPr/>
            <p:nvPr/>
          </p:nvGrpSpPr>
          <p:grpSpPr>
            <a:xfrm>
              <a:off x="1264714" y="3062533"/>
              <a:ext cx="9643211" cy="1169700"/>
              <a:chOff x="1264714" y="3062533"/>
              <a:chExt cx="9643211" cy="1169700"/>
            </a:xfrm>
          </p:grpSpPr>
          <p:grpSp>
            <p:nvGrpSpPr>
              <p:cNvPr id="817" name="Google Shape;817;p77"/>
              <p:cNvGrpSpPr/>
              <p:nvPr/>
            </p:nvGrpSpPr>
            <p:grpSpPr>
              <a:xfrm>
                <a:off x="1264714" y="3388483"/>
                <a:ext cx="517800" cy="517800"/>
                <a:chOff x="9069139" y="3565127"/>
                <a:chExt cx="517800" cy="517800"/>
              </a:xfrm>
            </p:grpSpPr>
            <p:sp>
              <p:nvSpPr>
                <p:cNvPr id="818" name="Google Shape;818;p77"/>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819" name="Google Shape;819;p77"/>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a:solidFill>
                        <a:schemeClr val="dk1"/>
                      </a:solidFill>
                      <a:latin typeface="Inter"/>
                      <a:ea typeface="Inter"/>
                      <a:cs typeface="Inter"/>
                      <a:sym typeface="Inter"/>
                    </a:rPr>
                    <a:t>✗</a:t>
                  </a:r>
                  <a:endParaRPr sz="3200">
                    <a:solidFill>
                      <a:schemeClr val="dk1"/>
                    </a:solidFill>
                    <a:latin typeface="DM Sans"/>
                    <a:ea typeface="DM Sans"/>
                    <a:cs typeface="DM Sans"/>
                    <a:sym typeface="DM Sans"/>
                  </a:endParaRPr>
                </a:p>
              </p:txBody>
            </p:sp>
          </p:grpSp>
          <p:sp>
            <p:nvSpPr>
              <p:cNvPr id="820" name="Google Shape;820;p77"/>
              <p:cNvSpPr txBox="1"/>
              <p:nvPr/>
            </p:nvSpPr>
            <p:spPr>
              <a:xfrm>
                <a:off x="2485425" y="3062533"/>
                <a:ext cx="8422500" cy="116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400">
                    <a:solidFill>
                      <a:schemeClr val="accent3"/>
                    </a:solidFill>
                    <a:latin typeface="DM Sans"/>
                    <a:ea typeface="DM Sans"/>
                    <a:cs typeface="DM Sans"/>
                    <a:sym typeface="DM Sans"/>
                  </a:rPr>
                  <a:t>Confidence Inspiring</a:t>
                </a:r>
                <a:endParaRPr/>
              </a:p>
            </p:txBody>
          </p:sp>
        </p:grpSp>
        <p:grpSp>
          <p:nvGrpSpPr>
            <p:cNvPr id="821" name="Google Shape;821;p77"/>
            <p:cNvGrpSpPr/>
            <p:nvPr/>
          </p:nvGrpSpPr>
          <p:grpSpPr>
            <a:xfrm>
              <a:off x="1264714" y="2065392"/>
              <a:ext cx="9643211" cy="1169700"/>
              <a:chOff x="1264714" y="2065392"/>
              <a:chExt cx="9643211" cy="1169700"/>
            </a:xfrm>
          </p:grpSpPr>
          <p:sp>
            <p:nvSpPr>
              <p:cNvPr id="822" name="Google Shape;822;p77"/>
              <p:cNvSpPr/>
              <p:nvPr/>
            </p:nvSpPr>
            <p:spPr>
              <a:xfrm>
                <a:off x="1264714" y="2391342"/>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823" name="Google Shape;823;p77"/>
              <p:cNvSpPr txBox="1"/>
              <p:nvPr/>
            </p:nvSpPr>
            <p:spPr>
              <a:xfrm>
                <a:off x="1333125" y="2523042"/>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a:solidFill>
                      <a:schemeClr val="dk1"/>
                    </a:solidFill>
                    <a:latin typeface="Inter"/>
                    <a:ea typeface="Inter"/>
                    <a:cs typeface="Inter"/>
                    <a:sym typeface="Inter"/>
                  </a:rPr>
                  <a:t>✗</a:t>
                </a:r>
                <a:endParaRPr sz="3200">
                  <a:solidFill>
                    <a:schemeClr val="dk1"/>
                  </a:solidFill>
                  <a:latin typeface="DM Sans"/>
                  <a:ea typeface="DM Sans"/>
                  <a:cs typeface="DM Sans"/>
                  <a:sym typeface="DM Sans"/>
                </a:endParaRPr>
              </a:p>
            </p:txBody>
          </p:sp>
          <p:sp>
            <p:nvSpPr>
              <p:cNvPr id="824" name="Google Shape;824;p77"/>
              <p:cNvSpPr txBox="1"/>
              <p:nvPr/>
            </p:nvSpPr>
            <p:spPr>
              <a:xfrm>
                <a:off x="2485425" y="2065392"/>
                <a:ext cx="8422500" cy="116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400">
                    <a:solidFill>
                      <a:schemeClr val="accent3"/>
                    </a:solidFill>
                    <a:latin typeface="DM Sans"/>
                    <a:ea typeface="DM Sans"/>
                    <a:cs typeface="DM Sans"/>
                    <a:sym typeface="DM Sans"/>
                  </a:rPr>
                  <a:t>Fast</a:t>
                </a:r>
                <a:endParaRPr/>
              </a:p>
            </p:txBody>
          </p:sp>
        </p:grpSp>
      </p:grpSp>
      <p:sp>
        <p:nvSpPr>
          <p:cNvPr id="825" name="Google Shape;825;p77"/>
          <p:cNvSpPr txBox="1"/>
          <p:nvPr/>
        </p:nvSpPr>
        <p:spPr>
          <a:xfrm>
            <a:off x="609450" y="532000"/>
            <a:ext cx="10606200" cy="116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400" b="1" i="1" dirty="0">
                <a:solidFill>
                  <a:schemeClr val="accent3"/>
                </a:solidFill>
                <a:latin typeface="DM Sans"/>
                <a:ea typeface="DM Sans"/>
                <a:cs typeface="DM Sans"/>
                <a:sym typeface="DM Sans"/>
              </a:rPr>
              <a:t>Efficient tests are:</a:t>
            </a:r>
            <a:endParaRPr sz="6400" b="1" i="1" dirty="0">
              <a:solidFill>
                <a:schemeClr val="accent3"/>
              </a:solidFill>
              <a:latin typeface="DM Sans"/>
              <a:ea typeface="DM Sans"/>
              <a:cs typeface="DM Sans"/>
              <a:sym typeface="DM Sans"/>
            </a:endParaRPr>
          </a:p>
        </p:txBody>
      </p:sp>
      <p:sp>
        <p:nvSpPr>
          <p:cNvPr id="826" name="Google Shape;826;p77"/>
          <p:cNvSpPr txBox="1"/>
          <p:nvPr/>
        </p:nvSpPr>
        <p:spPr>
          <a:xfrm>
            <a:off x="2409125" y="4864800"/>
            <a:ext cx="8466600" cy="116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400">
                <a:solidFill>
                  <a:schemeClr val="accent3"/>
                </a:solidFill>
                <a:latin typeface="DM Sans"/>
                <a:ea typeface="DM Sans"/>
                <a:cs typeface="DM Sans"/>
                <a:sym typeface="DM Sans"/>
              </a:rPr>
              <a:t>Easy to write</a:t>
            </a:r>
            <a:endParaRPr sz="6400" b="1">
              <a:solidFill>
                <a:schemeClr val="accent3"/>
              </a:solidFill>
              <a:latin typeface="DM Sans"/>
              <a:ea typeface="DM Sans"/>
              <a:cs typeface="DM Sans"/>
              <a:sym typeface="DM Sans"/>
            </a:endParaRPr>
          </a:p>
        </p:txBody>
      </p:sp>
      <p:grpSp>
        <p:nvGrpSpPr>
          <p:cNvPr id="827" name="Google Shape;827;p77"/>
          <p:cNvGrpSpPr/>
          <p:nvPr/>
        </p:nvGrpSpPr>
        <p:grpSpPr>
          <a:xfrm>
            <a:off x="1206614" y="5156325"/>
            <a:ext cx="517800" cy="517800"/>
            <a:chOff x="9069139" y="3565127"/>
            <a:chExt cx="517800" cy="517800"/>
          </a:xfrm>
        </p:grpSpPr>
        <p:sp>
          <p:nvSpPr>
            <p:cNvPr id="828" name="Google Shape;828;p77"/>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829" name="Google Shape;829;p77"/>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a:solidFill>
                    <a:schemeClr val="dk1"/>
                  </a:solidFill>
                  <a:latin typeface="Inter"/>
                  <a:ea typeface="Inter"/>
                  <a:cs typeface="Inter"/>
                  <a:sym typeface="Inter"/>
                </a:rPr>
                <a:t>✗</a:t>
              </a:r>
              <a:endParaRPr sz="3200">
                <a:solidFill>
                  <a:schemeClr val="dk1"/>
                </a:solidFill>
                <a:latin typeface="DM Sans"/>
                <a:ea typeface="DM Sans"/>
                <a:cs typeface="DM Sans"/>
                <a:sym typeface="DM Sans"/>
              </a:endParaRPr>
            </a:p>
          </p:txBody>
        </p:sp>
      </p:grpSp>
      <p:grpSp>
        <p:nvGrpSpPr>
          <p:cNvPr id="830" name="Google Shape;830;p77"/>
          <p:cNvGrpSpPr/>
          <p:nvPr/>
        </p:nvGrpSpPr>
        <p:grpSpPr>
          <a:xfrm>
            <a:off x="1198616" y="2164034"/>
            <a:ext cx="533852" cy="535146"/>
            <a:chOff x="7813889" y="2330318"/>
            <a:chExt cx="517800" cy="517800"/>
          </a:xfrm>
        </p:grpSpPr>
        <p:sp>
          <p:nvSpPr>
            <p:cNvPr id="831" name="Google Shape;831;p77"/>
            <p:cNvSpPr/>
            <p:nvPr/>
          </p:nvSpPr>
          <p:spPr>
            <a:xfrm>
              <a:off x="7813889" y="2330318"/>
              <a:ext cx="517800" cy="517800"/>
            </a:xfrm>
            <a:prstGeom prst="ellipse">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832" name="Google Shape;832;p77"/>
            <p:cNvSpPr txBox="1"/>
            <p:nvPr/>
          </p:nvSpPr>
          <p:spPr>
            <a:xfrm>
              <a:off x="7882287" y="2462016"/>
              <a:ext cx="381000" cy="254400"/>
            </a:xfrm>
            <a:prstGeom prst="rect">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a:solidFill>
                    <a:schemeClr val="dk1"/>
                  </a:solidFill>
                  <a:latin typeface="Inter"/>
                  <a:ea typeface="Inter"/>
                  <a:cs typeface="Inter"/>
                  <a:sym typeface="Inter"/>
                </a:rPr>
                <a:t>✓</a:t>
              </a:r>
              <a:endParaRPr sz="3200">
                <a:solidFill>
                  <a:schemeClr val="dk1"/>
                </a:solidFill>
                <a:latin typeface="DM Sans"/>
                <a:ea typeface="DM Sans"/>
                <a:cs typeface="DM Sans"/>
                <a:sym typeface="DM Sans"/>
              </a:endParaRPr>
            </a:p>
          </p:txBody>
        </p:sp>
      </p:grpSp>
      <p:grpSp>
        <p:nvGrpSpPr>
          <p:cNvPr id="833" name="Google Shape;833;p77"/>
          <p:cNvGrpSpPr/>
          <p:nvPr/>
        </p:nvGrpSpPr>
        <p:grpSpPr>
          <a:xfrm>
            <a:off x="1198616" y="4155247"/>
            <a:ext cx="533852" cy="535146"/>
            <a:chOff x="7813889" y="2330318"/>
            <a:chExt cx="517800" cy="517800"/>
          </a:xfrm>
        </p:grpSpPr>
        <p:sp>
          <p:nvSpPr>
            <p:cNvPr id="834" name="Google Shape;834;p77"/>
            <p:cNvSpPr/>
            <p:nvPr/>
          </p:nvSpPr>
          <p:spPr>
            <a:xfrm>
              <a:off x="7813889" y="2330318"/>
              <a:ext cx="517800" cy="517800"/>
            </a:xfrm>
            <a:prstGeom prst="ellipse">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835" name="Google Shape;835;p77"/>
            <p:cNvSpPr txBox="1"/>
            <p:nvPr/>
          </p:nvSpPr>
          <p:spPr>
            <a:xfrm>
              <a:off x="7882287" y="2462016"/>
              <a:ext cx="381000" cy="254400"/>
            </a:xfrm>
            <a:prstGeom prst="rect">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a:solidFill>
                    <a:schemeClr val="dk1"/>
                  </a:solidFill>
                  <a:latin typeface="Inter"/>
                  <a:ea typeface="Inter"/>
                  <a:cs typeface="Inter"/>
                  <a:sym typeface="Inter"/>
                </a:rPr>
                <a:t>✓</a:t>
              </a:r>
              <a:endParaRPr sz="3200">
                <a:solidFill>
                  <a:schemeClr val="dk1"/>
                </a:solidFill>
                <a:latin typeface="DM Sans"/>
                <a:ea typeface="DM Sans"/>
                <a:cs typeface="DM Sans"/>
                <a:sym typeface="DM Sans"/>
              </a:endParaRPr>
            </a:p>
          </p:txBody>
        </p:sp>
      </p:grpSp>
      <p:grpSp>
        <p:nvGrpSpPr>
          <p:cNvPr id="836" name="Google Shape;836;p77"/>
          <p:cNvGrpSpPr/>
          <p:nvPr/>
        </p:nvGrpSpPr>
        <p:grpSpPr>
          <a:xfrm>
            <a:off x="1198591" y="3154147"/>
            <a:ext cx="533852" cy="535146"/>
            <a:chOff x="7813889" y="2330318"/>
            <a:chExt cx="517800" cy="517800"/>
          </a:xfrm>
        </p:grpSpPr>
        <p:sp>
          <p:nvSpPr>
            <p:cNvPr id="837" name="Google Shape;837;p77"/>
            <p:cNvSpPr/>
            <p:nvPr/>
          </p:nvSpPr>
          <p:spPr>
            <a:xfrm>
              <a:off x="7813889" y="2330318"/>
              <a:ext cx="517800" cy="517800"/>
            </a:xfrm>
            <a:prstGeom prst="ellipse">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838" name="Google Shape;838;p77"/>
            <p:cNvSpPr txBox="1"/>
            <p:nvPr/>
          </p:nvSpPr>
          <p:spPr>
            <a:xfrm>
              <a:off x="7882287" y="2462016"/>
              <a:ext cx="381000" cy="254400"/>
            </a:xfrm>
            <a:prstGeom prst="rect">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a:solidFill>
                    <a:schemeClr val="dk1"/>
                  </a:solidFill>
                  <a:latin typeface="Inter"/>
                  <a:ea typeface="Inter"/>
                  <a:cs typeface="Inter"/>
                  <a:sym typeface="Inter"/>
                </a:rPr>
                <a:t>✓</a:t>
              </a:r>
              <a:endParaRPr sz="3200">
                <a:solidFill>
                  <a:schemeClr val="dk1"/>
                </a:solidFill>
                <a:latin typeface="DM Sans"/>
                <a:ea typeface="DM Sans"/>
                <a:cs typeface="DM Sans"/>
                <a:sym typeface="DM Sans"/>
              </a:endParaRPr>
            </a:p>
          </p:txBody>
        </p:sp>
      </p:grpSp>
      <p:grpSp>
        <p:nvGrpSpPr>
          <p:cNvPr id="839" name="Google Shape;839;p77"/>
          <p:cNvGrpSpPr/>
          <p:nvPr/>
        </p:nvGrpSpPr>
        <p:grpSpPr>
          <a:xfrm>
            <a:off x="1198616" y="5156334"/>
            <a:ext cx="533852" cy="535146"/>
            <a:chOff x="7813889" y="2330318"/>
            <a:chExt cx="517800" cy="517800"/>
          </a:xfrm>
        </p:grpSpPr>
        <p:sp>
          <p:nvSpPr>
            <p:cNvPr id="840" name="Google Shape;840;p77"/>
            <p:cNvSpPr/>
            <p:nvPr/>
          </p:nvSpPr>
          <p:spPr>
            <a:xfrm>
              <a:off x="7813889" y="2330318"/>
              <a:ext cx="517800" cy="517800"/>
            </a:xfrm>
            <a:prstGeom prst="ellipse">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841" name="Google Shape;841;p77"/>
            <p:cNvSpPr txBox="1"/>
            <p:nvPr/>
          </p:nvSpPr>
          <p:spPr>
            <a:xfrm>
              <a:off x="7882287" y="2462016"/>
              <a:ext cx="381000" cy="254400"/>
            </a:xfrm>
            <a:prstGeom prst="rect">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a:solidFill>
                    <a:schemeClr val="dk1"/>
                  </a:solidFill>
                  <a:latin typeface="Inter"/>
                  <a:ea typeface="Inter"/>
                  <a:cs typeface="Inter"/>
                  <a:sym typeface="Inter"/>
                </a:rPr>
                <a:t>✓</a:t>
              </a:r>
              <a:endParaRPr sz="3200">
                <a:solidFill>
                  <a:schemeClr val="dk1"/>
                </a:solidFill>
                <a:latin typeface="DM Sans"/>
                <a:ea typeface="DM Sans"/>
                <a:cs typeface="DM Sans"/>
                <a:sym typeface="DM Sans"/>
              </a:endParaRPr>
            </a:p>
          </p:txBody>
        </p:sp>
      </p:grpSp>
      <p:sp>
        <p:nvSpPr>
          <p:cNvPr id="842" name="Google Shape;842;p77"/>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Tree>
    <p:extLst>
      <p:ext uri="{BB962C8B-B14F-4D97-AF65-F5344CB8AC3E}">
        <p14:creationId xmlns:p14="http://schemas.microsoft.com/office/powerpoint/2010/main" val="335920016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Shape 618"/>
        <p:cNvGrpSpPr/>
        <p:nvPr/>
      </p:nvGrpSpPr>
      <p:grpSpPr>
        <a:xfrm>
          <a:off x="0" y="0"/>
          <a:ext cx="0" cy="0"/>
          <a:chOff x="0" y="0"/>
          <a:chExt cx="0" cy="0"/>
        </a:xfrm>
      </p:grpSpPr>
      <p:sp>
        <p:nvSpPr>
          <p:cNvPr id="619" name="Google Shape;619;p73"/>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41</a:t>
            </a:fld>
            <a:endParaRPr/>
          </a:p>
        </p:txBody>
      </p:sp>
      <p:grpSp>
        <p:nvGrpSpPr>
          <p:cNvPr id="620" name="Google Shape;620;p73"/>
          <p:cNvGrpSpPr/>
          <p:nvPr/>
        </p:nvGrpSpPr>
        <p:grpSpPr>
          <a:xfrm>
            <a:off x="1206627" y="1847013"/>
            <a:ext cx="9504011" cy="1169700"/>
            <a:chOff x="1264714" y="1068250"/>
            <a:chExt cx="9504011" cy="1169700"/>
          </a:xfrm>
        </p:grpSpPr>
        <p:sp>
          <p:nvSpPr>
            <p:cNvPr id="621" name="Google Shape;621;p73"/>
            <p:cNvSpPr txBox="1"/>
            <p:nvPr/>
          </p:nvSpPr>
          <p:spPr>
            <a:xfrm>
              <a:off x="2485425" y="1068250"/>
              <a:ext cx="8283300" cy="116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400">
                  <a:solidFill>
                    <a:schemeClr val="accent3"/>
                  </a:solidFill>
                  <a:latin typeface="DM Sans"/>
                  <a:ea typeface="DM Sans"/>
                  <a:cs typeface="DM Sans"/>
                  <a:sym typeface="DM Sans"/>
                </a:rPr>
                <a:t>Reproducible</a:t>
              </a:r>
              <a:endParaRPr sz="6400">
                <a:solidFill>
                  <a:schemeClr val="accent3"/>
                </a:solidFill>
                <a:latin typeface="DM Sans"/>
                <a:ea typeface="DM Sans"/>
                <a:cs typeface="DM Sans"/>
                <a:sym typeface="DM Sans"/>
              </a:endParaRPr>
            </a:p>
          </p:txBody>
        </p:sp>
        <p:sp>
          <p:nvSpPr>
            <p:cNvPr id="622" name="Google Shape;622;p73"/>
            <p:cNvSpPr/>
            <p:nvPr/>
          </p:nvSpPr>
          <p:spPr>
            <a:xfrm>
              <a:off x="1264714" y="1394200"/>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623" name="Google Shape;623;p73"/>
            <p:cNvSpPr txBox="1"/>
            <p:nvPr/>
          </p:nvSpPr>
          <p:spPr>
            <a:xfrm>
              <a:off x="1333125" y="1525900"/>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a:solidFill>
                    <a:schemeClr val="dk1"/>
                  </a:solidFill>
                  <a:latin typeface="Inter"/>
                  <a:ea typeface="Inter"/>
                  <a:cs typeface="Inter"/>
                  <a:sym typeface="Inter"/>
                </a:rPr>
                <a:t>✗</a:t>
              </a:r>
              <a:endParaRPr sz="3200">
                <a:solidFill>
                  <a:schemeClr val="dk1"/>
                </a:solidFill>
                <a:latin typeface="DM Sans"/>
                <a:ea typeface="DM Sans"/>
                <a:cs typeface="DM Sans"/>
                <a:sym typeface="DM Sans"/>
              </a:endParaRPr>
            </a:p>
          </p:txBody>
        </p:sp>
      </p:grpSp>
      <p:grpSp>
        <p:nvGrpSpPr>
          <p:cNvPr id="624" name="Google Shape;624;p73"/>
          <p:cNvGrpSpPr/>
          <p:nvPr/>
        </p:nvGrpSpPr>
        <p:grpSpPr>
          <a:xfrm>
            <a:off x="1206627" y="3841296"/>
            <a:ext cx="9643211" cy="1169700"/>
            <a:chOff x="1264714" y="3062533"/>
            <a:chExt cx="9643211" cy="1169700"/>
          </a:xfrm>
        </p:grpSpPr>
        <p:grpSp>
          <p:nvGrpSpPr>
            <p:cNvPr id="625" name="Google Shape;625;p73"/>
            <p:cNvGrpSpPr/>
            <p:nvPr/>
          </p:nvGrpSpPr>
          <p:grpSpPr>
            <a:xfrm>
              <a:off x="1264714" y="3388483"/>
              <a:ext cx="517800" cy="517800"/>
              <a:chOff x="9069139" y="3565127"/>
              <a:chExt cx="517800" cy="517800"/>
            </a:xfrm>
          </p:grpSpPr>
          <p:sp>
            <p:nvSpPr>
              <p:cNvPr id="626" name="Google Shape;626;p73"/>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627" name="Google Shape;627;p73"/>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a:solidFill>
                      <a:schemeClr val="dk1"/>
                    </a:solidFill>
                    <a:latin typeface="Inter"/>
                    <a:ea typeface="Inter"/>
                    <a:cs typeface="Inter"/>
                    <a:sym typeface="Inter"/>
                  </a:rPr>
                  <a:t>✗</a:t>
                </a:r>
                <a:endParaRPr sz="3200">
                  <a:solidFill>
                    <a:schemeClr val="dk1"/>
                  </a:solidFill>
                  <a:latin typeface="DM Sans"/>
                  <a:ea typeface="DM Sans"/>
                  <a:cs typeface="DM Sans"/>
                  <a:sym typeface="DM Sans"/>
                </a:endParaRPr>
              </a:p>
            </p:txBody>
          </p:sp>
        </p:grpSp>
        <p:sp>
          <p:nvSpPr>
            <p:cNvPr id="628" name="Google Shape;628;p73"/>
            <p:cNvSpPr txBox="1"/>
            <p:nvPr/>
          </p:nvSpPr>
          <p:spPr>
            <a:xfrm>
              <a:off x="2485425" y="3062533"/>
              <a:ext cx="8422500" cy="116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400">
                  <a:solidFill>
                    <a:schemeClr val="accent3"/>
                  </a:solidFill>
                  <a:latin typeface="DM Sans"/>
                  <a:ea typeface="DM Sans"/>
                  <a:cs typeface="DM Sans"/>
                  <a:sym typeface="DM Sans"/>
                </a:rPr>
                <a:t>Confidence Inspiring</a:t>
              </a:r>
              <a:endParaRPr/>
            </a:p>
          </p:txBody>
        </p:sp>
      </p:grpSp>
      <p:grpSp>
        <p:nvGrpSpPr>
          <p:cNvPr id="629" name="Google Shape;629;p73"/>
          <p:cNvGrpSpPr/>
          <p:nvPr/>
        </p:nvGrpSpPr>
        <p:grpSpPr>
          <a:xfrm>
            <a:off x="1206627" y="2844154"/>
            <a:ext cx="9643211" cy="1169700"/>
            <a:chOff x="1264714" y="2065392"/>
            <a:chExt cx="9643211" cy="1169700"/>
          </a:xfrm>
        </p:grpSpPr>
        <p:sp>
          <p:nvSpPr>
            <p:cNvPr id="630" name="Google Shape;630;p73"/>
            <p:cNvSpPr/>
            <p:nvPr/>
          </p:nvSpPr>
          <p:spPr>
            <a:xfrm>
              <a:off x="1264714" y="2391342"/>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631" name="Google Shape;631;p73"/>
            <p:cNvSpPr txBox="1"/>
            <p:nvPr/>
          </p:nvSpPr>
          <p:spPr>
            <a:xfrm>
              <a:off x="1333125" y="2523042"/>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a:solidFill>
                    <a:schemeClr val="dk1"/>
                  </a:solidFill>
                  <a:latin typeface="Inter"/>
                  <a:ea typeface="Inter"/>
                  <a:cs typeface="Inter"/>
                  <a:sym typeface="Inter"/>
                </a:rPr>
                <a:t>✗</a:t>
              </a:r>
              <a:endParaRPr sz="3200">
                <a:solidFill>
                  <a:schemeClr val="dk1"/>
                </a:solidFill>
                <a:latin typeface="DM Sans"/>
                <a:ea typeface="DM Sans"/>
                <a:cs typeface="DM Sans"/>
                <a:sym typeface="DM Sans"/>
              </a:endParaRPr>
            </a:p>
          </p:txBody>
        </p:sp>
        <p:sp>
          <p:nvSpPr>
            <p:cNvPr id="632" name="Google Shape;632;p73"/>
            <p:cNvSpPr txBox="1"/>
            <p:nvPr/>
          </p:nvSpPr>
          <p:spPr>
            <a:xfrm>
              <a:off x="2485425" y="2065392"/>
              <a:ext cx="8422500" cy="116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400">
                  <a:solidFill>
                    <a:schemeClr val="accent3"/>
                  </a:solidFill>
                  <a:latin typeface="DM Sans"/>
                  <a:ea typeface="DM Sans"/>
                  <a:cs typeface="DM Sans"/>
                  <a:sym typeface="DM Sans"/>
                </a:rPr>
                <a:t>Fast</a:t>
              </a:r>
              <a:endParaRPr/>
            </a:p>
          </p:txBody>
        </p:sp>
      </p:grpSp>
      <p:sp>
        <p:nvSpPr>
          <p:cNvPr id="633" name="Google Shape;633;p73"/>
          <p:cNvSpPr txBox="1"/>
          <p:nvPr/>
        </p:nvSpPr>
        <p:spPr>
          <a:xfrm>
            <a:off x="609450" y="532000"/>
            <a:ext cx="10606200" cy="116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400" b="1" i="1">
                <a:solidFill>
                  <a:schemeClr val="accent3"/>
                </a:solidFill>
                <a:latin typeface="DM Sans"/>
                <a:ea typeface="DM Sans"/>
                <a:cs typeface="DM Sans"/>
                <a:sym typeface="DM Sans"/>
              </a:rPr>
              <a:t>Automated tests are:</a:t>
            </a:r>
            <a:endParaRPr sz="6400" b="1" i="1">
              <a:solidFill>
                <a:schemeClr val="accent3"/>
              </a:solidFill>
              <a:latin typeface="DM Sans"/>
              <a:ea typeface="DM Sans"/>
              <a:cs typeface="DM Sans"/>
              <a:sym typeface="DM Sans"/>
            </a:endParaRPr>
          </a:p>
        </p:txBody>
      </p:sp>
      <p:sp>
        <p:nvSpPr>
          <p:cNvPr id="634" name="Google Shape;634;p73"/>
          <p:cNvSpPr txBox="1"/>
          <p:nvPr/>
        </p:nvSpPr>
        <p:spPr>
          <a:xfrm>
            <a:off x="2409125" y="4864800"/>
            <a:ext cx="8466600" cy="116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400">
                <a:solidFill>
                  <a:schemeClr val="accent3"/>
                </a:solidFill>
                <a:latin typeface="DM Sans"/>
                <a:ea typeface="DM Sans"/>
                <a:cs typeface="DM Sans"/>
                <a:sym typeface="DM Sans"/>
              </a:rPr>
              <a:t>Easy to write</a:t>
            </a:r>
            <a:endParaRPr sz="6400" b="1">
              <a:solidFill>
                <a:schemeClr val="accent3"/>
              </a:solidFill>
              <a:latin typeface="DM Sans"/>
              <a:ea typeface="DM Sans"/>
              <a:cs typeface="DM Sans"/>
              <a:sym typeface="DM Sans"/>
            </a:endParaRPr>
          </a:p>
        </p:txBody>
      </p:sp>
      <p:sp>
        <p:nvSpPr>
          <p:cNvPr id="635" name="Google Shape;635;p73"/>
          <p:cNvSpPr/>
          <p:nvPr/>
        </p:nvSpPr>
        <p:spPr>
          <a:xfrm>
            <a:off x="1206614" y="5156325"/>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636" name="Google Shape;636;p73"/>
          <p:cNvSpPr txBox="1"/>
          <p:nvPr/>
        </p:nvSpPr>
        <p:spPr>
          <a:xfrm>
            <a:off x="1275025" y="5283399"/>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a:solidFill>
                  <a:schemeClr val="dk1"/>
                </a:solidFill>
                <a:latin typeface="Inter"/>
                <a:ea typeface="Inter"/>
                <a:cs typeface="Inter"/>
                <a:sym typeface="Inter"/>
              </a:rPr>
              <a:t>✗</a:t>
            </a:r>
            <a:endParaRPr sz="3200">
              <a:solidFill>
                <a:schemeClr val="dk1"/>
              </a:solidFill>
              <a:latin typeface="DM Sans"/>
              <a:ea typeface="DM Sans"/>
              <a:cs typeface="DM Sans"/>
              <a:sym typeface="DM Sans"/>
            </a:endParaRPr>
          </a:p>
        </p:txBody>
      </p:sp>
      <p:sp>
        <p:nvSpPr>
          <p:cNvPr id="637" name="Google Shape;637;p73"/>
          <p:cNvSpPr/>
          <p:nvPr/>
        </p:nvSpPr>
        <p:spPr>
          <a:xfrm>
            <a:off x="1206614" y="5156325"/>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638" name="Google Shape;638;p73"/>
          <p:cNvSpPr txBox="1"/>
          <p:nvPr/>
        </p:nvSpPr>
        <p:spPr>
          <a:xfrm>
            <a:off x="1275025" y="5283399"/>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a:solidFill>
                  <a:schemeClr val="dk1"/>
                </a:solidFill>
                <a:latin typeface="Inter"/>
                <a:ea typeface="Inter"/>
                <a:cs typeface="Inter"/>
                <a:sym typeface="Inter"/>
              </a:rPr>
              <a:t>✗</a:t>
            </a:r>
            <a:endParaRPr sz="3200">
              <a:solidFill>
                <a:schemeClr val="dk1"/>
              </a:solidFill>
              <a:latin typeface="DM Sans"/>
              <a:ea typeface="DM Sans"/>
              <a:cs typeface="DM Sans"/>
              <a:sym typeface="DM Sans"/>
            </a:endParaRPr>
          </a:p>
        </p:txBody>
      </p:sp>
      <p:sp>
        <p:nvSpPr>
          <p:cNvPr id="639" name="Google Shape;639;p73"/>
          <p:cNvSpPr/>
          <p:nvPr/>
        </p:nvSpPr>
        <p:spPr>
          <a:xfrm>
            <a:off x="1198616" y="5156334"/>
            <a:ext cx="533852" cy="535146"/>
          </a:xfrm>
          <a:prstGeom prst="ellipse">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640" name="Google Shape;640;p73"/>
          <p:cNvSpPr txBox="1"/>
          <p:nvPr/>
        </p:nvSpPr>
        <p:spPr>
          <a:xfrm>
            <a:off x="1269134" y="5292444"/>
            <a:ext cx="392811" cy="262922"/>
          </a:xfrm>
          <a:prstGeom prst="rect">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a:solidFill>
                  <a:schemeClr val="dk1"/>
                </a:solidFill>
                <a:latin typeface="Inter"/>
                <a:ea typeface="Inter"/>
                <a:cs typeface="Inter"/>
                <a:sym typeface="Inter"/>
              </a:rPr>
              <a:t>✓</a:t>
            </a:r>
            <a:endParaRPr sz="3200">
              <a:solidFill>
                <a:schemeClr val="dk1"/>
              </a:solidFill>
              <a:latin typeface="DM Sans"/>
              <a:ea typeface="DM Sans"/>
              <a:cs typeface="DM Sans"/>
              <a:sym typeface="DM Sans"/>
            </a:endParaRPr>
          </a:p>
        </p:txBody>
      </p:sp>
      <p:sp>
        <p:nvSpPr>
          <p:cNvPr id="641" name="Google Shape;641;p73"/>
          <p:cNvSpPr/>
          <p:nvPr/>
        </p:nvSpPr>
        <p:spPr>
          <a:xfrm>
            <a:off x="1206589" y="4153550"/>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642" name="Google Shape;642;p73"/>
          <p:cNvSpPr txBox="1"/>
          <p:nvPr/>
        </p:nvSpPr>
        <p:spPr>
          <a:xfrm>
            <a:off x="1275000" y="4280624"/>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a:solidFill>
                  <a:schemeClr val="dk1"/>
                </a:solidFill>
                <a:latin typeface="Inter"/>
                <a:ea typeface="Inter"/>
                <a:cs typeface="Inter"/>
                <a:sym typeface="Inter"/>
              </a:rPr>
              <a:t>✗</a:t>
            </a:r>
            <a:endParaRPr sz="3200">
              <a:solidFill>
                <a:schemeClr val="dk1"/>
              </a:solidFill>
              <a:latin typeface="DM Sans"/>
              <a:ea typeface="DM Sans"/>
              <a:cs typeface="DM Sans"/>
              <a:sym typeface="DM Sans"/>
            </a:endParaRPr>
          </a:p>
        </p:txBody>
      </p:sp>
      <p:sp>
        <p:nvSpPr>
          <p:cNvPr id="643" name="Google Shape;643;p73"/>
          <p:cNvSpPr/>
          <p:nvPr/>
        </p:nvSpPr>
        <p:spPr>
          <a:xfrm>
            <a:off x="1198591" y="4153559"/>
            <a:ext cx="533852" cy="535146"/>
          </a:xfrm>
          <a:prstGeom prst="ellipse">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644" name="Google Shape;644;p73"/>
          <p:cNvSpPr txBox="1"/>
          <p:nvPr/>
        </p:nvSpPr>
        <p:spPr>
          <a:xfrm>
            <a:off x="1269109" y="4289669"/>
            <a:ext cx="392811" cy="262922"/>
          </a:xfrm>
          <a:prstGeom prst="rect">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a:solidFill>
                  <a:schemeClr val="dk1"/>
                </a:solidFill>
                <a:latin typeface="Inter"/>
                <a:ea typeface="Inter"/>
                <a:cs typeface="Inter"/>
                <a:sym typeface="Inter"/>
              </a:rPr>
              <a:t>✓</a:t>
            </a:r>
            <a:endParaRPr sz="3200">
              <a:solidFill>
                <a:schemeClr val="dk1"/>
              </a:solidFill>
              <a:latin typeface="DM Sans"/>
              <a:ea typeface="DM Sans"/>
              <a:cs typeface="DM Sans"/>
              <a:sym typeface="DM Sans"/>
            </a:endParaRPr>
          </a:p>
        </p:txBody>
      </p:sp>
      <p:sp>
        <p:nvSpPr>
          <p:cNvPr id="645" name="Google Shape;645;p73"/>
          <p:cNvSpPr/>
          <p:nvPr/>
        </p:nvSpPr>
        <p:spPr>
          <a:xfrm>
            <a:off x="1206564" y="3161438"/>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646" name="Google Shape;646;p73"/>
          <p:cNvSpPr txBox="1"/>
          <p:nvPr/>
        </p:nvSpPr>
        <p:spPr>
          <a:xfrm>
            <a:off x="1274975" y="3288512"/>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a:solidFill>
                  <a:schemeClr val="dk1"/>
                </a:solidFill>
                <a:latin typeface="Inter"/>
                <a:ea typeface="Inter"/>
                <a:cs typeface="Inter"/>
                <a:sym typeface="Inter"/>
              </a:rPr>
              <a:t>✗</a:t>
            </a:r>
            <a:endParaRPr sz="3200">
              <a:solidFill>
                <a:schemeClr val="dk1"/>
              </a:solidFill>
              <a:latin typeface="DM Sans"/>
              <a:ea typeface="DM Sans"/>
              <a:cs typeface="DM Sans"/>
              <a:sym typeface="DM Sans"/>
            </a:endParaRPr>
          </a:p>
        </p:txBody>
      </p:sp>
      <p:sp>
        <p:nvSpPr>
          <p:cNvPr id="647" name="Google Shape;647;p73"/>
          <p:cNvSpPr/>
          <p:nvPr/>
        </p:nvSpPr>
        <p:spPr>
          <a:xfrm>
            <a:off x="1198566" y="3161447"/>
            <a:ext cx="533852" cy="535146"/>
          </a:xfrm>
          <a:prstGeom prst="ellipse">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648" name="Google Shape;648;p73"/>
          <p:cNvSpPr txBox="1"/>
          <p:nvPr/>
        </p:nvSpPr>
        <p:spPr>
          <a:xfrm>
            <a:off x="1269084" y="3297557"/>
            <a:ext cx="392811" cy="262922"/>
          </a:xfrm>
          <a:prstGeom prst="rect">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a:solidFill>
                  <a:schemeClr val="dk1"/>
                </a:solidFill>
                <a:latin typeface="Inter"/>
                <a:ea typeface="Inter"/>
                <a:cs typeface="Inter"/>
                <a:sym typeface="Inter"/>
              </a:rPr>
              <a:t>✓</a:t>
            </a:r>
            <a:endParaRPr sz="3200">
              <a:solidFill>
                <a:schemeClr val="dk1"/>
              </a:solidFill>
              <a:latin typeface="DM Sans"/>
              <a:ea typeface="DM Sans"/>
              <a:cs typeface="DM Sans"/>
              <a:sym typeface="DM Sans"/>
            </a:endParaRPr>
          </a:p>
        </p:txBody>
      </p:sp>
      <p:grpSp>
        <p:nvGrpSpPr>
          <p:cNvPr id="649" name="Google Shape;649;p73"/>
          <p:cNvGrpSpPr/>
          <p:nvPr/>
        </p:nvGrpSpPr>
        <p:grpSpPr>
          <a:xfrm>
            <a:off x="1206539" y="2164000"/>
            <a:ext cx="517800" cy="517800"/>
            <a:chOff x="9069139" y="3565127"/>
            <a:chExt cx="517800" cy="517800"/>
          </a:xfrm>
        </p:grpSpPr>
        <p:sp>
          <p:nvSpPr>
            <p:cNvPr id="650" name="Google Shape;650;p73"/>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651" name="Google Shape;651;p73"/>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a:solidFill>
                    <a:schemeClr val="dk1"/>
                  </a:solidFill>
                  <a:latin typeface="Inter"/>
                  <a:ea typeface="Inter"/>
                  <a:cs typeface="Inter"/>
                  <a:sym typeface="Inter"/>
                </a:rPr>
                <a:t>✗</a:t>
              </a:r>
              <a:endParaRPr sz="3200">
                <a:solidFill>
                  <a:schemeClr val="dk1"/>
                </a:solidFill>
                <a:latin typeface="DM Sans"/>
                <a:ea typeface="DM Sans"/>
                <a:cs typeface="DM Sans"/>
                <a:sym typeface="DM Sans"/>
              </a:endParaRPr>
            </a:p>
          </p:txBody>
        </p:sp>
      </p:grpSp>
      <p:grpSp>
        <p:nvGrpSpPr>
          <p:cNvPr id="652" name="Google Shape;652;p73"/>
          <p:cNvGrpSpPr/>
          <p:nvPr/>
        </p:nvGrpSpPr>
        <p:grpSpPr>
          <a:xfrm>
            <a:off x="1198541" y="2164009"/>
            <a:ext cx="533852" cy="535146"/>
            <a:chOff x="7813889" y="2330318"/>
            <a:chExt cx="517800" cy="517800"/>
          </a:xfrm>
        </p:grpSpPr>
        <p:sp>
          <p:nvSpPr>
            <p:cNvPr id="653" name="Google Shape;653;p73"/>
            <p:cNvSpPr/>
            <p:nvPr/>
          </p:nvSpPr>
          <p:spPr>
            <a:xfrm>
              <a:off x="7813889" y="2330318"/>
              <a:ext cx="517800" cy="517800"/>
            </a:xfrm>
            <a:prstGeom prst="ellipse">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654" name="Google Shape;654;p73"/>
            <p:cNvSpPr txBox="1"/>
            <p:nvPr/>
          </p:nvSpPr>
          <p:spPr>
            <a:xfrm>
              <a:off x="7882287" y="2462016"/>
              <a:ext cx="381000" cy="254400"/>
            </a:xfrm>
            <a:prstGeom prst="rect">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a:solidFill>
                    <a:schemeClr val="dk1"/>
                  </a:solidFill>
                  <a:latin typeface="Inter"/>
                  <a:ea typeface="Inter"/>
                  <a:cs typeface="Inter"/>
                  <a:sym typeface="Inter"/>
                </a:rPr>
                <a:t>✓</a:t>
              </a:r>
              <a:endParaRPr sz="3200">
                <a:solidFill>
                  <a:schemeClr val="dk1"/>
                </a:solidFill>
                <a:latin typeface="DM Sans"/>
                <a:ea typeface="DM Sans"/>
                <a:cs typeface="DM Sans"/>
                <a:sym typeface="DM Sans"/>
              </a:endParaRPr>
            </a:p>
          </p:txBody>
        </p:sp>
      </p:grpSp>
      <p:sp>
        <p:nvSpPr>
          <p:cNvPr id="655" name="Google Shape;655;p73"/>
          <p:cNvSpPr/>
          <p:nvPr/>
        </p:nvSpPr>
        <p:spPr>
          <a:xfrm>
            <a:off x="839100" y="2920700"/>
            <a:ext cx="9871500" cy="3113700"/>
          </a:xfrm>
          <a:prstGeom prst="rect">
            <a:avLst/>
          </a:prstGeom>
          <a:solidFill>
            <a:srgbClr val="EDEEF1">
              <a:alpha val="83240"/>
            </a:srgbClr>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73"/>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Shape 660"/>
        <p:cNvGrpSpPr/>
        <p:nvPr/>
      </p:nvGrpSpPr>
      <p:grpSpPr>
        <a:xfrm>
          <a:off x="0" y="0"/>
          <a:ext cx="0" cy="0"/>
          <a:chOff x="0" y="0"/>
          <a:chExt cx="0" cy="0"/>
        </a:xfrm>
      </p:grpSpPr>
      <p:sp>
        <p:nvSpPr>
          <p:cNvPr id="661" name="Google Shape;661;p74"/>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42</a:t>
            </a:fld>
            <a:endParaRPr/>
          </a:p>
        </p:txBody>
      </p:sp>
      <p:grpSp>
        <p:nvGrpSpPr>
          <p:cNvPr id="662" name="Google Shape;662;p74"/>
          <p:cNvGrpSpPr/>
          <p:nvPr/>
        </p:nvGrpSpPr>
        <p:grpSpPr>
          <a:xfrm>
            <a:off x="1206627" y="1847013"/>
            <a:ext cx="9504011" cy="1169700"/>
            <a:chOff x="1264714" y="1068250"/>
            <a:chExt cx="9504011" cy="1169700"/>
          </a:xfrm>
        </p:grpSpPr>
        <p:sp>
          <p:nvSpPr>
            <p:cNvPr id="663" name="Google Shape;663;p74"/>
            <p:cNvSpPr txBox="1"/>
            <p:nvPr/>
          </p:nvSpPr>
          <p:spPr>
            <a:xfrm>
              <a:off x="2485425" y="1068250"/>
              <a:ext cx="8283300" cy="116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400">
                  <a:solidFill>
                    <a:schemeClr val="accent3"/>
                  </a:solidFill>
                  <a:latin typeface="DM Sans"/>
                  <a:ea typeface="DM Sans"/>
                  <a:cs typeface="DM Sans"/>
                  <a:sym typeface="DM Sans"/>
                </a:rPr>
                <a:t>Reproducible</a:t>
              </a:r>
              <a:endParaRPr sz="6400">
                <a:solidFill>
                  <a:schemeClr val="accent3"/>
                </a:solidFill>
                <a:latin typeface="DM Sans"/>
                <a:ea typeface="DM Sans"/>
                <a:cs typeface="DM Sans"/>
                <a:sym typeface="DM Sans"/>
              </a:endParaRPr>
            </a:p>
          </p:txBody>
        </p:sp>
        <p:sp>
          <p:nvSpPr>
            <p:cNvPr id="664" name="Google Shape;664;p74"/>
            <p:cNvSpPr/>
            <p:nvPr/>
          </p:nvSpPr>
          <p:spPr>
            <a:xfrm>
              <a:off x="1264714" y="1394200"/>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665" name="Google Shape;665;p74"/>
            <p:cNvSpPr txBox="1"/>
            <p:nvPr/>
          </p:nvSpPr>
          <p:spPr>
            <a:xfrm>
              <a:off x="1333125" y="1525900"/>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a:solidFill>
                    <a:schemeClr val="dk1"/>
                  </a:solidFill>
                  <a:latin typeface="Inter"/>
                  <a:ea typeface="Inter"/>
                  <a:cs typeface="Inter"/>
                  <a:sym typeface="Inter"/>
                </a:rPr>
                <a:t>✗</a:t>
              </a:r>
              <a:endParaRPr sz="3200">
                <a:solidFill>
                  <a:schemeClr val="dk1"/>
                </a:solidFill>
                <a:latin typeface="DM Sans"/>
                <a:ea typeface="DM Sans"/>
                <a:cs typeface="DM Sans"/>
                <a:sym typeface="DM Sans"/>
              </a:endParaRPr>
            </a:p>
          </p:txBody>
        </p:sp>
      </p:grpSp>
      <p:grpSp>
        <p:nvGrpSpPr>
          <p:cNvPr id="666" name="Google Shape;666;p74"/>
          <p:cNvGrpSpPr/>
          <p:nvPr/>
        </p:nvGrpSpPr>
        <p:grpSpPr>
          <a:xfrm>
            <a:off x="1206627" y="3841296"/>
            <a:ext cx="9643211" cy="1169700"/>
            <a:chOff x="1264714" y="3062533"/>
            <a:chExt cx="9643211" cy="1169700"/>
          </a:xfrm>
        </p:grpSpPr>
        <p:grpSp>
          <p:nvGrpSpPr>
            <p:cNvPr id="667" name="Google Shape;667;p74"/>
            <p:cNvGrpSpPr/>
            <p:nvPr/>
          </p:nvGrpSpPr>
          <p:grpSpPr>
            <a:xfrm>
              <a:off x="1264714" y="3388483"/>
              <a:ext cx="517800" cy="517800"/>
              <a:chOff x="9069139" y="3565127"/>
              <a:chExt cx="517800" cy="517800"/>
            </a:xfrm>
          </p:grpSpPr>
          <p:sp>
            <p:nvSpPr>
              <p:cNvPr id="668" name="Google Shape;668;p74"/>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669" name="Google Shape;669;p74"/>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a:solidFill>
                      <a:schemeClr val="dk1"/>
                    </a:solidFill>
                    <a:latin typeface="Inter"/>
                    <a:ea typeface="Inter"/>
                    <a:cs typeface="Inter"/>
                    <a:sym typeface="Inter"/>
                  </a:rPr>
                  <a:t>✗</a:t>
                </a:r>
                <a:endParaRPr sz="3200">
                  <a:solidFill>
                    <a:schemeClr val="dk1"/>
                  </a:solidFill>
                  <a:latin typeface="DM Sans"/>
                  <a:ea typeface="DM Sans"/>
                  <a:cs typeface="DM Sans"/>
                  <a:sym typeface="DM Sans"/>
                </a:endParaRPr>
              </a:p>
            </p:txBody>
          </p:sp>
        </p:grpSp>
        <p:sp>
          <p:nvSpPr>
            <p:cNvPr id="670" name="Google Shape;670;p74"/>
            <p:cNvSpPr txBox="1"/>
            <p:nvPr/>
          </p:nvSpPr>
          <p:spPr>
            <a:xfrm>
              <a:off x="2485425" y="3062533"/>
              <a:ext cx="8422500" cy="116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400">
                  <a:solidFill>
                    <a:schemeClr val="accent3"/>
                  </a:solidFill>
                  <a:latin typeface="DM Sans"/>
                  <a:ea typeface="DM Sans"/>
                  <a:cs typeface="DM Sans"/>
                  <a:sym typeface="DM Sans"/>
                </a:rPr>
                <a:t>Confidence Inspiring</a:t>
              </a:r>
              <a:endParaRPr/>
            </a:p>
          </p:txBody>
        </p:sp>
      </p:grpSp>
      <p:grpSp>
        <p:nvGrpSpPr>
          <p:cNvPr id="671" name="Google Shape;671;p74"/>
          <p:cNvGrpSpPr/>
          <p:nvPr/>
        </p:nvGrpSpPr>
        <p:grpSpPr>
          <a:xfrm>
            <a:off x="1206627" y="2844154"/>
            <a:ext cx="9643211" cy="1169700"/>
            <a:chOff x="1264714" y="2065392"/>
            <a:chExt cx="9643211" cy="1169700"/>
          </a:xfrm>
        </p:grpSpPr>
        <p:sp>
          <p:nvSpPr>
            <p:cNvPr id="672" name="Google Shape;672;p74"/>
            <p:cNvSpPr/>
            <p:nvPr/>
          </p:nvSpPr>
          <p:spPr>
            <a:xfrm>
              <a:off x="1264714" y="2391342"/>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673" name="Google Shape;673;p74"/>
            <p:cNvSpPr txBox="1"/>
            <p:nvPr/>
          </p:nvSpPr>
          <p:spPr>
            <a:xfrm>
              <a:off x="1333125" y="2523042"/>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a:solidFill>
                    <a:schemeClr val="dk1"/>
                  </a:solidFill>
                  <a:latin typeface="Inter"/>
                  <a:ea typeface="Inter"/>
                  <a:cs typeface="Inter"/>
                  <a:sym typeface="Inter"/>
                </a:rPr>
                <a:t>✗</a:t>
              </a:r>
              <a:endParaRPr sz="3200">
                <a:solidFill>
                  <a:schemeClr val="dk1"/>
                </a:solidFill>
                <a:latin typeface="DM Sans"/>
                <a:ea typeface="DM Sans"/>
                <a:cs typeface="DM Sans"/>
                <a:sym typeface="DM Sans"/>
              </a:endParaRPr>
            </a:p>
          </p:txBody>
        </p:sp>
        <p:sp>
          <p:nvSpPr>
            <p:cNvPr id="674" name="Google Shape;674;p74"/>
            <p:cNvSpPr txBox="1"/>
            <p:nvPr/>
          </p:nvSpPr>
          <p:spPr>
            <a:xfrm>
              <a:off x="2485425" y="2065392"/>
              <a:ext cx="8422500" cy="116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400">
                  <a:solidFill>
                    <a:schemeClr val="accent3"/>
                  </a:solidFill>
                  <a:latin typeface="DM Sans"/>
                  <a:ea typeface="DM Sans"/>
                  <a:cs typeface="DM Sans"/>
                  <a:sym typeface="DM Sans"/>
                </a:rPr>
                <a:t>Fast</a:t>
              </a:r>
              <a:endParaRPr/>
            </a:p>
          </p:txBody>
        </p:sp>
      </p:grpSp>
      <p:sp>
        <p:nvSpPr>
          <p:cNvPr id="675" name="Google Shape;675;p74"/>
          <p:cNvSpPr txBox="1"/>
          <p:nvPr/>
        </p:nvSpPr>
        <p:spPr>
          <a:xfrm>
            <a:off x="609450" y="532000"/>
            <a:ext cx="10606200" cy="116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400" b="1" i="1">
                <a:solidFill>
                  <a:schemeClr val="accent3"/>
                </a:solidFill>
                <a:latin typeface="DM Sans"/>
                <a:ea typeface="DM Sans"/>
                <a:cs typeface="DM Sans"/>
                <a:sym typeface="DM Sans"/>
              </a:rPr>
              <a:t>Automated tests are:</a:t>
            </a:r>
            <a:endParaRPr sz="6400" b="1" i="1">
              <a:solidFill>
                <a:schemeClr val="accent3"/>
              </a:solidFill>
              <a:latin typeface="DM Sans"/>
              <a:ea typeface="DM Sans"/>
              <a:cs typeface="DM Sans"/>
              <a:sym typeface="DM Sans"/>
            </a:endParaRPr>
          </a:p>
        </p:txBody>
      </p:sp>
      <p:sp>
        <p:nvSpPr>
          <p:cNvPr id="676" name="Google Shape;676;p74"/>
          <p:cNvSpPr txBox="1"/>
          <p:nvPr/>
        </p:nvSpPr>
        <p:spPr>
          <a:xfrm>
            <a:off x="2409125" y="4864800"/>
            <a:ext cx="8466600" cy="116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400">
                <a:solidFill>
                  <a:schemeClr val="accent3"/>
                </a:solidFill>
                <a:latin typeface="DM Sans"/>
                <a:ea typeface="DM Sans"/>
                <a:cs typeface="DM Sans"/>
                <a:sym typeface="DM Sans"/>
              </a:rPr>
              <a:t>Easy to write</a:t>
            </a:r>
            <a:endParaRPr sz="6400" b="1">
              <a:solidFill>
                <a:schemeClr val="accent3"/>
              </a:solidFill>
              <a:latin typeface="DM Sans"/>
              <a:ea typeface="DM Sans"/>
              <a:cs typeface="DM Sans"/>
              <a:sym typeface="DM Sans"/>
            </a:endParaRPr>
          </a:p>
        </p:txBody>
      </p:sp>
      <p:grpSp>
        <p:nvGrpSpPr>
          <p:cNvPr id="677" name="Google Shape;677;p74"/>
          <p:cNvGrpSpPr/>
          <p:nvPr/>
        </p:nvGrpSpPr>
        <p:grpSpPr>
          <a:xfrm>
            <a:off x="1206614" y="5156325"/>
            <a:ext cx="517800" cy="517800"/>
            <a:chOff x="9069139" y="3565127"/>
            <a:chExt cx="517800" cy="517800"/>
          </a:xfrm>
        </p:grpSpPr>
        <p:sp>
          <p:nvSpPr>
            <p:cNvPr id="678" name="Google Shape;678;p74"/>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679" name="Google Shape;679;p74"/>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a:solidFill>
                    <a:schemeClr val="dk1"/>
                  </a:solidFill>
                  <a:latin typeface="Inter"/>
                  <a:ea typeface="Inter"/>
                  <a:cs typeface="Inter"/>
                  <a:sym typeface="Inter"/>
                </a:rPr>
                <a:t>✗</a:t>
              </a:r>
              <a:endParaRPr sz="3200">
                <a:solidFill>
                  <a:schemeClr val="dk1"/>
                </a:solidFill>
                <a:latin typeface="DM Sans"/>
                <a:ea typeface="DM Sans"/>
                <a:cs typeface="DM Sans"/>
                <a:sym typeface="DM Sans"/>
              </a:endParaRPr>
            </a:p>
          </p:txBody>
        </p:sp>
      </p:grpSp>
      <p:grpSp>
        <p:nvGrpSpPr>
          <p:cNvPr id="680" name="Google Shape;680;p74"/>
          <p:cNvGrpSpPr/>
          <p:nvPr/>
        </p:nvGrpSpPr>
        <p:grpSpPr>
          <a:xfrm>
            <a:off x="1206614" y="5156325"/>
            <a:ext cx="517800" cy="517800"/>
            <a:chOff x="9069139" y="3565127"/>
            <a:chExt cx="517800" cy="517800"/>
          </a:xfrm>
        </p:grpSpPr>
        <p:sp>
          <p:nvSpPr>
            <p:cNvPr id="681" name="Google Shape;681;p74"/>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682" name="Google Shape;682;p74"/>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a:solidFill>
                    <a:schemeClr val="dk1"/>
                  </a:solidFill>
                  <a:latin typeface="Inter"/>
                  <a:ea typeface="Inter"/>
                  <a:cs typeface="Inter"/>
                  <a:sym typeface="Inter"/>
                </a:rPr>
                <a:t>✗</a:t>
              </a:r>
              <a:endParaRPr sz="3200">
                <a:solidFill>
                  <a:schemeClr val="dk1"/>
                </a:solidFill>
                <a:latin typeface="DM Sans"/>
                <a:ea typeface="DM Sans"/>
                <a:cs typeface="DM Sans"/>
                <a:sym typeface="DM Sans"/>
              </a:endParaRPr>
            </a:p>
          </p:txBody>
        </p:sp>
      </p:grpSp>
      <p:grpSp>
        <p:nvGrpSpPr>
          <p:cNvPr id="683" name="Google Shape;683;p74"/>
          <p:cNvGrpSpPr/>
          <p:nvPr/>
        </p:nvGrpSpPr>
        <p:grpSpPr>
          <a:xfrm>
            <a:off x="1198616" y="5156334"/>
            <a:ext cx="533852" cy="535146"/>
            <a:chOff x="7813889" y="2330318"/>
            <a:chExt cx="517800" cy="517800"/>
          </a:xfrm>
        </p:grpSpPr>
        <p:sp>
          <p:nvSpPr>
            <p:cNvPr id="684" name="Google Shape;684;p74"/>
            <p:cNvSpPr/>
            <p:nvPr/>
          </p:nvSpPr>
          <p:spPr>
            <a:xfrm>
              <a:off x="7813889" y="2330318"/>
              <a:ext cx="517800" cy="517800"/>
            </a:xfrm>
            <a:prstGeom prst="ellipse">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685" name="Google Shape;685;p74"/>
            <p:cNvSpPr txBox="1"/>
            <p:nvPr/>
          </p:nvSpPr>
          <p:spPr>
            <a:xfrm>
              <a:off x="7882287" y="2462016"/>
              <a:ext cx="381000" cy="254400"/>
            </a:xfrm>
            <a:prstGeom prst="rect">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a:solidFill>
                    <a:schemeClr val="dk1"/>
                  </a:solidFill>
                  <a:latin typeface="Inter"/>
                  <a:ea typeface="Inter"/>
                  <a:cs typeface="Inter"/>
                  <a:sym typeface="Inter"/>
                </a:rPr>
                <a:t>✓</a:t>
              </a:r>
              <a:endParaRPr sz="3200">
                <a:solidFill>
                  <a:schemeClr val="dk1"/>
                </a:solidFill>
                <a:latin typeface="DM Sans"/>
                <a:ea typeface="DM Sans"/>
                <a:cs typeface="DM Sans"/>
                <a:sym typeface="DM Sans"/>
              </a:endParaRPr>
            </a:p>
          </p:txBody>
        </p:sp>
      </p:grpSp>
      <p:grpSp>
        <p:nvGrpSpPr>
          <p:cNvPr id="686" name="Google Shape;686;p74"/>
          <p:cNvGrpSpPr/>
          <p:nvPr/>
        </p:nvGrpSpPr>
        <p:grpSpPr>
          <a:xfrm>
            <a:off x="1206589" y="4153550"/>
            <a:ext cx="517800" cy="517800"/>
            <a:chOff x="9069139" y="3565127"/>
            <a:chExt cx="517800" cy="517800"/>
          </a:xfrm>
        </p:grpSpPr>
        <p:sp>
          <p:nvSpPr>
            <p:cNvPr id="687" name="Google Shape;687;p74"/>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688" name="Google Shape;688;p74"/>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a:solidFill>
                    <a:schemeClr val="dk1"/>
                  </a:solidFill>
                  <a:latin typeface="Inter"/>
                  <a:ea typeface="Inter"/>
                  <a:cs typeface="Inter"/>
                  <a:sym typeface="Inter"/>
                </a:rPr>
                <a:t>✗</a:t>
              </a:r>
              <a:endParaRPr sz="3200">
                <a:solidFill>
                  <a:schemeClr val="dk1"/>
                </a:solidFill>
                <a:latin typeface="DM Sans"/>
                <a:ea typeface="DM Sans"/>
                <a:cs typeface="DM Sans"/>
                <a:sym typeface="DM Sans"/>
              </a:endParaRPr>
            </a:p>
          </p:txBody>
        </p:sp>
      </p:grpSp>
      <p:grpSp>
        <p:nvGrpSpPr>
          <p:cNvPr id="689" name="Google Shape;689;p74"/>
          <p:cNvGrpSpPr/>
          <p:nvPr/>
        </p:nvGrpSpPr>
        <p:grpSpPr>
          <a:xfrm>
            <a:off x="1198591" y="4153559"/>
            <a:ext cx="533852" cy="535146"/>
            <a:chOff x="7813889" y="2330318"/>
            <a:chExt cx="517800" cy="517800"/>
          </a:xfrm>
        </p:grpSpPr>
        <p:sp>
          <p:nvSpPr>
            <p:cNvPr id="690" name="Google Shape;690;p74"/>
            <p:cNvSpPr/>
            <p:nvPr/>
          </p:nvSpPr>
          <p:spPr>
            <a:xfrm>
              <a:off x="7813889" y="2330318"/>
              <a:ext cx="517800" cy="517800"/>
            </a:xfrm>
            <a:prstGeom prst="ellipse">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691" name="Google Shape;691;p74"/>
            <p:cNvSpPr txBox="1"/>
            <p:nvPr/>
          </p:nvSpPr>
          <p:spPr>
            <a:xfrm>
              <a:off x="7882287" y="2462016"/>
              <a:ext cx="381000" cy="254400"/>
            </a:xfrm>
            <a:prstGeom prst="rect">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a:solidFill>
                    <a:schemeClr val="dk1"/>
                  </a:solidFill>
                  <a:latin typeface="Inter"/>
                  <a:ea typeface="Inter"/>
                  <a:cs typeface="Inter"/>
                  <a:sym typeface="Inter"/>
                </a:rPr>
                <a:t>✓</a:t>
              </a:r>
              <a:endParaRPr sz="3200">
                <a:solidFill>
                  <a:schemeClr val="dk1"/>
                </a:solidFill>
                <a:latin typeface="DM Sans"/>
                <a:ea typeface="DM Sans"/>
                <a:cs typeface="DM Sans"/>
                <a:sym typeface="DM Sans"/>
              </a:endParaRPr>
            </a:p>
          </p:txBody>
        </p:sp>
      </p:grpSp>
      <p:grpSp>
        <p:nvGrpSpPr>
          <p:cNvPr id="692" name="Google Shape;692;p74"/>
          <p:cNvGrpSpPr/>
          <p:nvPr/>
        </p:nvGrpSpPr>
        <p:grpSpPr>
          <a:xfrm>
            <a:off x="1206564" y="3161438"/>
            <a:ext cx="517800" cy="517800"/>
            <a:chOff x="9069139" y="3565127"/>
            <a:chExt cx="517800" cy="517800"/>
          </a:xfrm>
        </p:grpSpPr>
        <p:sp>
          <p:nvSpPr>
            <p:cNvPr id="693" name="Google Shape;693;p74"/>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694" name="Google Shape;694;p74"/>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a:solidFill>
                    <a:schemeClr val="dk1"/>
                  </a:solidFill>
                  <a:latin typeface="Inter"/>
                  <a:ea typeface="Inter"/>
                  <a:cs typeface="Inter"/>
                  <a:sym typeface="Inter"/>
                </a:rPr>
                <a:t>✗</a:t>
              </a:r>
              <a:endParaRPr sz="3200">
                <a:solidFill>
                  <a:schemeClr val="dk1"/>
                </a:solidFill>
                <a:latin typeface="DM Sans"/>
                <a:ea typeface="DM Sans"/>
                <a:cs typeface="DM Sans"/>
                <a:sym typeface="DM Sans"/>
              </a:endParaRPr>
            </a:p>
          </p:txBody>
        </p:sp>
      </p:grpSp>
      <p:grpSp>
        <p:nvGrpSpPr>
          <p:cNvPr id="695" name="Google Shape;695;p74"/>
          <p:cNvGrpSpPr/>
          <p:nvPr/>
        </p:nvGrpSpPr>
        <p:grpSpPr>
          <a:xfrm>
            <a:off x="1198566" y="3161447"/>
            <a:ext cx="533852" cy="535146"/>
            <a:chOff x="7813889" y="2330318"/>
            <a:chExt cx="517800" cy="517800"/>
          </a:xfrm>
        </p:grpSpPr>
        <p:sp>
          <p:nvSpPr>
            <p:cNvPr id="696" name="Google Shape;696;p74"/>
            <p:cNvSpPr/>
            <p:nvPr/>
          </p:nvSpPr>
          <p:spPr>
            <a:xfrm>
              <a:off x="7813889" y="2330318"/>
              <a:ext cx="517800" cy="517800"/>
            </a:xfrm>
            <a:prstGeom prst="ellipse">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697" name="Google Shape;697;p74"/>
            <p:cNvSpPr txBox="1"/>
            <p:nvPr/>
          </p:nvSpPr>
          <p:spPr>
            <a:xfrm>
              <a:off x="7882287" y="2462016"/>
              <a:ext cx="381000" cy="254400"/>
            </a:xfrm>
            <a:prstGeom prst="rect">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a:solidFill>
                    <a:schemeClr val="dk1"/>
                  </a:solidFill>
                  <a:latin typeface="Inter"/>
                  <a:ea typeface="Inter"/>
                  <a:cs typeface="Inter"/>
                  <a:sym typeface="Inter"/>
                </a:rPr>
                <a:t>✓</a:t>
              </a:r>
              <a:endParaRPr sz="3200">
                <a:solidFill>
                  <a:schemeClr val="dk1"/>
                </a:solidFill>
                <a:latin typeface="DM Sans"/>
                <a:ea typeface="DM Sans"/>
                <a:cs typeface="DM Sans"/>
                <a:sym typeface="DM Sans"/>
              </a:endParaRPr>
            </a:p>
          </p:txBody>
        </p:sp>
      </p:grpSp>
      <p:grpSp>
        <p:nvGrpSpPr>
          <p:cNvPr id="698" name="Google Shape;698;p74"/>
          <p:cNvGrpSpPr/>
          <p:nvPr/>
        </p:nvGrpSpPr>
        <p:grpSpPr>
          <a:xfrm>
            <a:off x="1206539" y="2164000"/>
            <a:ext cx="517800" cy="517800"/>
            <a:chOff x="9069139" y="3565127"/>
            <a:chExt cx="517800" cy="517800"/>
          </a:xfrm>
        </p:grpSpPr>
        <p:sp>
          <p:nvSpPr>
            <p:cNvPr id="699" name="Google Shape;699;p74"/>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700" name="Google Shape;700;p74"/>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a:solidFill>
                    <a:schemeClr val="dk1"/>
                  </a:solidFill>
                  <a:latin typeface="Inter"/>
                  <a:ea typeface="Inter"/>
                  <a:cs typeface="Inter"/>
                  <a:sym typeface="Inter"/>
                </a:rPr>
                <a:t>✗</a:t>
              </a:r>
              <a:endParaRPr sz="3200">
                <a:solidFill>
                  <a:schemeClr val="dk1"/>
                </a:solidFill>
                <a:latin typeface="DM Sans"/>
                <a:ea typeface="DM Sans"/>
                <a:cs typeface="DM Sans"/>
                <a:sym typeface="DM Sans"/>
              </a:endParaRPr>
            </a:p>
          </p:txBody>
        </p:sp>
      </p:grpSp>
      <p:grpSp>
        <p:nvGrpSpPr>
          <p:cNvPr id="701" name="Google Shape;701;p74"/>
          <p:cNvGrpSpPr/>
          <p:nvPr/>
        </p:nvGrpSpPr>
        <p:grpSpPr>
          <a:xfrm>
            <a:off x="1198541" y="2164009"/>
            <a:ext cx="533852" cy="535146"/>
            <a:chOff x="7813889" y="2330318"/>
            <a:chExt cx="517800" cy="517800"/>
          </a:xfrm>
        </p:grpSpPr>
        <p:sp>
          <p:nvSpPr>
            <p:cNvPr id="702" name="Google Shape;702;p74"/>
            <p:cNvSpPr/>
            <p:nvPr/>
          </p:nvSpPr>
          <p:spPr>
            <a:xfrm>
              <a:off x="7813889" y="2330318"/>
              <a:ext cx="517800" cy="517800"/>
            </a:xfrm>
            <a:prstGeom prst="ellipse">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703" name="Google Shape;703;p74"/>
            <p:cNvSpPr txBox="1"/>
            <p:nvPr/>
          </p:nvSpPr>
          <p:spPr>
            <a:xfrm>
              <a:off x="7882287" y="2462016"/>
              <a:ext cx="381000" cy="254400"/>
            </a:xfrm>
            <a:prstGeom prst="rect">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a:solidFill>
                    <a:schemeClr val="dk1"/>
                  </a:solidFill>
                  <a:latin typeface="Inter"/>
                  <a:ea typeface="Inter"/>
                  <a:cs typeface="Inter"/>
                  <a:sym typeface="Inter"/>
                </a:rPr>
                <a:t>✓</a:t>
              </a:r>
              <a:endParaRPr sz="3200">
                <a:solidFill>
                  <a:schemeClr val="dk1"/>
                </a:solidFill>
                <a:latin typeface="DM Sans"/>
                <a:ea typeface="DM Sans"/>
                <a:cs typeface="DM Sans"/>
                <a:sym typeface="DM Sans"/>
              </a:endParaRPr>
            </a:p>
          </p:txBody>
        </p:sp>
      </p:grpSp>
      <p:sp>
        <p:nvSpPr>
          <p:cNvPr id="704" name="Google Shape;704;p74"/>
          <p:cNvSpPr/>
          <p:nvPr/>
        </p:nvSpPr>
        <p:spPr>
          <a:xfrm>
            <a:off x="839100" y="3937300"/>
            <a:ext cx="9871500" cy="2097000"/>
          </a:xfrm>
          <a:prstGeom prst="rect">
            <a:avLst/>
          </a:prstGeom>
          <a:solidFill>
            <a:srgbClr val="EDEEF1">
              <a:alpha val="83240"/>
            </a:srgbClr>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74"/>
          <p:cNvSpPr/>
          <p:nvPr/>
        </p:nvSpPr>
        <p:spPr>
          <a:xfrm>
            <a:off x="976800" y="2042625"/>
            <a:ext cx="9871500" cy="974100"/>
          </a:xfrm>
          <a:prstGeom prst="rect">
            <a:avLst/>
          </a:prstGeom>
          <a:solidFill>
            <a:srgbClr val="EDEEF1">
              <a:alpha val="83240"/>
            </a:srgbClr>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74"/>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Shape 710"/>
        <p:cNvGrpSpPr/>
        <p:nvPr/>
      </p:nvGrpSpPr>
      <p:grpSpPr>
        <a:xfrm>
          <a:off x="0" y="0"/>
          <a:ext cx="0" cy="0"/>
          <a:chOff x="0" y="0"/>
          <a:chExt cx="0" cy="0"/>
        </a:xfrm>
      </p:grpSpPr>
      <p:sp>
        <p:nvSpPr>
          <p:cNvPr id="711" name="Google Shape;711;p75"/>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43</a:t>
            </a:fld>
            <a:endParaRPr/>
          </a:p>
        </p:txBody>
      </p:sp>
      <p:grpSp>
        <p:nvGrpSpPr>
          <p:cNvPr id="712" name="Google Shape;712;p75"/>
          <p:cNvGrpSpPr/>
          <p:nvPr/>
        </p:nvGrpSpPr>
        <p:grpSpPr>
          <a:xfrm>
            <a:off x="1206627" y="1847013"/>
            <a:ext cx="9504011" cy="1169700"/>
            <a:chOff x="1264714" y="1068250"/>
            <a:chExt cx="9504011" cy="1169700"/>
          </a:xfrm>
        </p:grpSpPr>
        <p:sp>
          <p:nvSpPr>
            <p:cNvPr id="713" name="Google Shape;713;p75"/>
            <p:cNvSpPr txBox="1"/>
            <p:nvPr/>
          </p:nvSpPr>
          <p:spPr>
            <a:xfrm>
              <a:off x="2485425" y="1068250"/>
              <a:ext cx="8283300" cy="116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400">
                  <a:solidFill>
                    <a:schemeClr val="accent3"/>
                  </a:solidFill>
                  <a:latin typeface="DM Sans"/>
                  <a:ea typeface="DM Sans"/>
                  <a:cs typeface="DM Sans"/>
                  <a:sym typeface="DM Sans"/>
                </a:rPr>
                <a:t>Reproducible</a:t>
              </a:r>
              <a:endParaRPr sz="6400">
                <a:solidFill>
                  <a:schemeClr val="accent3"/>
                </a:solidFill>
                <a:latin typeface="DM Sans"/>
                <a:ea typeface="DM Sans"/>
                <a:cs typeface="DM Sans"/>
                <a:sym typeface="DM Sans"/>
              </a:endParaRPr>
            </a:p>
          </p:txBody>
        </p:sp>
        <p:sp>
          <p:nvSpPr>
            <p:cNvPr id="714" name="Google Shape;714;p75"/>
            <p:cNvSpPr/>
            <p:nvPr/>
          </p:nvSpPr>
          <p:spPr>
            <a:xfrm>
              <a:off x="1264714" y="1394200"/>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715" name="Google Shape;715;p75"/>
            <p:cNvSpPr txBox="1"/>
            <p:nvPr/>
          </p:nvSpPr>
          <p:spPr>
            <a:xfrm>
              <a:off x="1333125" y="1525900"/>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a:solidFill>
                    <a:schemeClr val="dk1"/>
                  </a:solidFill>
                  <a:latin typeface="Inter"/>
                  <a:ea typeface="Inter"/>
                  <a:cs typeface="Inter"/>
                  <a:sym typeface="Inter"/>
                </a:rPr>
                <a:t>✗</a:t>
              </a:r>
              <a:endParaRPr sz="3200">
                <a:solidFill>
                  <a:schemeClr val="dk1"/>
                </a:solidFill>
                <a:latin typeface="DM Sans"/>
                <a:ea typeface="DM Sans"/>
                <a:cs typeface="DM Sans"/>
                <a:sym typeface="DM Sans"/>
              </a:endParaRPr>
            </a:p>
          </p:txBody>
        </p:sp>
      </p:grpSp>
      <p:grpSp>
        <p:nvGrpSpPr>
          <p:cNvPr id="716" name="Google Shape;716;p75"/>
          <p:cNvGrpSpPr/>
          <p:nvPr/>
        </p:nvGrpSpPr>
        <p:grpSpPr>
          <a:xfrm>
            <a:off x="1206627" y="3841296"/>
            <a:ext cx="9643211" cy="1169700"/>
            <a:chOff x="1264714" y="3062533"/>
            <a:chExt cx="9643211" cy="1169700"/>
          </a:xfrm>
        </p:grpSpPr>
        <p:grpSp>
          <p:nvGrpSpPr>
            <p:cNvPr id="717" name="Google Shape;717;p75"/>
            <p:cNvGrpSpPr/>
            <p:nvPr/>
          </p:nvGrpSpPr>
          <p:grpSpPr>
            <a:xfrm>
              <a:off x="1264714" y="3388483"/>
              <a:ext cx="517800" cy="517800"/>
              <a:chOff x="9069139" y="3565127"/>
              <a:chExt cx="517800" cy="517800"/>
            </a:xfrm>
          </p:grpSpPr>
          <p:sp>
            <p:nvSpPr>
              <p:cNvPr id="718" name="Google Shape;718;p75"/>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719" name="Google Shape;719;p75"/>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a:solidFill>
                      <a:schemeClr val="dk1"/>
                    </a:solidFill>
                    <a:latin typeface="Inter"/>
                    <a:ea typeface="Inter"/>
                    <a:cs typeface="Inter"/>
                    <a:sym typeface="Inter"/>
                  </a:rPr>
                  <a:t>✗</a:t>
                </a:r>
                <a:endParaRPr sz="3200">
                  <a:solidFill>
                    <a:schemeClr val="dk1"/>
                  </a:solidFill>
                  <a:latin typeface="DM Sans"/>
                  <a:ea typeface="DM Sans"/>
                  <a:cs typeface="DM Sans"/>
                  <a:sym typeface="DM Sans"/>
                </a:endParaRPr>
              </a:p>
            </p:txBody>
          </p:sp>
        </p:grpSp>
        <p:sp>
          <p:nvSpPr>
            <p:cNvPr id="720" name="Google Shape;720;p75"/>
            <p:cNvSpPr txBox="1"/>
            <p:nvPr/>
          </p:nvSpPr>
          <p:spPr>
            <a:xfrm>
              <a:off x="2485425" y="3062533"/>
              <a:ext cx="8422500" cy="116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400">
                  <a:solidFill>
                    <a:schemeClr val="accent3"/>
                  </a:solidFill>
                  <a:latin typeface="DM Sans"/>
                  <a:ea typeface="DM Sans"/>
                  <a:cs typeface="DM Sans"/>
                  <a:sym typeface="DM Sans"/>
                </a:rPr>
                <a:t>Confidence Inspiring</a:t>
              </a:r>
              <a:endParaRPr/>
            </a:p>
          </p:txBody>
        </p:sp>
      </p:grpSp>
      <p:grpSp>
        <p:nvGrpSpPr>
          <p:cNvPr id="721" name="Google Shape;721;p75"/>
          <p:cNvGrpSpPr/>
          <p:nvPr/>
        </p:nvGrpSpPr>
        <p:grpSpPr>
          <a:xfrm>
            <a:off x="1206627" y="2844154"/>
            <a:ext cx="9643211" cy="1169700"/>
            <a:chOff x="1264714" y="2065392"/>
            <a:chExt cx="9643211" cy="1169700"/>
          </a:xfrm>
        </p:grpSpPr>
        <p:sp>
          <p:nvSpPr>
            <p:cNvPr id="722" name="Google Shape;722;p75"/>
            <p:cNvSpPr/>
            <p:nvPr/>
          </p:nvSpPr>
          <p:spPr>
            <a:xfrm>
              <a:off x="1264714" y="2391342"/>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723" name="Google Shape;723;p75"/>
            <p:cNvSpPr txBox="1"/>
            <p:nvPr/>
          </p:nvSpPr>
          <p:spPr>
            <a:xfrm>
              <a:off x="1333125" y="2523042"/>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a:solidFill>
                    <a:schemeClr val="dk1"/>
                  </a:solidFill>
                  <a:latin typeface="Inter"/>
                  <a:ea typeface="Inter"/>
                  <a:cs typeface="Inter"/>
                  <a:sym typeface="Inter"/>
                </a:rPr>
                <a:t>✗</a:t>
              </a:r>
              <a:endParaRPr sz="3200">
                <a:solidFill>
                  <a:schemeClr val="dk1"/>
                </a:solidFill>
                <a:latin typeface="DM Sans"/>
                <a:ea typeface="DM Sans"/>
                <a:cs typeface="DM Sans"/>
                <a:sym typeface="DM Sans"/>
              </a:endParaRPr>
            </a:p>
          </p:txBody>
        </p:sp>
        <p:sp>
          <p:nvSpPr>
            <p:cNvPr id="724" name="Google Shape;724;p75"/>
            <p:cNvSpPr txBox="1"/>
            <p:nvPr/>
          </p:nvSpPr>
          <p:spPr>
            <a:xfrm>
              <a:off x="2485425" y="2065392"/>
              <a:ext cx="8422500" cy="116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400">
                  <a:solidFill>
                    <a:schemeClr val="accent3"/>
                  </a:solidFill>
                  <a:latin typeface="DM Sans"/>
                  <a:ea typeface="DM Sans"/>
                  <a:cs typeface="DM Sans"/>
                  <a:sym typeface="DM Sans"/>
                </a:rPr>
                <a:t>Fast</a:t>
              </a:r>
              <a:endParaRPr/>
            </a:p>
          </p:txBody>
        </p:sp>
      </p:grpSp>
      <p:sp>
        <p:nvSpPr>
          <p:cNvPr id="725" name="Google Shape;725;p75"/>
          <p:cNvSpPr txBox="1"/>
          <p:nvPr/>
        </p:nvSpPr>
        <p:spPr>
          <a:xfrm>
            <a:off x="609450" y="532000"/>
            <a:ext cx="10606200" cy="116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400" b="1" i="1">
                <a:solidFill>
                  <a:schemeClr val="accent3"/>
                </a:solidFill>
                <a:latin typeface="DM Sans"/>
                <a:ea typeface="DM Sans"/>
                <a:cs typeface="DM Sans"/>
                <a:sym typeface="DM Sans"/>
              </a:rPr>
              <a:t>Automated tests are:</a:t>
            </a:r>
            <a:endParaRPr sz="6400" b="1" i="1">
              <a:solidFill>
                <a:schemeClr val="accent3"/>
              </a:solidFill>
              <a:latin typeface="DM Sans"/>
              <a:ea typeface="DM Sans"/>
              <a:cs typeface="DM Sans"/>
              <a:sym typeface="DM Sans"/>
            </a:endParaRPr>
          </a:p>
        </p:txBody>
      </p:sp>
      <p:sp>
        <p:nvSpPr>
          <p:cNvPr id="726" name="Google Shape;726;p75"/>
          <p:cNvSpPr txBox="1"/>
          <p:nvPr/>
        </p:nvSpPr>
        <p:spPr>
          <a:xfrm>
            <a:off x="2409125" y="4864800"/>
            <a:ext cx="8466600" cy="116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400">
                <a:solidFill>
                  <a:schemeClr val="accent3"/>
                </a:solidFill>
                <a:latin typeface="DM Sans"/>
                <a:ea typeface="DM Sans"/>
                <a:cs typeface="DM Sans"/>
                <a:sym typeface="DM Sans"/>
              </a:rPr>
              <a:t>Easy to write</a:t>
            </a:r>
            <a:endParaRPr sz="6400" b="1">
              <a:solidFill>
                <a:schemeClr val="accent3"/>
              </a:solidFill>
              <a:latin typeface="DM Sans"/>
              <a:ea typeface="DM Sans"/>
              <a:cs typeface="DM Sans"/>
              <a:sym typeface="DM Sans"/>
            </a:endParaRPr>
          </a:p>
        </p:txBody>
      </p:sp>
      <p:grpSp>
        <p:nvGrpSpPr>
          <p:cNvPr id="727" name="Google Shape;727;p75"/>
          <p:cNvGrpSpPr/>
          <p:nvPr/>
        </p:nvGrpSpPr>
        <p:grpSpPr>
          <a:xfrm>
            <a:off x="1206614" y="5156325"/>
            <a:ext cx="517800" cy="517800"/>
            <a:chOff x="9069139" y="3565127"/>
            <a:chExt cx="517800" cy="517800"/>
          </a:xfrm>
        </p:grpSpPr>
        <p:sp>
          <p:nvSpPr>
            <p:cNvPr id="728" name="Google Shape;728;p75"/>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729" name="Google Shape;729;p75"/>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a:solidFill>
                    <a:schemeClr val="dk1"/>
                  </a:solidFill>
                  <a:latin typeface="Inter"/>
                  <a:ea typeface="Inter"/>
                  <a:cs typeface="Inter"/>
                  <a:sym typeface="Inter"/>
                </a:rPr>
                <a:t>✗</a:t>
              </a:r>
              <a:endParaRPr sz="3200">
                <a:solidFill>
                  <a:schemeClr val="dk1"/>
                </a:solidFill>
                <a:latin typeface="DM Sans"/>
                <a:ea typeface="DM Sans"/>
                <a:cs typeface="DM Sans"/>
                <a:sym typeface="DM Sans"/>
              </a:endParaRPr>
            </a:p>
          </p:txBody>
        </p:sp>
      </p:grpSp>
      <p:grpSp>
        <p:nvGrpSpPr>
          <p:cNvPr id="730" name="Google Shape;730;p75"/>
          <p:cNvGrpSpPr/>
          <p:nvPr/>
        </p:nvGrpSpPr>
        <p:grpSpPr>
          <a:xfrm>
            <a:off x="1206614" y="5156325"/>
            <a:ext cx="517800" cy="517800"/>
            <a:chOff x="9069139" y="3565127"/>
            <a:chExt cx="517800" cy="517800"/>
          </a:xfrm>
        </p:grpSpPr>
        <p:sp>
          <p:nvSpPr>
            <p:cNvPr id="731" name="Google Shape;731;p75"/>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732" name="Google Shape;732;p75"/>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a:solidFill>
                    <a:schemeClr val="dk1"/>
                  </a:solidFill>
                  <a:latin typeface="Inter"/>
                  <a:ea typeface="Inter"/>
                  <a:cs typeface="Inter"/>
                  <a:sym typeface="Inter"/>
                </a:rPr>
                <a:t>✗</a:t>
              </a:r>
              <a:endParaRPr sz="3200">
                <a:solidFill>
                  <a:schemeClr val="dk1"/>
                </a:solidFill>
                <a:latin typeface="DM Sans"/>
                <a:ea typeface="DM Sans"/>
                <a:cs typeface="DM Sans"/>
                <a:sym typeface="DM Sans"/>
              </a:endParaRPr>
            </a:p>
          </p:txBody>
        </p:sp>
      </p:grpSp>
      <p:grpSp>
        <p:nvGrpSpPr>
          <p:cNvPr id="733" name="Google Shape;733;p75"/>
          <p:cNvGrpSpPr/>
          <p:nvPr/>
        </p:nvGrpSpPr>
        <p:grpSpPr>
          <a:xfrm>
            <a:off x="1198616" y="5156334"/>
            <a:ext cx="533852" cy="535146"/>
            <a:chOff x="7813889" y="2330318"/>
            <a:chExt cx="517800" cy="517800"/>
          </a:xfrm>
        </p:grpSpPr>
        <p:sp>
          <p:nvSpPr>
            <p:cNvPr id="734" name="Google Shape;734;p75"/>
            <p:cNvSpPr/>
            <p:nvPr/>
          </p:nvSpPr>
          <p:spPr>
            <a:xfrm>
              <a:off x="7813889" y="2330318"/>
              <a:ext cx="517800" cy="517800"/>
            </a:xfrm>
            <a:prstGeom prst="ellipse">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735" name="Google Shape;735;p75"/>
            <p:cNvSpPr txBox="1"/>
            <p:nvPr/>
          </p:nvSpPr>
          <p:spPr>
            <a:xfrm>
              <a:off x="7882287" y="2462016"/>
              <a:ext cx="381000" cy="254400"/>
            </a:xfrm>
            <a:prstGeom prst="rect">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a:solidFill>
                    <a:schemeClr val="dk1"/>
                  </a:solidFill>
                  <a:latin typeface="Inter"/>
                  <a:ea typeface="Inter"/>
                  <a:cs typeface="Inter"/>
                  <a:sym typeface="Inter"/>
                </a:rPr>
                <a:t>✓</a:t>
              </a:r>
              <a:endParaRPr sz="3200">
                <a:solidFill>
                  <a:schemeClr val="dk1"/>
                </a:solidFill>
                <a:latin typeface="DM Sans"/>
                <a:ea typeface="DM Sans"/>
                <a:cs typeface="DM Sans"/>
                <a:sym typeface="DM Sans"/>
              </a:endParaRPr>
            </a:p>
          </p:txBody>
        </p:sp>
      </p:grpSp>
      <p:grpSp>
        <p:nvGrpSpPr>
          <p:cNvPr id="736" name="Google Shape;736;p75"/>
          <p:cNvGrpSpPr/>
          <p:nvPr/>
        </p:nvGrpSpPr>
        <p:grpSpPr>
          <a:xfrm>
            <a:off x="1206589" y="4153550"/>
            <a:ext cx="517800" cy="517800"/>
            <a:chOff x="9069139" y="3565127"/>
            <a:chExt cx="517800" cy="517800"/>
          </a:xfrm>
        </p:grpSpPr>
        <p:sp>
          <p:nvSpPr>
            <p:cNvPr id="737" name="Google Shape;737;p75"/>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738" name="Google Shape;738;p75"/>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a:solidFill>
                    <a:schemeClr val="dk1"/>
                  </a:solidFill>
                  <a:latin typeface="Inter"/>
                  <a:ea typeface="Inter"/>
                  <a:cs typeface="Inter"/>
                  <a:sym typeface="Inter"/>
                </a:rPr>
                <a:t>✗</a:t>
              </a:r>
              <a:endParaRPr sz="3200">
                <a:solidFill>
                  <a:schemeClr val="dk1"/>
                </a:solidFill>
                <a:latin typeface="DM Sans"/>
                <a:ea typeface="DM Sans"/>
                <a:cs typeface="DM Sans"/>
                <a:sym typeface="DM Sans"/>
              </a:endParaRPr>
            </a:p>
          </p:txBody>
        </p:sp>
      </p:grpSp>
      <p:grpSp>
        <p:nvGrpSpPr>
          <p:cNvPr id="739" name="Google Shape;739;p75"/>
          <p:cNvGrpSpPr/>
          <p:nvPr/>
        </p:nvGrpSpPr>
        <p:grpSpPr>
          <a:xfrm>
            <a:off x="1198591" y="4153559"/>
            <a:ext cx="533852" cy="535146"/>
            <a:chOff x="7813889" y="2330318"/>
            <a:chExt cx="517800" cy="517800"/>
          </a:xfrm>
        </p:grpSpPr>
        <p:sp>
          <p:nvSpPr>
            <p:cNvPr id="740" name="Google Shape;740;p75"/>
            <p:cNvSpPr/>
            <p:nvPr/>
          </p:nvSpPr>
          <p:spPr>
            <a:xfrm>
              <a:off x="7813889" y="2330318"/>
              <a:ext cx="517800" cy="517800"/>
            </a:xfrm>
            <a:prstGeom prst="ellipse">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741" name="Google Shape;741;p75"/>
            <p:cNvSpPr txBox="1"/>
            <p:nvPr/>
          </p:nvSpPr>
          <p:spPr>
            <a:xfrm>
              <a:off x="7882287" y="2462016"/>
              <a:ext cx="381000" cy="254400"/>
            </a:xfrm>
            <a:prstGeom prst="rect">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a:solidFill>
                    <a:schemeClr val="dk1"/>
                  </a:solidFill>
                  <a:latin typeface="Inter"/>
                  <a:ea typeface="Inter"/>
                  <a:cs typeface="Inter"/>
                  <a:sym typeface="Inter"/>
                </a:rPr>
                <a:t>✓</a:t>
              </a:r>
              <a:endParaRPr sz="3200">
                <a:solidFill>
                  <a:schemeClr val="dk1"/>
                </a:solidFill>
                <a:latin typeface="DM Sans"/>
                <a:ea typeface="DM Sans"/>
                <a:cs typeface="DM Sans"/>
                <a:sym typeface="DM Sans"/>
              </a:endParaRPr>
            </a:p>
          </p:txBody>
        </p:sp>
      </p:grpSp>
      <p:grpSp>
        <p:nvGrpSpPr>
          <p:cNvPr id="742" name="Google Shape;742;p75"/>
          <p:cNvGrpSpPr/>
          <p:nvPr/>
        </p:nvGrpSpPr>
        <p:grpSpPr>
          <a:xfrm>
            <a:off x="1206564" y="3161438"/>
            <a:ext cx="517800" cy="517800"/>
            <a:chOff x="9069139" y="3565127"/>
            <a:chExt cx="517800" cy="517800"/>
          </a:xfrm>
        </p:grpSpPr>
        <p:sp>
          <p:nvSpPr>
            <p:cNvPr id="743" name="Google Shape;743;p75"/>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744" name="Google Shape;744;p75"/>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a:solidFill>
                    <a:schemeClr val="dk1"/>
                  </a:solidFill>
                  <a:latin typeface="Inter"/>
                  <a:ea typeface="Inter"/>
                  <a:cs typeface="Inter"/>
                  <a:sym typeface="Inter"/>
                </a:rPr>
                <a:t>✗</a:t>
              </a:r>
              <a:endParaRPr sz="3200">
                <a:solidFill>
                  <a:schemeClr val="dk1"/>
                </a:solidFill>
                <a:latin typeface="DM Sans"/>
                <a:ea typeface="DM Sans"/>
                <a:cs typeface="DM Sans"/>
                <a:sym typeface="DM Sans"/>
              </a:endParaRPr>
            </a:p>
          </p:txBody>
        </p:sp>
      </p:grpSp>
      <p:grpSp>
        <p:nvGrpSpPr>
          <p:cNvPr id="745" name="Google Shape;745;p75"/>
          <p:cNvGrpSpPr/>
          <p:nvPr/>
        </p:nvGrpSpPr>
        <p:grpSpPr>
          <a:xfrm>
            <a:off x="1198566" y="3161447"/>
            <a:ext cx="533852" cy="535146"/>
            <a:chOff x="7813889" y="2330318"/>
            <a:chExt cx="517800" cy="517800"/>
          </a:xfrm>
        </p:grpSpPr>
        <p:sp>
          <p:nvSpPr>
            <p:cNvPr id="746" name="Google Shape;746;p75"/>
            <p:cNvSpPr/>
            <p:nvPr/>
          </p:nvSpPr>
          <p:spPr>
            <a:xfrm>
              <a:off x="7813889" y="2330318"/>
              <a:ext cx="517800" cy="517800"/>
            </a:xfrm>
            <a:prstGeom prst="ellipse">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747" name="Google Shape;747;p75"/>
            <p:cNvSpPr txBox="1"/>
            <p:nvPr/>
          </p:nvSpPr>
          <p:spPr>
            <a:xfrm>
              <a:off x="7882287" y="2462016"/>
              <a:ext cx="381000" cy="254400"/>
            </a:xfrm>
            <a:prstGeom prst="rect">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a:solidFill>
                    <a:schemeClr val="dk1"/>
                  </a:solidFill>
                  <a:latin typeface="Inter"/>
                  <a:ea typeface="Inter"/>
                  <a:cs typeface="Inter"/>
                  <a:sym typeface="Inter"/>
                </a:rPr>
                <a:t>✓</a:t>
              </a:r>
              <a:endParaRPr sz="3200">
                <a:solidFill>
                  <a:schemeClr val="dk1"/>
                </a:solidFill>
                <a:latin typeface="DM Sans"/>
                <a:ea typeface="DM Sans"/>
                <a:cs typeface="DM Sans"/>
                <a:sym typeface="DM Sans"/>
              </a:endParaRPr>
            </a:p>
          </p:txBody>
        </p:sp>
      </p:grpSp>
      <p:grpSp>
        <p:nvGrpSpPr>
          <p:cNvPr id="748" name="Google Shape;748;p75"/>
          <p:cNvGrpSpPr/>
          <p:nvPr/>
        </p:nvGrpSpPr>
        <p:grpSpPr>
          <a:xfrm>
            <a:off x="1206539" y="2164000"/>
            <a:ext cx="517800" cy="517800"/>
            <a:chOff x="9069139" y="3565127"/>
            <a:chExt cx="517800" cy="517800"/>
          </a:xfrm>
        </p:grpSpPr>
        <p:sp>
          <p:nvSpPr>
            <p:cNvPr id="749" name="Google Shape;749;p75"/>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750" name="Google Shape;750;p75"/>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a:solidFill>
                    <a:schemeClr val="dk1"/>
                  </a:solidFill>
                  <a:latin typeface="Inter"/>
                  <a:ea typeface="Inter"/>
                  <a:cs typeface="Inter"/>
                  <a:sym typeface="Inter"/>
                </a:rPr>
                <a:t>✗</a:t>
              </a:r>
              <a:endParaRPr sz="3200">
                <a:solidFill>
                  <a:schemeClr val="dk1"/>
                </a:solidFill>
                <a:latin typeface="DM Sans"/>
                <a:ea typeface="DM Sans"/>
                <a:cs typeface="DM Sans"/>
                <a:sym typeface="DM Sans"/>
              </a:endParaRPr>
            </a:p>
          </p:txBody>
        </p:sp>
      </p:grpSp>
      <p:grpSp>
        <p:nvGrpSpPr>
          <p:cNvPr id="751" name="Google Shape;751;p75"/>
          <p:cNvGrpSpPr/>
          <p:nvPr/>
        </p:nvGrpSpPr>
        <p:grpSpPr>
          <a:xfrm>
            <a:off x="1198541" y="2164009"/>
            <a:ext cx="533852" cy="535146"/>
            <a:chOff x="7813889" y="2330318"/>
            <a:chExt cx="517800" cy="517800"/>
          </a:xfrm>
        </p:grpSpPr>
        <p:sp>
          <p:nvSpPr>
            <p:cNvPr id="752" name="Google Shape;752;p75"/>
            <p:cNvSpPr/>
            <p:nvPr/>
          </p:nvSpPr>
          <p:spPr>
            <a:xfrm>
              <a:off x="7813889" y="2330318"/>
              <a:ext cx="517800" cy="517800"/>
            </a:xfrm>
            <a:prstGeom prst="ellipse">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753" name="Google Shape;753;p75"/>
            <p:cNvSpPr txBox="1"/>
            <p:nvPr/>
          </p:nvSpPr>
          <p:spPr>
            <a:xfrm>
              <a:off x="7882287" y="2462016"/>
              <a:ext cx="381000" cy="254400"/>
            </a:xfrm>
            <a:prstGeom prst="rect">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a:solidFill>
                    <a:schemeClr val="dk1"/>
                  </a:solidFill>
                  <a:latin typeface="Inter"/>
                  <a:ea typeface="Inter"/>
                  <a:cs typeface="Inter"/>
                  <a:sym typeface="Inter"/>
                </a:rPr>
                <a:t>✓</a:t>
              </a:r>
              <a:endParaRPr sz="3200">
                <a:solidFill>
                  <a:schemeClr val="dk1"/>
                </a:solidFill>
                <a:latin typeface="DM Sans"/>
                <a:ea typeface="DM Sans"/>
                <a:cs typeface="DM Sans"/>
                <a:sym typeface="DM Sans"/>
              </a:endParaRPr>
            </a:p>
          </p:txBody>
        </p:sp>
      </p:grpSp>
      <p:sp>
        <p:nvSpPr>
          <p:cNvPr id="754" name="Google Shape;754;p75"/>
          <p:cNvSpPr/>
          <p:nvPr/>
        </p:nvSpPr>
        <p:spPr>
          <a:xfrm>
            <a:off x="839100" y="5011000"/>
            <a:ext cx="9871500" cy="1023300"/>
          </a:xfrm>
          <a:prstGeom prst="rect">
            <a:avLst/>
          </a:prstGeom>
          <a:solidFill>
            <a:srgbClr val="EDEEF1">
              <a:alpha val="83240"/>
            </a:srgbClr>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75"/>
          <p:cNvSpPr/>
          <p:nvPr/>
        </p:nvSpPr>
        <p:spPr>
          <a:xfrm>
            <a:off x="976800" y="2042625"/>
            <a:ext cx="9871500" cy="1798800"/>
          </a:xfrm>
          <a:prstGeom prst="rect">
            <a:avLst/>
          </a:prstGeom>
          <a:solidFill>
            <a:srgbClr val="EDEEF1">
              <a:alpha val="83240"/>
            </a:srgbClr>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75"/>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Shape 760"/>
        <p:cNvGrpSpPr/>
        <p:nvPr/>
      </p:nvGrpSpPr>
      <p:grpSpPr>
        <a:xfrm>
          <a:off x="0" y="0"/>
          <a:ext cx="0" cy="0"/>
          <a:chOff x="0" y="0"/>
          <a:chExt cx="0" cy="0"/>
        </a:xfrm>
      </p:grpSpPr>
      <p:sp>
        <p:nvSpPr>
          <p:cNvPr id="761" name="Google Shape;761;p76"/>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44</a:t>
            </a:fld>
            <a:endParaRPr/>
          </a:p>
        </p:txBody>
      </p:sp>
      <p:grpSp>
        <p:nvGrpSpPr>
          <p:cNvPr id="762" name="Google Shape;762;p76"/>
          <p:cNvGrpSpPr/>
          <p:nvPr/>
        </p:nvGrpSpPr>
        <p:grpSpPr>
          <a:xfrm>
            <a:off x="1206627" y="1847013"/>
            <a:ext cx="9504011" cy="1169700"/>
            <a:chOff x="1264714" y="1068250"/>
            <a:chExt cx="9504011" cy="1169700"/>
          </a:xfrm>
        </p:grpSpPr>
        <p:sp>
          <p:nvSpPr>
            <p:cNvPr id="763" name="Google Shape;763;p76"/>
            <p:cNvSpPr txBox="1"/>
            <p:nvPr/>
          </p:nvSpPr>
          <p:spPr>
            <a:xfrm>
              <a:off x="2485425" y="1068250"/>
              <a:ext cx="8283300" cy="116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400">
                  <a:solidFill>
                    <a:schemeClr val="accent3"/>
                  </a:solidFill>
                  <a:latin typeface="DM Sans"/>
                  <a:ea typeface="DM Sans"/>
                  <a:cs typeface="DM Sans"/>
                  <a:sym typeface="DM Sans"/>
                </a:rPr>
                <a:t>Reproducible</a:t>
              </a:r>
              <a:endParaRPr sz="6400">
                <a:solidFill>
                  <a:schemeClr val="accent3"/>
                </a:solidFill>
                <a:latin typeface="DM Sans"/>
                <a:ea typeface="DM Sans"/>
                <a:cs typeface="DM Sans"/>
                <a:sym typeface="DM Sans"/>
              </a:endParaRPr>
            </a:p>
          </p:txBody>
        </p:sp>
        <p:sp>
          <p:nvSpPr>
            <p:cNvPr id="764" name="Google Shape;764;p76"/>
            <p:cNvSpPr/>
            <p:nvPr/>
          </p:nvSpPr>
          <p:spPr>
            <a:xfrm>
              <a:off x="1264714" y="1394200"/>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765" name="Google Shape;765;p76"/>
            <p:cNvSpPr txBox="1"/>
            <p:nvPr/>
          </p:nvSpPr>
          <p:spPr>
            <a:xfrm>
              <a:off x="1333125" y="1525900"/>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a:solidFill>
                    <a:schemeClr val="dk1"/>
                  </a:solidFill>
                  <a:latin typeface="Inter"/>
                  <a:ea typeface="Inter"/>
                  <a:cs typeface="Inter"/>
                  <a:sym typeface="Inter"/>
                </a:rPr>
                <a:t>✗</a:t>
              </a:r>
              <a:endParaRPr sz="3200">
                <a:solidFill>
                  <a:schemeClr val="dk1"/>
                </a:solidFill>
                <a:latin typeface="DM Sans"/>
                <a:ea typeface="DM Sans"/>
                <a:cs typeface="DM Sans"/>
                <a:sym typeface="DM Sans"/>
              </a:endParaRPr>
            </a:p>
          </p:txBody>
        </p:sp>
      </p:grpSp>
      <p:grpSp>
        <p:nvGrpSpPr>
          <p:cNvPr id="766" name="Google Shape;766;p76"/>
          <p:cNvGrpSpPr/>
          <p:nvPr/>
        </p:nvGrpSpPr>
        <p:grpSpPr>
          <a:xfrm>
            <a:off x="1206627" y="3841296"/>
            <a:ext cx="9643211" cy="1169700"/>
            <a:chOff x="1264714" y="3062533"/>
            <a:chExt cx="9643211" cy="1169700"/>
          </a:xfrm>
        </p:grpSpPr>
        <p:grpSp>
          <p:nvGrpSpPr>
            <p:cNvPr id="767" name="Google Shape;767;p76"/>
            <p:cNvGrpSpPr/>
            <p:nvPr/>
          </p:nvGrpSpPr>
          <p:grpSpPr>
            <a:xfrm>
              <a:off x="1264714" y="3388483"/>
              <a:ext cx="517800" cy="517800"/>
              <a:chOff x="9069139" y="3565127"/>
              <a:chExt cx="517800" cy="517800"/>
            </a:xfrm>
          </p:grpSpPr>
          <p:sp>
            <p:nvSpPr>
              <p:cNvPr id="768" name="Google Shape;768;p76"/>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769" name="Google Shape;769;p76"/>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a:solidFill>
                      <a:schemeClr val="dk1"/>
                    </a:solidFill>
                    <a:latin typeface="Inter"/>
                    <a:ea typeface="Inter"/>
                    <a:cs typeface="Inter"/>
                    <a:sym typeface="Inter"/>
                  </a:rPr>
                  <a:t>✗</a:t>
                </a:r>
                <a:endParaRPr sz="3200">
                  <a:solidFill>
                    <a:schemeClr val="dk1"/>
                  </a:solidFill>
                  <a:latin typeface="DM Sans"/>
                  <a:ea typeface="DM Sans"/>
                  <a:cs typeface="DM Sans"/>
                  <a:sym typeface="DM Sans"/>
                </a:endParaRPr>
              </a:p>
            </p:txBody>
          </p:sp>
        </p:grpSp>
        <p:sp>
          <p:nvSpPr>
            <p:cNvPr id="770" name="Google Shape;770;p76"/>
            <p:cNvSpPr txBox="1"/>
            <p:nvPr/>
          </p:nvSpPr>
          <p:spPr>
            <a:xfrm>
              <a:off x="2485425" y="3062533"/>
              <a:ext cx="8422500" cy="116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400">
                  <a:solidFill>
                    <a:schemeClr val="accent3"/>
                  </a:solidFill>
                  <a:latin typeface="DM Sans"/>
                  <a:ea typeface="DM Sans"/>
                  <a:cs typeface="DM Sans"/>
                  <a:sym typeface="DM Sans"/>
                </a:rPr>
                <a:t>Confidence Inspiring</a:t>
              </a:r>
              <a:endParaRPr/>
            </a:p>
          </p:txBody>
        </p:sp>
      </p:grpSp>
      <p:grpSp>
        <p:nvGrpSpPr>
          <p:cNvPr id="771" name="Google Shape;771;p76"/>
          <p:cNvGrpSpPr/>
          <p:nvPr/>
        </p:nvGrpSpPr>
        <p:grpSpPr>
          <a:xfrm>
            <a:off x="1206627" y="2844154"/>
            <a:ext cx="9643211" cy="1169700"/>
            <a:chOff x="1264714" y="2065392"/>
            <a:chExt cx="9643211" cy="1169700"/>
          </a:xfrm>
        </p:grpSpPr>
        <p:sp>
          <p:nvSpPr>
            <p:cNvPr id="772" name="Google Shape;772;p76"/>
            <p:cNvSpPr/>
            <p:nvPr/>
          </p:nvSpPr>
          <p:spPr>
            <a:xfrm>
              <a:off x="1264714" y="2391342"/>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773" name="Google Shape;773;p76"/>
            <p:cNvSpPr txBox="1"/>
            <p:nvPr/>
          </p:nvSpPr>
          <p:spPr>
            <a:xfrm>
              <a:off x="1333125" y="2523042"/>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a:solidFill>
                    <a:schemeClr val="dk1"/>
                  </a:solidFill>
                  <a:latin typeface="Inter"/>
                  <a:ea typeface="Inter"/>
                  <a:cs typeface="Inter"/>
                  <a:sym typeface="Inter"/>
                </a:rPr>
                <a:t>✗</a:t>
              </a:r>
              <a:endParaRPr sz="3200">
                <a:solidFill>
                  <a:schemeClr val="dk1"/>
                </a:solidFill>
                <a:latin typeface="DM Sans"/>
                <a:ea typeface="DM Sans"/>
                <a:cs typeface="DM Sans"/>
                <a:sym typeface="DM Sans"/>
              </a:endParaRPr>
            </a:p>
          </p:txBody>
        </p:sp>
        <p:sp>
          <p:nvSpPr>
            <p:cNvPr id="774" name="Google Shape;774;p76"/>
            <p:cNvSpPr txBox="1"/>
            <p:nvPr/>
          </p:nvSpPr>
          <p:spPr>
            <a:xfrm>
              <a:off x="2485425" y="2065392"/>
              <a:ext cx="8422500" cy="116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400">
                  <a:solidFill>
                    <a:schemeClr val="accent3"/>
                  </a:solidFill>
                  <a:latin typeface="DM Sans"/>
                  <a:ea typeface="DM Sans"/>
                  <a:cs typeface="DM Sans"/>
                  <a:sym typeface="DM Sans"/>
                </a:rPr>
                <a:t>Fast</a:t>
              </a:r>
              <a:endParaRPr/>
            </a:p>
          </p:txBody>
        </p:sp>
      </p:grpSp>
      <p:sp>
        <p:nvSpPr>
          <p:cNvPr id="775" name="Google Shape;775;p76"/>
          <p:cNvSpPr txBox="1"/>
          <p:nvPr/>
        </p:nvSpPr>
        <p:spPr>
          <a:xfrm>
            <a:off x="609450" y="532000"/>
            <a:ext cx="10606200" cy="116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400" b="1" i="1">
                <a:solidFill>
                  <a:schemeClr val="accent3"/>
                </a:solidFill>
                <a:latin typeface="DM Sans"/>
                <a:ea typeface="DM Sans"/>
                <a:cs typeface="DM Sans"/>
                <a:sym typeface="DM Sans"/>
              </a:rPr>
              <a:t>Automated tests are:</a:t>
            </a:r>
            <a:endParaRPr sz="6400" b="1" i="1">
              <a:solidFill>
                <a:schemeClr val="accent3"/>
              </a:solidFill>
              <a:latin typeface="DM Sans"/>
              <a:ea typeface="DM Sans"/>
              <a:cs typeface="DM Sans"/>
              <a:sym typeface="DM Sans"/>
            </a:endParaRPr>
          </a:p>
        </p:txBody>
      </p:sp>
      <p:sp>
        <p:nvSpPr>
          <p:cNvPr id="776" name="Google Shape;776;p76"/>
          <p:cNvSpPr txBox="1"/>
          <p:nvPr/>
        </p:nvSpPr>
        <p:spPr>
          <a:xfrm>
            <a:off x="2409125" y="4864800"/>
            <a:ext cx="8466600" cy="116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400">
                <a:solidFill>
                  <a:schemeClr val="accent3"/>
                </a:solidFill>
                <a:latin typeface="DM Sans"/>
                <a:ea typeface="DM Sans"/>
                <a:cs typeface="DM Sans"/>
                <a:sym typeface="DM Sans"/>
              </a:rPr>
              <a:t>Easy to write</a:t>
            </a:r>
            <a:endParaRPr sz="6400" b="1">
              <a:solidFill>
                <a:schemeClr val="accent3"/>
              </a:solidFill>
              <a:latin typeface="DM Sans"/>
              <a:ea typeface="DM Sans"/>
              <a:cs typeface="DM Sans"/>
              <a:sym typeface="DM Sans"/>
            </a:endParaRPr>
          </a:p>
        </p:txBody>
      </p:sp>
      <p:grpSp>
        <p:nvGrpSpPr>
          <p:cNvPr id="777" name="Google Shape;777;p76"/>
          <p:cNvGrpSpPr/>
          <p:nvPr/>
        </p:nvGrpSpPr>
        <p:grpSpPr>
          <a:xfrm>
            <a:off x="1206614" y="5156325"/>
            <a:ext cx="517800" cy="517800"/>
            <a:chOff x="9069139" y="3565127"/>
            <a:chExt cx="517800" cy="517800"/>
          </a:xfrm>
        </p:grpSpPr>
        <p:sp>
          <p:nvSpPr>
            <p:cNvPr id="778" name="Google Shape;778;p76"/>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779" name="Google Shape;779;p76"/>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a:solidFill>
                    <a:schemeClr val="dk1"/>
                  </a:solidFill>
                  <a:latin typeface="Inter"/>
                  <a:ea typeface="Inter"/>
                  <a:cs typeface="Inter"/>
                  <a:sym typeface="Inter"/>
                </a:rPr>
                <a:t>✗</a:t>
              </a:r>
              <a:endParaRPr sz="3200">
                <a:solidFill>
                  <a:schemeClr val="dk1"/>
                </a:solidFill>
                <a:latin typeface="DM Sans"/>
                <a:ea typeface="DM Sans"/>
                <a:cs typeface="DM Sans"/>
                <a:sym typeface="DM Sans"/>
              </a:endParaRPr>
            </a:p>
          </p:txBody>
        </p:sp>
      </p:grpSp>
      <p:grpSp>
        <p:nvGrpSpPr>
          <p:cNvPr id="780" name="Google Shape;780;p76"/>
          <p:cNvGrpSpPr/>
          <p:nvPr/>
        </p:nvGrpSpPr>
        <p:grpSpPr>
          <a:xfrm>
            <a:off x="1206614" y="5156325"/>
            <a:ext cx="517800" cy="517800"/>
            <a:chOff x="9069139" y="3565127"/>
            <a:chExt cx="517800" cy="517800"/>
          </a:xfrm>
        </p:grpSpPr>
        <p:sp>
          <p:nvSpPr>
            <p:cNvPr id="781" name="Google Shape;781;p76"/>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782" name="Google Shape;782;p76"/>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a:solidFill>
                    <a:schemeClr val="dk1"/>
                  </a:solidFill>
                  <a:latin typeface="Inter"/>
                  <a:ea typeface="Inter"/>
                  <a:cs typeface="Inter"/>
                  <a:sym typeface="Inter"/>
                </a:rPr>
                <a:t>✗</a:t>
              </a:r>
              <a:endParaRPr sz="3200">
                <a:solidFill>
                  <a:schemeClr val="dk1"/>
                </a:solidFill>
                <a:latin typeface="DM Sans"/>
                <a:ea typeface="DM Sans"/>
                <a:cs typeface="DM Sans"/>
                <a:sym typeface="DM Sans"/>
              </a:endParaRPr>
            </a:p>
          </p:txBody>
        </p:sp>
      </p:grpSp>
      <p:grpSp>
        <p:nvGrpSpPr>
          <p:cNvPr id="783" name="Google Shape;783;p76"/>
          <p:cNvGrpSpPr/>
          <p:nvPr/>
        </p:nvGrpSpPr>
        <p:grpSpPr>
          <a:xfrm>
            <a:off x="1198616" y="5156334"/>
            <a:ext cx="533852" cy="535146"/>
            <a:chOff x="7813889" y="2330318"/>
            <a:chExt cx="517800" cy="517800"/>
          </a:xfrm>
        </p:grpSpPr>
        <p:sp>
          <p:nvSpPr>
            <p:cNvPr id="784" name="Google Shape;784;p76"/>
            <p:cNvSpPr/>
            <p:nvPr/>
          </p:nvSpPr>
          <p:spPr>
            <a:xfrm>
              <a:off x="7813889" y="2330318"/>
              <a:ext cx="517800" cy="517800"/>
            </a:xfrm>
            <a:prstGeom prst="ellipse">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785" name="Google Shape;785;p76"/>
            <p:cNvSpPr txBox="1"/>
            <p:nvPr/>
          </p:nvSpPr>
          <p:spPr>
            <a:xfrm>
              <a:off x="7882287" y="2462016"/>
              <a:ext cx="381000" cy="254400"/>
            </a:xfrm>
            <a:prstGeom prst="rect">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a:solidFill>
                    <a:schemeClr val="dk1"/>
                  </a:solidFill>
                  <a:latin typeface="Inter"/>
                  <a:ea typeface="Inter"/>
                  <a:cs typeface="Inter"/>
                  <a:sym typeface="Inter"/>
                </a:rPr>
                <a:t>✓</a:t>
              </a:r>
              <a:endParaRPr sz="3200">
                <a:solidFill>
                  <a:schemeClr val="dk1"/>
                </a:solidFill>
                <a:latin typeface="DM Sans"/>
                <a:ea typeface="DM Sans"/>
                <a:cs typeface="DM Sans"/>
                <a:sym typeface="DM Sans"/>
              </a:endParaRPr>
            </a:p>
          </p:txBody>
        </p:sp>
      </p:grpSp>
      <p:grpSp>
        <p:nvGrpSpPr>
          <p:cNvPr id="786" name="Google Shape;786;p76"/>
          <p:cNvGrpSpPr/>
          <p:nvPr/>
        </p:nvGrpSpPr>
        <p:grpSpPr>
          <a:xfrm>
            <a:off x="1206589" y="4153550"/>
            <a:ext cx="517800" cy="517800"/>
            <a:chOff x="9069139" y="3565127"/>
            <a:chExt cx="517800" cy="517800"/>
          </a:xfrm>
        </p:grpSpPr>
        <p:sp>
          <p:nvSpPr>
            <p:cNvPr id="787" name="Google Shape;787;p76"/>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788" name="Google Shape;788;p76"/>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a:solidFill>
                    <a:schemeClr val="dk1"/>
                  </a:solidFill>
                  <a:latin typeface="Inter"/>
                  <a:ea typeface="Inter"/>
                  <a:cs typeface="Inter"/>
                  <a:sym typeface="Inter"/>
                </a:rPr>
                <a:t>✗</a:t>
              </a:r>
              <a:endParaRPr sz="3200">
                <a:solidFill>
                  <a:schemeClr val="dk1"/>
                </a:solidFill>
                <a:latin typeface="DM Sans"/>
                <a:ea typeface="DM Sans"/>
                <a:cs typeface="DM Sans"/>
                <a:sym typeface="DM Sans"/>
              </a:endParaRPr>
            </a:p>
          </p:txBody>
        </p:sp>
      </p:grpSp>
      <p:grpSp>
        <p:nvGrpSpPr>
          <p:cNvPr id="789" name="Google Shape;789;p76"/>
          <p:cNvGrpSpPr/>
          <p:nvPr/>
        </p:nvGrpSpPr>
        <p:grpSpPr>
          <a:xfrm>
            <a:off x="1198591" y="4153559"/>
            <a:ext cx="533852" cy="535146"/>
            <a:chOff x="7813889" y="2330318"/>
            <a:chExt cx="517800" cy="517800"/>
          </a:xfrm>
        </p:grpSpPr>
        <p:sp>
          <p:nvSpPr>
            <p:cNvPr id="790" name="Google Shape;790;p76"/>
            <p:cNvSpPr/>
            <p:nvPr/>
          </p:nvSpPr>
          <p:spPr>
            <a:xfrm>
              <a:off x="7813889" y="2330318"/>
              <a:ext cx="517800" cy="517800"/>
            </a:xfrm>
            <a:prstGeom prst="ellipse">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791" name="Google Shape;791;p76"/>
            <p:cNvSpPr txBox="1"/>
            <p:nvPr/>
          </p:nvSpPr>
          <p:spPr>
            <a:xfrm>
              <a:off x="7882287" y="2462016"/>
              <a:ext cx="381000" cy="254400"/>
            </a:xfrm>
            <a:prstGeom prst="rect">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a:solidFill>
                    <a:schemeClr val="dk1"/>
                  </a:solidFill>
                  <a:latin typeface="Inter"/>
                  <a:ea typeface="Inter"/>
                  <a:cs typeface="Inter"/>
                  <a:sym typeface="Inter"/>
                </a:rPr>
                <a:t>✓</a:t>
              </a:r>
              <a:endParaRPr sz="3200">
                <a:solidFill>
                  <a:schemeClr val="dk1"/>
                </a:solidFill>
                <a:latin typeface="DM Sans"/>
                <a:ea typeface="DM Sans"/>
                <a:cs typeface="DM Sans"/>
                <a:sym typeface="DM Sans"/>
              </a:endParaRPr>
            </a:p>
          </p:txBody>
        </p:sp>
      </p:grpSp>
      <p:grpSp>
        <p:nvGrpSpPr>
          <p:cNvPr id="792" name="Google Shape;792;p76"/>
          <p:cNvGrpSpPr/>
          <p:nvPr/>
        </p:nvGrpSpPr>
        <p:grpSpPr>
          <a:xfrm>
            <a:off x="1206564" y="3161438"/>
            <a:ext cx="517800" cy="517800"/>
            <a:chOff x="9069139" y="3565127"/>
            <a:chExt cx="517800" cy="517800"/>
          </a:xfrm>
        </p:grpSpPr>
        <p:sp>
          <p:nvSpPr>
            <p:cNvPr id="793" name="Google Shape;793;p76"/>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794" name="Google Shape;794;p76"/>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a:solidFill>
                    <a:schemeClr val="dk1"/>
                  </a:solidFill>
                  <a:latin typeface="Inter"/>
                  <a:ea typeface="Inter"/>
                  <a:cs typeface="Inter"/>
                  <a:sym typeface="Inter"/>
                </a:rPr>
                <a:t>✗</a:t>
              </a:r>
              <a:endParaRPr sz="3200">
                <a:solidFill>
                  <a:schemeClr val="dk1"/>
                </a:solidFill>
                <a:latin typeface="DM Sans"/>
                <a:ea typeface="DM Sans"/>
                <a:cs typeface="DM Sans"/>
                <a:sym typeface="DM Sans"/>
              </a:endParaRPr>
            </a:p>
          </p:txBody>
        </p:sp>
      </p:grpSp>
      <p:grpSp>
        <p:nvGrpSpPr>
          <p:cNvPr id="795" name="Google Shape;795;p76"/>
          <p:cNvGrpSpPr/>
          <p:nvPr/>
        </p:nvGrpSpPr>
        <p:grpSpPr>
          <a:xfrm>
            <a:off x="1198566" y="3161447"/>
            <a:ext cx="533852" cy="535146"/>
            <a:chOff x="7813889" y="2330318"/>
            <a:chExt cx="517800" cy="517800"/>
          </a:xfrm>
        </p:grpSpPr>
        <p:sp>
          <p:nvSpPr>
            <p:cNvPr id="796" name="Google Shape;796;p76"/>
            <p:cNvSpPr/>
            <p:nvPr/>
          </p:nvSpPr>
          <p:spPr>
            <a:xfrm>
              <a:off x="7813889" y="2330318"/>
              <a:ext cx="517800" cy="517800"/>
            </a:xfrm>
            <a:prstGeom prst="ellipse">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797" name="Google Shape;797;p76"/>
            <p:cNvSpPr txBox="1"/>
            <p:nvPr/>
          </p:nvSpPr>
          <p:spPr>
            <a:xfrm>
              <a:off x="7882287" y="2462016"/>
              <a:ext cx="381000" cy="254400"/>
            </a:xfrm>
            <a:prstGeom prst="rect">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a:solidFill>
                    <a:schemeClr val="dk1"/>
                  </a:solidFill>
                  <a:latin typeface="Inter"/>
                  <a:ea typeface="Inter"/>
                  <a:cs typeface="Inter"/>
                  <a:sym typeface="Inter"/>
                </a:rPr>
                <a:t>✓</a:t>
              </a:r>
              <a:endParaRPr sz="3200">
                <a:solidFill>
                  <a:schemeClr val="dk1"/>
                </a:solidFill>
                <a:latin typeface="DM Sans"/>
                <a:ea typeface="DM Sans"/>
                <a:cs typeface="DM Sans"/>
                <a:sym typeface="DM Sans"/>
              </a:endParaRPr>
            </a:p>
          </p:txBody>
        </p:sp>
      </p:grpSp>
      <p:grpSp>
        <p:nvGrpSpPr>
          <p:cNvPr id="798" name="Google Shape;798;p76"/>
          <p:cNvGrpSpPr/>
          <p:nvPr/>
        </p:nvGrpSpPr>
        <p:grpSpPr>
          <a:xfrm>
            <a:off x="1206539" y="2164000"/>
            <a:ext cx="517800" cy="517800"/>
            <a:chOff x="9069139" y="3565127"/>
            <a:chExt cx="517800" cy="517800"/>
          </a:xfrm>
        </p:grpSpPr>
        <p:sp>
          <p:nvSpPr>
            <p:cNvPr id="799" name="Google Shape;799;p76"/>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800" name="Google Shape;800;p76"/>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a:solidFill>
                    <a:schemeClr val="dk1"/>
                  </a:solidFill>
                  <a:latin typeface="Inter"/>
                  <a:ea typeface="Inter"/>
                  <a:cs typeface="Inter"/>
                  <a:sym typeface="Inter"/>
                </a:rPr>
                <a:t>✗</a:t>
              </a:r>
              <a:endParaRPr sz="3200">
                <a:solidFill>
                  <a:schemeClr val="dk1"/>
                </a:solidFill>
                <a:latin typeface="DM Sans"/>
                <a:ea typeface="DM Sans"/>
                <a:cs typeface="DM Sans"/>
                <a:sym typeface="DM Sans"/>
              </a:endParaRPr>
            </a:p>
          </p:txBody>
        </p:sp>
      </p:grpSp>
      <p:grpSp>
        <p:nvGrpSpPr>
          <p:cNvPr id="801" name="Google Shape;801;p76"/>
          <p:cNvGrpSpPr/>
          <p:nvPr/>
        </p:nvGrpSpPr>
        <p:grpSpPr>
          <a:xfrm>
            <a:off x="1198541" y="2164009"/>
            <a:ext cx="533852" cy="535146"/>
            <a:chOff x="7813889" y="2330318"/>
            <a:chExt cx="517800" cy="517800"/>
          </a:xfrm>
        </p:grpSpPr>
        <p:sp>
          <p:nvSpPr>
            <p:cNvPr id="802" name="Google Shape;802;p76"/>
            <p:cNvSpPr/>
            <p:nvPr/>
          </p:nvSpPr>
          <p:spPr>
            <a:xfrm>
              <a:off x="7813889" y="2330318"/>
              <a:ext cx="517800" cy="517800"/>
            </a:xfrm>
            <a:prstGeom prst="ellipse">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803" name="Google Shape;803;p76"/>
            <p:cNvSpPr txBox="1"/>
            <p:nvPr/>
          </p:nvSpPr>
          <p:spPr>
            <a:xfrm>
              <a:off x="7882287" y="2462016"/>
              <a:ext cx="381000" cy="254400"/>
            </a:xfrm>
            <a:prstGeom prst="rect">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a:solidFill>
                    <a:schemeClr val="dk1"/>
                  </a:solidFill>
                  <a:latin typeface="Inter"/>
                  <a:ea typeface="Inter"/>
                  <a:cs typeface="Inter"/>
                  <a:sym typeface="Inter"/>
                </a:rPr>
                <a:t>✓</a:t>
              </a:r>
              <a:endParaRPr sz="3200">
                <a:solidFill>
                  <a:schemeClr val="dk1"/>
                </a:solidFill>
                <a:latin typeface="DM Sans"/>
                <a:ea typeface="DM Sans"/>
                <a:cs typeface="DM Sans"/>
                <a:sym typeface="DM Sans"/>
              </a:endParaRPr>
            </a:p>
          </p:txBody>
        </p:sp>
      </p:grpSp>
      <p:sp>
        <p:nvSpPr>
          <p:cNvPr id="804" name="Google Shape;804;p76"/>
          <p:cNvSpPr/>
          <p:nvPr/>
        </p:nvSpPr>
        <p:spPr>
          <a:xfrm>
            <a:off x="976800" y="2042625"/>
            <a:ext cx="9871500" cy="2968500"/>
          </a:xfrm>
          <a:prstGeom prst="rect">
            <a:avLst/>
          </a:prstGeom>
          <a:solidFill>
            <a:srgbClr val="EDEEF1">
              <a:alpha val="83240"/>
            </a:srgbClr>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76"/>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Shape 846"/>
        <p:cNvGrpSpPr/>
        <p:nvPr/>
      </p:nvGrpSpPr>
      <p:grpSpPr>
        <a:xfrm>
          <a:off x="0" y="0"/>
          <a:ext cx="0" cy="0"/>
          <a:chOff x="0" y="0"/>
          <a:chExt cx="0" cy="0"/>
        </a:xfrm>
      </p:grpSpPr>
      <p:sp>
        <p:nvSpPr>
          <p:cNvPr id="847" name="Google Shape;847;p78"/>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45</a:t>
            </a:fld>
            <a:endParaRPr/>
          </a:p>
        </p:txBody>
      </p:sp>
      <p:grpSp>
        <p:nvGrpSpPr>
          <p:cNvPr id="848" name="Google Shape;848;p78"/>
          <p:cNvGrpSpPr/>
          <p:nvPr/>
        </p:nvGrpSpPr>
        <p:grpSpPr>
          <a:xfrm>
            <a:off x="1206627" y="1847013"/>
            <a:ext cx="9643211" cy="3163983"/>
            <a:chOff x="1264714" y="1068250"/>
            <a:chExt cx="9643211" cy="3163983"/>
          </a:xfrm>
        </p:grpSpPr>
        <p:grpSp>
          <p:nvGrpSpPr>
            <p:cNvPr id="849" name="Google Shape;849;p78"/>
            <p:cNvGrpSpPr/>
            <p:nvPr/>
          </p:nvGrpSpPr>
          <p:grpSpPr>
            <a:xfrm>
              <a:off x="1264714" y="1068250"/>
              <a:ext cx="9504011" cy="1169700"/>
              <a:chOff x="1264714" y="1068250"/>
              <a:chExt cx="9504011" cy="1169700"/>
            </a:xfrm>
          </p:grpSpPr>
          <p:sp>
            <p:nvSpPr>
              <p:cNvPr id="850" name="Google Shape;850;p78"/>
              <p:cNvSpPr txBox="1"/>
              <p:nvPr/>
            </p:nvSpPr>
            <p:spPr>
              <a:xfrm>
                <a:off x="2485425" y="1068250"/>
                <a:ext cx="8283300" cy="116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400">
                    <a:solidFill>
                      <a:schemeClr val="accent3"/>
                    </a:solidFill>
                    <a:latin typeface="DM Sans"/>
                    <a:ea typeface="DM Sans"/>
                    <a:cs typeface="DM Sans"/>
                    <a:sym typeface="DM Sans"/>
                  </a:rPr>
                  <a:t>Reproducible</a:t>
                </a:r>
                <a:endParaRPr sz="6400">
                  <a:solidFill>
                    <a:schemeClr val="accent3"/>
                  </a:solidFill>
                  <a:latin typeface="DM Sans"/>
                  <a:ea typeface="DM Sans"/>
                  <a:cs typeface="DM Sans"/>
                  <a:sym typeface="DM Sans"/>
                </a:endParaRPr>
              </a:p>
            </p:txBody>
          </p:sp>
          <p:sp>
            <p:nvSpPr>
              <p:cNvPr id="851" name="Google Shape;851;p78"/>
              <p:cNvSpPr/>
              <p:nvPr/>
            </p:nvSpPr>
            <p:spPr>
              <a:xfrm>
                <a:off x="1264714" y="1394200"/>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852" name="Google Shape;852;p78"/>
              <p:cNvSpPr txBox="1"/>
              <p:nvPr/>
            </p:nvSpPr>
            <p:spPr>
              <a:xfrm>
                <a:off x="1333125" y="1525900"/>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a:solidFill>
                      <a:schemeClr val="dk1"/>
                    </a:solidFill>
                    <a:latin typeface="Inter"/>
                    <a:ea typeface="Inter"/>
                    <a:cs typeface="Inter"/>
                    <a:sym typeface="Inter"/>
                  </a:rPr>
                  <a:t>✗</a:t>
                </a:r>
                <a:endParaRPr sz="3200">
                  <a:solidFill>
                    <a:schemeClr val="dk1"/>
                  </a:solidFill>
                  <a:latin typeface="DM Sans"/>
                  <a:ea typeface="DM Sans"/>
                  <a:cs typeface="DM Sans"/>
                  <a:sym typeface="DM Sans"/>
                </a:endParaRPr>
              </a:p>
            </p:txBody>
          </p:sp>
        </p:grpSp>
        <p:grpSp>
          <p:nvGrpSpPr>
            <p:cNvPr id="853" name="Google Shape;853;p78"/>
            <p:cNvGrpSpPr/>
            <p:nvPr/>
          </p:nvGrpSpPr>
          <p:grpSpPr>
            <a:xfrm>
              <a:off x="1264714" y="3062533"/>
              <a:ext cx="9643211" cy="1169700"/>
              <a:chOff x="1264714" y="3062533"/>
              <a:chExt cx="9643211" cy="1169700"/>
            </a:xfrm>
          </p:grpSpPr>
          <p:grpSp>
            <p:nvGrpSpPr>
              <p:cNvPr id="854" name="Google Shape;854;p78"/>
              <p:cNvGrpSpPr/>
              <p:nvPr/>
            </p:nvGrpSpPr>
            <p:grpSpPr>
              <a:xfrm>
                <a:off x="1264714" y="3388483"/>
                <a:ext cx="517800" cy="517800"/>
                <a:chOff x="9069139" y="3565127"/>
                <a:chExt cx="517800" cy="517800"/>
              </a:xfrm>
            </p:grpSpPr>
            <p:sp>
              <p:nvSpPr>
                <p:cNvPr id="855" name="Google Shape;855;p78"/>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856" name="Google Shape;856;p78"/>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a:solidFill>
                        <a:schemeClr val="dk1"/>
                      </a:solidFill>
                      <a:latin typeface="Inter"/>
                      <a:ea typeface="Inter"/>
                      <a:cs typeface="Inter"/>
                      <a:sym typeface="Inter"/>
                    </a:rPr>
                    <a:t>✗</a:t>
                  </a:r>
                  <a:endParaRPr sz="3200">
                    <a:solidFill>
                      <a:schemeClr val="dk1"/>
                    </a:solidFill>
                    <a:latin typeface="DM Sans"/>
                    <a:ea typeface="DM Sans"/>
                    <a:cs typeface="DM Sans"/>
                    <a:sym typeface="DM Sans"/>
                  </a:endParaRPr>
                </a:p>
              </p:txBody>
            </p:sp>
          </p:grpSp>
          <p:sp>
            <p:nvSpPr>
              <p:cNvPr id="857" name="Google Shape;857;p78"/>
              <p:cNvSpPr txBox="1"/>
              <p:nvPr/>
            </p:nvSpPr>
            <p:spPr>
              <a:xfrm>
                <a:off x="2485425" y="3062533"/>
                <a:ext cx="8422500" cy="116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400">
                    <a:solidFill>
                      <a:schemeClr val="accent3"/>
                    </a:solidFill>
                    <a:latin typeface="DM Sans"/>
                    <a:ea typeface="DM Sans"/>
                    <a:cs typeface="DM Sans"/>
                    <a:sym typeface="DM Sans"/>
                  </a:rPr>
                  <a:t>Confidence Inspiring</a:t>
                </a:r>
                <a:endParaRPr/>
              </a:p>
            </p:txBody>
          </p:sp>
        </p:grpSp>
        <p:grpSp>
          <p:nvGrpSpPr>
            <p:cNvPr id="858" name="Google Shape;858;p78"/>
            <p:cNvGrpSpPr/>
            <p:nvPr/>
          </p:nvGrpSpPr>
          <p:grpSpPr>
            <a:xfrm>
              <a:off x="1264714" y="2065392"/>
              <a:ext cx="9643211" cy="1169700"/>
              <a:chOff x="1264714" y="2065392"/>
              <a:chExt cx="9643211" cy="1169700"/>
            </a:xfrm>
          </p:grpSpPr>
          <p:sp>
            <p:nvSpPr>
              <p:cNvPr id="859" name="Google Shape;859;p78"/>
              <p:cNvSpPr/>
              <p:nvPr/>
            </p:nvSpPr>
            <p:spPr>
              <a:xfrm>
                <a:off x="1264714" y="2391342"/>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860" name="Google Shape;860;p78"/>
              <p:cNvSpPr txBox="1"/>
              <p:nvPr/>
            </p:nvSpPr>
            <p:spPr>
              <a:xfrm>
                <a:off x="1333125" y="2523042"/>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a:solidFill>
                      <a:schemeClr val="dk1"/>
                    </a:solidFill>
                    <a:latin typeface="Inter"/>
                    <a:ea typeface="Inter"/>
                    <a:cs typeface="Inter"/>
                    <a:sym typeface="Inter"/>
                  </a:rPr>
                  <a:t>✗</a:t>
                </a:r>
                <a:endParaRPr sz="3200">
                  <a:solidFill>
                    <a:schemeClr val="dk1"/>
                  </a:solidFill>
                  <a:latin typeface="DM Sans"/>
                  <a:ea typeface="DM Sans"/>
                  <a:cs typeface="DM Sans"/>
                  <a:sym typeface="DM Sans"/>
                </a:endParaRPr>
              </a:p>
            </p:txBody>
          </p:sp>
          <p:sp>
            <p:nvSpPr>
              <p:cNvPr id="861" name="Google Shape;861;p78"/>
              <p:cNvSpPr txBox="1"/>
              <p:nvPr/>
            </p:nvSpPr>
            <p:spPr>
              <a:xfrm>
                <a:off x="2485425" y="2065392"/>
                <a:ext cx="8422500" cy="116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400">
                    <a:solidFill>
                      <a:schemeClr val="accent3"/>
                    </a:solidFill>
                    <a:latin typeface="DM Sans"/>
                    <a:ea typeface="DM Sans"/>
                    <a:cs typeface="DM Sans"/>
                    <a:sym typeface="DM Sans"/>
                  </a:rPr>
                  <a:t>Fast</a:t>
                </a:r>
                <a:endParaRPr/>
              </a:p>
            </p:txBody>
          </p:sp>
        </p:grpSp>
      </p:grpSp>
      <p:sp>
        <p:nvSpPr>
          <p:cNvPr id="862" name="Google Shape;862;p78"/>
          <p:cNvSpPr txBox="1"/>
          <p:nvPr/>
        </p:nvSpPr>
        <p:spPr>
          <a:xfrm>
            <a:off x="609450" y="532000"/>
            <a:ext cx="10606200" cy="116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400" b="1" i="1">
                <a:solidFill>
                  <a:schemeClr val="accent3"/>
                </a:solidFill>
                <a:latin typeface="DM Sans"/>
                <a:ea typeface="DM Sans"/>
                <a:cs typeface="DM Sans"/>
                <a:sym typeface="DM Sans"/>
              </a:rPr>
              <a:t>Our tests are:</a:t>
            </a:r>
            <a:endParaRPr sz="6400" b="1" i="1">
              <a:solidFill>
                <a:schemeClr val="accent3"/>
              </a:solidFill>
              <a:latin typeface="DM Sans"/>
              <a:ea typeface="DM Sans"/>
              <a:cs typeface="DM Sans"/>
              <a:sym typeface="DM Sans"/>
            </a:endParaRPr>
          </a:p>
        </p:txBody>
      </p:sp>
      <p:sp>
        <p:nvSpPr>
          <p:cNvPr id="863" name="Google Shape;863;p78"/>
          <p:cNvSpPr txBox="1"/>
          <p:nvPr/>
        </p:nvSpPr>
        <p:spPr>
          <a:xfrm>
            <a:off x="2409125" y="4864800"/>
            <a:ext cx="8466600" cy="116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400">
                <a:solidFill>
                  <a:schemeClr val="accent3"/>
                </a:solidFill>
                <a:latin typeface="DM Sans"/>
                <a:ea typeface="DM Sans"/>
                <a:cs typeface="DM Sans"/>
                <a:sym typeface="DM Sans"/>
              </a:rPr>
              <a:t>Easy to write</a:t>
            </a:r>
            <a:endParaRPr sz="6400" b="1">
              <a:solidFill>
                <a:schemeClr val="accent3"/>
              </a:solidFill>
              <a:latin typeface="DM Sans"/>
              <a:ea typeface="DM Sans"/>
              <a:cs typeface="DM Sans"/>
              <a:sym typeface="DM Sans"/>
            </a:endParaRPr>
          </a:p>
        </p:txBody>
      </p:sp>
      <p:grpSp>
        <p:nvGrpSpPr>
          <p:cNvPr id="864" name="Google Shape;864;p78"/>
          <p:cNvGrpSpPr/>
          <p:nvPr/>
        </p:nvGrpSpPr>
        <p:grpSpPr>
          <a:xfrm>
            <a:off x="1206614" y="5156325"/>
            <a:ext cx="517800" cy="517800"/>
            <a:chOff x="9069139" y="3565127"/>
            <a:chExt cx="517800" cy="517800"/>
          </a:xfrm>
        </p:grpSpPr>
        <p:sp>
          <p:nvSpPr>
            <p:cNvPr id="865" name="Google Shape;865;p78"/>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866" name="Google Shape;866;p78"/>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a:solidFill>
                    <a:schemeClr val="dk1"/>
                  </a:solidFill>
                  <a:latin typeface="Inter"/>
                  <a:ea typeface="Inter"/>
                  <a:cs typeface="Inter"/>
                  <a:sym typeface="Inter"/>
                </a:rPr>
                <a:t>✗</a:t>
              </a:r>
              <a:endParaRPr sz="3200">
                <a:solidFill>
                  <a:schemeClr val="dk1"/>
                </a:solidFill>
                <a:latin typeface="DM Sans"/>
                <a:ea typeface="DM Sans"/>
                <a:cs typeface="DM Sans"/>
                <a:sym typeface="DM Sans"/>
              </a:endParaRPr>
            </a:p>
          </p:txBody>
        </p:sp>
      </p:grpSp>
      <p:sp>
        <p:nvSpPr>
          <p:cNvPr id="867" name="Google Shape;867;p78"/>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1093"/>
        <p:cNvGrpSpPr/>
        <p:nvPr/>
      </p:nvGrpSpPr>
      <p:grpSpPr>
        <a:xfrm>
          <a:off x="0" y="0"/>
          <a:ext cx="0" cy="0"/>
          <a:chOff x="0" y="0"/>
          <a:chExt cx="0" cy="0"/>
        </a:xfrm>
      </p:grpSpPr>
      <p:sp>
        <p:nvSpPr>
          <p:cNvPr id="1094" name="Google Shape;1094;p96"/>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46</a:t>
            </a:fld>
            <a:endParaRPr/>
          </a:p>
        </p:txBody>
      </p:sp>
      <p:sp>
        <p:nvSpPr>
          <p:cNvPr id="1095" name="Google Shape;1095;p96"/>
          <p:cNvSpPr txBox="1"/>
          <p:nvPr/>
        </p:nvSpPr>
        <p:spPr>
          <a:xfrm>
            <a:off x="4021225" y="1213675"/>
            <a:ext cx="3958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DM Sans"/>
              <a:ea typeface="DM Sans"/>
              <a:cs typeface="DM Sans"/>
              <a:sym typeface="DM Sans"/>
            </a:endParaRPr>
          </a:p>
        </p:txBody>
      </p:sp>
      <p:pic>
        <p:nvPicPr>
          <p:cNvPr id="1096" name="Google Shape;1096;p96"/>
          <p:cNvPicPr preferRelativeResize="0"/>
          <p:nvPr/>
        </p:nvPicPr>
        <p:blipFill>
          <a:blip r:embed="rId3">
            <a:alphaModFix/>
          </a:blip>
          <a:stretch>
            <a:fillRect/>
          </a:stretch>
        </p:blipFill>
        <p:spPr>
          <a:xfrm>
            <a:off x="-7475" y="0"/>
            <a:ext cx="12344386" cy="685800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1100"/>
        <p:cNvGrpSpPr/>
        <p:nvPr/>
      </p:nvGrpSpPr>
      <p:grpSpPr>
        <a:xfrm>
          <a:off x="0" y="0"/>
          <a:ext cx="0" cy="0"/>
          <a:chOff x="0" y="0"/>
          <a:chExt cx="0" cy="0"/>
        </a:xfrm>
      </p:grpSpPr>
      <p:sp>
        <p:nvSpPr>
          <p:cNvPr id="1101" name="Google Shape;1101;p97"/>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47</a:t>
            </a:fld>
            <a:endParaRPr/>
          </a:p>
        </p:txBody>
      </p:sp>
      <p:sp>
        <p:nvSpPr>
          <p:cNvPr id="1102" name="Google Shape;1102;p97"/>
          <p:cNvSpPr txBox="1"/>
          <p:nvPr/>
        </p:nvSpPr>
        <p:spPr>
          <a:xfrm>
            <a:off x="4021225" y="1213675"/>
            <a:ext cx="3958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DM Sans"/>
              <a:ea typeface="DM Sans"/>
              <a:cs typeface="DM Sans"/>
              <a:sym typeface="DM Sans"/>
            </a:endParaRPr>
          </a:p>
        </p:txBody>
      </p:sp>
      <p:pic>
        <p:nvPicPr>
          <p:cNvPr id="1103" name="Google Shape;1103;p97"/>
          <p:cNvPicPr preferRelativeResize="0"/>
          <p:nvPr/>
        </p:nvPicPr>
        <p:blipFill>
          <a:blip r:embed="rId3">
            <a:alphaModFix/>
          </a:blip>
          <a:stretch>
            <a:fillRect/>
          </a:stretch>
        </p:blipFill>
        <p:spPr>
          <a:xfrm>
            <a:off x="-77725" y="0"/>
            <a:ext cx="12344386" cy="6858000"/>
          </a:xfrm>
          <a:prstGeom prst="rect">
            <a:avLst/>
          </a:prstGeom>
          <a:noFill/>
          <a:ln>
            <a:noFill/>
          </a:ln>
        </p:spPr>
      </p:pic>
      <p:sp>
        <p:nvSpPr>
          <p:cNvPr id="1104" name="Google Shape;1104;p97"/>
          <p:cNvSpPr txBox="1"/>
          <p:nvPr/>
        </p:nvSpPr>
        <p:spPr>
          <a:xfrm>
            <a:off x="438700" y="1858950"/>
            <a:ext cx="7048200" cy="3140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400" b="1">
                <a:solidFill>
                  <a:srgbClr val="202124"/>
                </a:solidFill>
                <a:latin typeface="Nothing You Could Do"/>
                <a:ea typeface="Nothing You Could Do"/>
                <a:cs typeface="Nothing You Could Do"/>
                <a:sym typeface="Nothing You Could Do"/>
              </a:rPr>
              <a:t>"What bug are you trying to catch?"</a:t>
            </a:r>
            <a:endParaRPr sz="6400" b="1">
              <a:latin typeface="Nothing You Could Do"/>
              <a:ea typeface="Nothing You Could Do"/>
              <a:cs typeface="Nothing You Could Do"/>
              <a:sym typeface="Nothing You Could Do"/>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BFE7F0"/>
        </a:solidFill>
        <a:effectLst/>
      </p:bgPr>
    </p:bg>
    <p:spTree>
      <p:nvGrpSpPr>
        <p:cNvPr id="1" name="Shape 888"/>
        <p:cNvGrpSpPr/>
        <p:nvPr/>
      </p:nvGrpSpPr>
      <p:grpSpPr>
        <a:xfrm>
          <a:off x="0" y="0"/>
          <a:ext cx="0" cy="0"/>
          <a:chOff x="0" y="0"/>
          <a:chExt cx="0" cy="0"/>
        </a:xfrm>
      </p:grpSpPr>
      <p:sp>
        <p:nvSpPr>
          <p:cNvPr id="889" name="Google Shape;889;p8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48</a:t>
            </a:fld>
            <a:endParaRPr/>
          </a:p>
        </p:txBody>
      </p:sp>
      <p:sp>
        <p:nvSpPr>
          <p:cNvPr id="890" name="Google Shape;890;p81"/>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The Logic Test</a:t>
            </a:r>
            <a:endParaRPr dirty="0"/>
          </a:p>
        </p:txBody>
      </p:sp>
      <p:sp>
        <p:nvSpPr>
          <p:cNvPr id="893" name="Google Shape;893;p81"/>
          <p:cNvSpPr/>
          <p:nvPr/>
        </p:nvSpPr>
        <p:spPr>
          <a:xfrm>
            <a:off x="713195" y="1151721"/>
            <a:ext cx="10672724" cy="5170681"/>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81"/>
          <p:cNvSpPr txBox="1"/>
          <p:nvPr/>
        </p:nvSpPr>
        <p:spPr>
          <a:xfrm>
            <a:off x="713195" y="1136630"/>
            <a:ext cx="10672724" cy="507828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b="1" dirty="0">
                <a:solidFill>
                  <a:srgbClr val="0033B3"/>
                </a:solidFill>
                <a:latin typeface="Courier New"/>
                <a:ea typeface="Courier New"/>
                <a:cs typeface="Courier New"/>
                <a:sym typeface="Courier New"/>
              </a:rPr>
              <a:t>def </a:t>
            </a:r>
            <a:r>
              <a:rPr lang="en" sz="1600" b="1" dirty="0" err="1">
                <a:solidFill>
                  <a:srgbClr val="00627A"/>
                </a:solidFill>
                <a:latin typeface="Courier New"/>
                <a:ea typeface="Courier New"/>
                <a:cs typeface="Courier New"/>
                <a:sym typeface="Courier New"/>
              </a:rPr>
              <a:t>test_will_do_the_right_thing</a:t>
            </a:r>
            <a:r>
              <a:rPr lang="en" sz="1600" b="1" dirty="0">
                <a:solidFill>
                  <a:srgbClr val="080808"/>
                </a:solidFill>
                <a:latin typeface="Courier New"/>
                <a:ea typeface="Courier New"/>
                <a:cs typeface="Courier New"/>
                <a:sym typeface="Courier New"/>
              </a:rPr>
              <a:t>(spark: </a:t>
            </a:r>
            <a:r>
              <a:rPr lang="en" sz="1600" b="1" dirty="0" err="1">
                <a:latin typeface="Courier New"/>
                <a:ea typeface="Courier New"/>
                <a:cs typeface="Courier New"/>
                <a:sym typeface="Courier New"/>
              </a:rPr>
              <a:t>SparkSession</a:t>
            </a:r>
            <a:r>
              <a:rPr lang="en" sz="1600" b="1" dirty="0">
                <a:solidFill>
                  <a:srgbClr val="080808"/>
                </a:solidFill>
                <a:latin typeface="Courier New"/>
                <a:ea typeface="Courier New"/>
                <a:cs typeface="Courier New"/>
                <a:sym typeface="Courier New"/>
              </a:rPr>
              <a:t>) -&gt; </a:t>
            </a:r>
            <a:r>
              <a:rPr lang="en" sz="1600" b="1" dirty="0">
                <a:solidFill>
                  <a:srgbClr val="0033B3"/>
                </a:solidFill>
                <a:latin typeface="Courier New"/>
                <a:ea typeface="Courier New"/>
                <a:cs typeface="Courier New"/>
                <a:sym typeface="Courier New"/>
              </a:rPr>
              <a:t>None</a:t>
            </a:r>
            <a:r>
              <a:rPr lang="en" sz="1600" b="1" dirty="0">
                <a:solidFill>
                  <a:srgbClr val="080808"/>
                </a:solidFill>
                <a:latin typeface="Courier New"/>
                <a:ea typeface="Courier New"/>
                <a:cs typeface="Courier New"/>
                <a:sym typeface="Courier New"/>
              </a:rPr>
              <a:t>:</a:t>
            </a:r>
          </a:p>
          <a:p>
            <a:pPr marL="0" lvl="0" indent="0" algn="l" rtl="0">
              <a:spcBef>
                <a:spcPts val="0"/>
              </a:spcBef>
              <a:spcAft>
                <a:spcPts val="0"/>
              </a:spcAft>
              <a:buNone/>
            </a:pPr>
            <a:r>
              <a:rPr lang="en" sz="1600" b="1" dirty="0">
                <a:solidFill>
                  <a:srgbClr val="080808"/>
                </a:solidFill>
                <a:latin typeface="Courier New"/>
                <a:ea typeface="Courier New"/>
                <a:cs typeface="Courier New"/>
                <a:sym typeface="Courier New"/>
              </a:rPr>
              <a:t>  </a:t>
            </a:r>
            <a:r>
              <a:rPr lang="en" sz="1600" b="1" dirty="0" err="1">
                <a:solidFill>
                  <a:srgbClr val="080808"/>
                </a:solidFill>
                <a:latin typeface="Courier New"/>
                <a:ea typeface="Courier New"/>
                <a:cs typeface="Courier New"/>
                <a:sym typeface="Courier New"/>
              </a:rPr>
              <a:t>b_reviews_df</a:t>
            </a:r>
            <a:r>
              <a:rPr lang="en" sz="1600" b="1" dirty="0">
                <a:solidFill>
                  <a:srgbClr val="080808"/>
                </a:solidFill>
                <a:latin typeface="Courier New"/>
                <a:ea typeface="Courier New"/>
                <a:cs typeface="Courier New"/>
                <a:sym typeface="Courier New"/>
              </a:rPr>
              <a:t> = </a:t>
            </a:r>
            <a:r>
              <a:rPr lang="en" sz="1600" b="1" dirty="0" err="1">
                <a:solidFill>
                  <a:srgbClr val="080808"/>
                </a:solidFill>
                <a:latin typeface="Courier New"/>
                <a:ea typeface="Courier New"/>
                <a:cs typeface="Courier New"/>
                <a:sym typeface="Courier New"/>
              </a:rPr>
              <a:t>create_df_from_json</a:t>
            </a:r>
            <a:r>
              <a:rPr lang="en" sz="1600" b="1" dirty="0">
                <a:solidFill>
                  <a:srgbClr val="080808"/>
                </a:solidFill>
                <a:latin typeface="Courier New"/>
                <a:ea typeface="Courier New"/>
                <a:cs typeface="Courier New"/>
                <a:sym typeface="Courier New"/>
              </a:rPr>
              <a:t>(</a:t>
            </a:r>
            <a:r>
              <a:rPr lang="en" sz="1600" b="1" dirty="0">
                <a:solidFill>
                  <a:srgbClr val="067D17"/>
                </a:solidFill>
                <a:latin typeface="Courier New"/>
                <a:ea typeface="Courier New"/>
                <a:cs typeface="Courier New"/>
                <a:sym typeface="Courier New"/>
              </a:rPr>
              <a:t>"fixtures/</a:t>
            </a:r>
            <a:r>
              <a:rPr lang="en" sz="1600" b="1" dirty="0" err="1">
                <a:solidFill>
                  <a:srgbClr val="067D17"/>
                </a:solidFill>
                <a:latin typeface="Courier New"/>
                <a:ea typeface="Courier New"/>
                <a:cs typeface="Courier New"/>
                <a:sym typeface="Courier New"/>
              </a:rPr>
              <a:t>browser_reviews.json</a:t>
            </a:r>
            <a:r>
              <a:rPr lang="en" sz="1600" b="1" dirty="0">
                <a:solidFill>
                  <a:srgbClr val="067D17"/>
                </a:solidFill>
                <a:latin typeface="Courier New"/>
                <a:ea typeface="Courier New"/>
                <a:cs typeface="Courier New"/>
                <a:sym typeface="Courier New"/>
              </a:rPr>
              <a:t>"</a:t>
            </a:r>
            <a:r>
              <a:rPr lang="en" sz="1600" b="1" dirty="0">
                <a:solidFill>
                  <a:srgbClr val="080808"/>
                </a:solidFill>
                <a:latin typeface="Courier New"/>
                <a:ea typeface="Courier New"/>
                <a:cs typeface="Courier New"/>
                <a:sym typeface="Courier New"/>
              </a:rPr>
              <a:t>, spark)</a:t>
            </a:r>
            <a:endParaRPr sz="1600" b="1" dirty="0">
              <a:solidFill>
                <a:srgbClr val="080808"/>
              </a:solidFill>
              <a:latin typeface="Courier New"/>
              <a:ea typeface="Courier New"/>
              <a:cs typeface="Courier New"/>
              <a:sym typeface="Courier New"/>
            </a:endParaRPr>
          </a:p>
          <a:p>
            <a:pPr marL="0" lvl="0" indent="0" algn="l" rtl="0">
              <a:spcBef>
                <a:spcPts val="0"/>
              </a:spcBef>
              <a:spcAft>
                <a:spcPts val="0"/>
              </a:spcAft>
              <a:buNone/>
            </a:pPr>
            <a:r>
              <a:rPr lang="en" sz="1600" b="1" dirty="0">
                <a:solidFill>
                  <a:srgbClr val="080808"/>
                </a:solidFill>
                <a:latin typeface="Courier New"/>
                <a:ea typeface="Courier New"/>
                <a:cs typeface="Courier New"/>
                <a:sym typeface="Courier New"/>
              </a:rPr>
              <a:t>  </a:t>
            </a:r>
            <a:r>
              <a:rPr lang="en" sz="1600" b="1" dirty="0" err="1">
                <a:solidFill>
                  <a:srgbClr val="080808"/>
                </a:solidFill>
                <a:latin typeface="Courier New"/>
                <a:ea typeface="Courier New"/>
                <a:cs typeface="Courier New"/>
                <a:sym typeface="Courier New"/>
              </a:rPr>
              <a:t>checkin_df</a:t>
            </a:r>
            <a:r>
              <a:rPr lang="en" sz="1600" b="1" dirty="0">
                <a:solidFill>
                  <a:srgbClr val="080808"/>
                </a:solidFill>
                <a:latin typeface="Courier New"/>
                <a:ea typeface="Courier New"/>
                <a:cs typeface="Courier New"/>
                <a:sym typeface="Courier New"/>
              </a:rPr>
              <a:t>   = </a:t>
            </a:r>
            <a:r>
              <a:rPr lang="en" sz="1600" b="1" dirty="0" err="1">
                <a:solidFill>
                  <a:srgbClr val="080808"/>
                </a:solidFill>
                <a:latin typeface="Courier New"/>
                <a:ea typeface="Courier New"/>
                <a:cs typeface="Courier New"/>
                <a:sym typeface="Courier New"/>
              </a:rPr>
              <a:t>create_df_from_json</a:t>
            </a:r>
            <a:r>
              <a:rPr lang="en" sz="1600" b="1" dirty="0">
                <a:solidFill>
                  <a:srgbClr val="080808"/>
                </a:solidFill>
                <a:latin typeface="Courier New"/>
                <a:ea typeface="Courier New"/>
                <a:cs typeface="Courier New"/>
                <a:sym typeface="Courier New"/>
              </a:rPr>
              <a:t>(</a:t>
            </a:r>
            <a:r>
              <a:rPr lang="en" sz="1600" b="1" dirty="0">
                <a:solidFill>
                  <a:srgbClr val="067D17"/>
                </a:solidFill>
                <a:latin typeface="Courier New"/>
                <a:ea typeface="Courier New"/>
                <a:cs typeface="Courier New"/>
                <a:sym typeface="Courier New"/>
              </a:rPr>
              <a:t>"fixtures/</a:t>
            </a:r>
            <a:r>
              <a:rPr lang="en" sz="1600" b="1" dirty="0" err="1">
                <a:solidFill>
                  <a:srgbClr val="067D17"/>
                </a:solidFill>
                <a:latin typeface="Courier New"/>
                <a:ea typeface="Courier New"/>
                <a:cs typeface="Courier New"/>
                <a:sym typeface="Courier New"/>
              </a:rPr>
              <a:t>checkin.json</a:t>
            </a:r>
            <a:r>
              <a:rPr lang="en" sz="1600" b="1" dirty="0">
                <a:solidFill>
                  <a:srgbClr val="067D17"/>
                </a:solidFill>
                <a:latin typeface="Courier New"/>
                <a:ea typeface="Courier New"/>
                <a:cs typeface="Courier New"/>
                <a:sym typeface="Courier New"/>
              </a:rPr>
              <a:t>"</a:t>
            </a:r>
            <a:r>
              <a:rPr lang="en" sz="1600" b="1" dirty="0">
                <a:solidFill>
                  <a:srgbClr val="080808"/>
                </a:solidFill>
                <a:latin typeface="Courier New"/>
                <a:ea typeface="Courier New"/>
                <a:cs typeface="Courier New"/>
                <a:sym typeface="Courier New"/>
              </a:rPr>
              <a:t>, spark)</a:t>
            </a:r>
            <a:endParaRPr sz="1600" b="1" dirty="0">
              <a:solidFill>
                <a:srgbClr val="080808"/>
              </a:solidFill>
              <a:latin typeface="Courier New"/>
              <a:ea typeface="Courier New"/>
              <a:cs typeface="Courier New"/>
              <a:sym typeface="Courier New"/>
            </a:endParaRPr>
          </a:p>
          <a:p>
            <a:pPr marL="0" lvl="0" indent="0" algn="l" rtl="0">
              <a:spcBef>
                <a:spcPts val="0"/>
              </a:spcBef>
              <a:spcAft>
                <a:spcPts val="0"/>
              </a:spcAft>
              <a:buNone/>
            </a:pPr>
            <a:r>
              <a:rPr lang="en" sz="1600" b="1" dirty="0">
                <a:solidFill>
                  <a:srgbClr val="080808"/>
                </a:solidFill>
                <a:latin typeface="Courier New"/>
                <a:ea typeface="Courier New"/>
                <a:cs typeface="Courier New"/>
                <a:sym typeface="Courier New"/>
              </a:rPr>
              <a:t>  </a:t>
            </a:r>
            <a:r>
              <a:rPr lang="en" sz="1600" b="1" dirty="0" err="1">
                <a:solidFill>
                  <a:srgbClr val="080808"/>
                </a:solidFill>
                <a:latin typeface="Courier New"/>
                <a:ea typeface="Courier New"/>
                <a:cs typeface="Courier New"/>
                <a:sym typeface="Courier New"/>
              </a:rPr>
              <a:t>tips_df</a:t>
            </a:r>
            <a:r>
              <a:rPr lang="en" sz="1600" b="1" dirty="0">
                <a:solidFill>
                  <a:srgbClr val="080808"/>
                </a:solidFill>
                <a:latin typeface="Courier New"/>
                <a:ea typeface="Courier New"/>
                <a:cs typeface="Courier New"/>
                <a:sym typeface="Courier New"/>
              </a:rPr>
              <a:t>      = </a:t>
            </a:r>
            <a:r>
              <a:rPr lang="en" sz="1600" b="1" dirty="0" err="1">
                <a:solidFill>
                  <a:srgbClr val="080808"/>
                </a:solidFill>
                <a:latin typeface="Courier New"/>
                <a:ea typeface="Courier New"/>
                <a:cs typeface="Courier New"/>
                <a:sym typeface="Courier New"/>
              </a:rPr>
              <a:t>create_df_from_json</a:t>
            </a:r>
            <a:r>
              <a:rPr lang="en" sz="1600" b="1" dirty="0">
                <a:solidFill>
                  <a:srgbClr val="080808"/>
                </a:solidFill>
                <a:latin typeface="Courier New"/>
                <a:ea typeface="Courier New"/>
                <a:cs typeface="Courier New"/>
                <a:sym typeface="Courier New"/>
              </a:rPr>
              <a:t>(</a:t>
            </a:r>
            <a:r>
              <a:rPr lang="en" sz="1600" b="1" dirty="0">
                <a:solidFill>
                  <a:srgbClr val="067D17"/>
                </a:solidFill>
                <a:latin typeface="Courier New"/>
                <a:ea typeface="Courier New"/>
                <a:cs typeface="Courier New"/>
                <a:sym typeface="Courier New"/>
              </a:rPr>
              <a:t>"fixtures/</a:t>
            </a:r>
            <a:r>
              <a:rPr lang="en" sz="1600" b="1" dirty="0" err="1">
                <a:solidFill>
                  <a:srgbClr val="067D17"/>
                </a:solidFill>
                <a:latin typeface="Courier New"/>
                <a:ea typeface="Courier New"/>
                <a:cs typeface="Courier New"/>
                <a:sym typeface="Courier New"/>
              </a:rPr>
              <a:t>tips.json</a:t>
            </a:r>
            <a:r>
              <a:rPr lang="en" sz="1600" b="1" dirty="0">
                <a:solidFill>
                  <a:srgbClr val="067D17"/>
                </a:solidFill>
                <a:latin typeface="Courier New"/>
                <a:ea typeface="Courier New"/>
                <a:cs typeface="Courier New"/>
                <a:sym typeface="Courier New"/>
              </a:rPr>
              <a:t>"</a:t>
            </a:r>
            <a:r>
              <a:rPr lang="en" sz="1600" b="1" dirty="0">
                <a:solidFill>
                  <a:srgbClr val="080808"/>
                </a:solidFill>
                <a:latin typeface="Courier New"/>
                <a:ea typeface="Courier New"/>
                <a:cs typeface="Courier New"/>
                <a:sym typeface="Courier New"/>
              </a:rPr>
              <a:t>, spark)</a:t>
            </a:r>
            <a:endParaRPr sz="1600" b="1" dirty="0">
              <a:solidFill>
                <a:srgbClr val="080808"/>
              </a:solidFill>
              <a:latin typeface="Courier New"/>
              <a:ea typeface="Courier New"/>
              <a:cs typeface="Courier New"/>
              <a:sym typeface="Courier New"/>
            </a:endParaRPr>
          </a:p>
          <a:p>
            <a:pPr marL="0" lvl="0" indent="0" algn="l" rtl="0">
              <a:spcBef>
                <a:spcPts val="0"/>
              </a:spcBef>
              <a:spcAft>
                <a:spcPts val="0"/>
              </a:spcAft>
              <a:buNone/>
            </a:pPr>
            <a:r>
              <a:rPr lang="en" sz="1600" b="1" dirty="0">
                <a:solidFill>
                  <a:srgbClr val="080808"/>
                </a:solidFill>
                <a:latin typeface="Courier New"/>
                <a:ea typeface="Courier New"/>
                <a:cs typeface="Courier New"/>
                <a:sym typeface="Courier New"/>
              </a:rPr>
              <a:t>  </a:t>
            </a:r>
            <a:r>
              <a:rPr lang="en" sz="1600" b="1" dirty="0" err="1">
                <a:solidFill>
                  <a:srgbClr val="080808"/>
                </a:solidFill>
                <a:latin typeface="Courier New"/>
                <a:ea typeface="Courier New"/>
                <a:cs typeface="Courier New"/>
                <a:sym typeface="Courier New"/>
              </a:rPr>
              <a:t>business_df</a:t>
            </a:r>
            <a:r>
              <a:rPr lang="en" sz="1600" b="1" dirty="0">
                <a:solidFill>
                  <a:srgbClr val="080808"/>
                </a:solidFill>
                <a:latin typeface="Courier New"/>
                <a:ea typeface="Courier New"/>
                <a:cs typeface="Courier New"/>
                <a:sym typeface="Courier New"/>
              </a:rPr>
              <a:t>  = </a:t>
            </a:r>
            <a:r>
              <a:rPr lang="en" sz="1600" b="1" dirty="0" err="1">
                <a:solidFill>
                  <a:srgbClr val="080808"/>
                </a:solidFill>
                <a:latin typeface="Courier New"/>
                <a:ea typeface="Courier New"/>
                <a:cs typeface="Courier New"/>
                <a:sym typeface="Courier New"/>
              </a:rPr>
              <a:t>create_df_from_json</a:t>
            </a:r>
            <a:r>
              <a:rPr lang="en" sz="1600" b="1" dirty="0">
                <a:solidFill>
                  <a:srgbClr val="080808"/>
                </a:solidFill>
                <a:latin typeface="Courier New"/>
                <a:ea typeface="Courier New"/>
                <a:cs typeface="Courier New"/>
                <a:sym typeface="Courier New"/>
              </a:rPr>
              <a:t>(</a:t>
            </a:r>
            <a:r>
              <a:rPr lang="en" sz="1600" b="1" dirty="0">
                <a:solidFill>
                  <a:srgbClr val="067D17"/>
                </a:solidFill>
                <a:latin typeface="Courier New"/>
                <a:ea typeface="Courier New"/>
                <a:cs typeface="Courier New"/>
                <a:sym typeface="Courier New"/>
              </a:rPr>
              <a:t>"fixtures/</a:t>
            </a:r>
            <a:r>
              <a:rPr lang="en" sz="1600" b="1" dirty="0" err="1">
                <a:solidFill>
                  <a:srgbClr val="067D17"/>
                </a:solidFill>
                <a:latin typeface="Courier New"/>
                <a:ea typeface="Courier New"/>
                <a:cs typeface="Courier New"/>
                <a:sym typeface="Courier New"/>
              </a:rPr>
              <a:t>business.json</a:t>
            </a:r>
            <a:r>
              <a:rPr lang="en" sz="1600" b="1" dirty="0">
                <a:solidFill>
                  <a:srgbClr val="067D17"/>
                </a:solidFill>
                <a:latin typeface="Courier New"/>
                <a:ea typeface="Courier New"/>
                <a:cs typeface="Courier New"/>
                <a:sym typeface="Courier New"/>
              </a:rPr>
              <a:t>"</a:t>
            </a:r>
            <a:r>
              <a:rPr lang="en" sz="1600" b="1" dirty="0">
                <a:solidFill>
                  <a:srgbClr val="080808"/>
                </a:solidFill>
                <a:latin typeface="Courier New"/>
                <a:ea typeface="Courier New"/>
                <a:cs typeface="Courier New"/>
                <a:sym typeface="Courier New"/>
              </a:rPr>
              <a:t>, spark)</a:t>
            </a:r>
            <a:endParaRPr sz="1600" b="1" dirty="0">
              <a:solidFill>
                <a:srgbClr val="080808"/>
              </a:solidFill>
              <a:latin typeface="Courier New"/>
              <a:ea typeface="Courier New"/>
              <a:cs typeface="Courier New"/>
              <a:sym typeface="Courier New"/>
            </a:endParaRPr>
          </a:p>
          <a:p>
            <a:pPr marL="0" lvl="0" indent="0" algn="l" rtl="0">
              <a:spcBef>
                <a:spcPts val="0"/>
              </a:spcBef>
              <a:spcAft>
                <a:spcPts val="0"/>
              </a:spcAft>
              <a:buNone/>
            </a:pPr>
            <a:r>
              <a:rPr lang="en" sz="1600" b="1" dirty="0">
                <a:solidFill>
                  <a:srgbClr val="080808"/>
                </a:solidFill>
                <a:latin typeface="Courier New"/>
                <a:ea typeface="Courier New"/>
                <a:cs typeface="Courier New"/>
                <a:sym typeface="Courier New"/>
              </a:rPr>
              <a:t>  </a:t>
            </a:r>
            <a:r>
              <a:rPr lang="en" sz="1600" b="1" dirty="0" err="1">
                <a:solidFill>
                  <a:srgbClr val="080808"/>
                </a:solidFill>
                <a:latin typeface="Courier New"/>
                <a:ea typeface="Courier New"/>
                <a:cs typeface="Courier New"/>
                <a:sym typeface="Courier New"/>
              </a:rPr>
              <a:t>m_reviews_df</a:t>
            </a:r>
            <a:r>
              <a:rPr lang="en" sz="1600" b="1" dirty="0">
                <a:solidFill>
                  <a:srgbClr val="080808"/>
                </a:solidFill>
                <a:latin typeface="Courier New"/>
                <a:ea typeface="Courier New"/>
                <a:cs typeface="Courier New"/>
                <a:sym typeface="Courier New"/>
              </a:rPr>
              <a:t> = </a:t>
            </a:r>
            <a:r>
              <a:rPr lang="en" sz="1600" b="1" dirty="0" err="1">
                <a:solidFill>
                  <a:srgbClr val="080808"/>
                </a:solidFill>
                <a:latin typeface="Courier New"/>
                <a:ea typeface="Courier New"/>
                <a:cs typeface="Courier New"/>
                <a:sym typeface="Courier New"/>
              </a:rPr>
              <a:t>create_df_from_json</a:t>
            </a:r>
            <a:r>
              <a:rPr lang="en" sz="1600" b="1" dirty="0">
                <a:solidFill>
                  <a:srgbClr val="080808"/>
                </a:solidFill>
                <a:latin typeface="Courier New"/>
                <a:ea typeface="Courier New"/>
                <a:cs typeface="Courier New"/>
                <a:sym typeface="Courier New"/>
              </a:rPr>
              <a:t>(</a:t>
            </a:r>
            <a:r>
              <a:rPr lang="en" sz="1600" b="1" dirty="0">
                <a:solidFill>
                  <a:srgbClr val="067D17"/>
                </a:solidFill>
                <a:latin typeface="Courier New"/>
                <a:ea typeface="Courier New"/>
                <a:cs typeface="Courier New"/>
                <a:sym typeface="Courier New"/>
              </a:rPr>
              <a:t>"fixtures/</a:t>
            </a:r>
            <a:r>
              <a:rPr lang="en" sz="1600" b="1" dirty="0" err="1">
                <a:solidFill>
                  <a:srgbClr val="067D17"/>
                </a:solidFill>
                <a:latin typeface="Courier New"/>
                <a:ea typeface="Courier New"/>
                <a:cs typeface="Courier New"/>
                <a:sym typeface="Courier New"/>
              </a:rPr>
              <a:t>mobile_reviews.json</a:t>
            </a:r>
            <a:r>
              <a:rPr lang="en" sz="1600" b="1" dirty="0">
                <a:solidFill>
                  <a:srgbClr val="067D17"/>
                </a:solidFill>
                <a:latin typeface="Courier New"/>
                <a:ea typeface="Courier New"/>
                <a:cs typeface="Courier New"/>
                <a:sym typeface="Courier New"/>
              </a:rPr>
              <a:t>"</a:t>
            </a:r>
            <a:r>
              <a:rPr lang="en" sz="1600" b="1" dirty="0">
                <a:solidFill>
                  <a:srgbClr val="080808"/>
                </a:solidFill>
                <a:latin typeface="Courier New"/>
                <a:ea typeface="Courier New"/>
                <a:cs typeface="Courier New"/>
                <a:sym typeface="Courier New"/>
              </a:rPr>
              <a:t>, spark)</a:t>
            </a:r>
            <a:endParaRPr sz="1600" b="1" dirty="0">
              <a:solidFill>
                <a:srgbClr val="080808"/>
              </a:solidFill>
              <a:latin typeface="Courier New"/>
              <a:ea typeface="Courier New"/>
              <a:cs typeface="Courier New"/>
              <a:sym typeface="Courier New"/>
            </a:endParaRPr>
          </a:p>
          <a:p>
            <a:pPr marL="0" lvl="0" indent="0" algn="l" rtl="0">
              <a:spcBef>
                <a:spcPts val="0"/>
              </a:spcBef>
              <a:spcAft>
                <a:spcPts val="0"/>
              </a:spcAft>
              <a:buNone/>
            </a:pPr>
            <a:endParaRPr sz="1600" b="1" dirty="0">
              <a:solidFill>
                <a:srgbClr val="080808"/>
              </a:solidFill>
              <a:latin typeface="Courier New"/>
              <a:ea typeface="Courier New"/>
              <a:cs typeface="Courier New"/>
              <a:sym typeface="Courier New"/>
            </a:endParaRPr>
          </a:p>
          <a:p>
            <a:pPr marL="0" lvl="0" indent="0" algn="l" rtl="0">
              <a:spcBef>
                <a:spcPts val="0"/>
              </a:spcBef>
              <a:spcAft>
                <a:spcPts val="0"/>
              </a:spcAft>
              <a:buNone/>
            </a:pPr>
            <a:r>
              <a:rPr lang="en" sz="1600" b="1" dirty="0">
                <a:solidFill>
                  <a:srgbClr val="080808"/>
                </a:solidFill>
                <a:latin typeface="Courier New"/>
                <a:ea typeface="Courier New"/>
                <a:cs typeface="Courier New"/>
                <a:sym typeface="Courier New"/>
              </a:rPr>
              <a:t>  </a:t>
            </a:r>
            <a:r>
              <a:rPr lang="en" sz="1600" b="1" dirty="0" err="1">
                <a:solidFill>
                  <a:srgbClr val="080808"/>
                </a:solidFill>
                <a:latin typeface="Courier New"/>
                <a:ea typeface="Courier New"/>
                <a:cs typeface="Courier New"/>
                <a:sym typeface="Courier New"/>
              </a:rPr>
              <a:t>actual_df</a:t>
            </a:r>
            <a:r>
              <a:rPr lang="en" sz="1600" b="1" dirty="0">
                <a:solidFill>
                  <a:srgbClr val="080808"/>
                </a:solidFill>
                <a:latin typeface="Courier New"/>
                <a:ea typeface="Courier New"/>
                <a:cs typeface="Courier New"/>
                <a:sym typeface="Courier New"/>
              </a:rPr>
              <a:t> = transform(</a:t>
            </a:r>
            <a:endParaRPr sz="1600" b="1" dirty="0">
              <a:solidFill>
                <a:srgbClr val="080808"/>
              </a:solidFill>
              <a:latin typeface="Courier New"/>
              <a:ea typeface="Courier New"/>
              <a:cs typeface="Courier New"/>
              <a:sym typeface="Courier New"/>
            </a:endParaRPr>
          </a:p>
          <a:p>
            <a:pPr marL="0" lvl="0" indent="0" algn="l" rtl="0">
              <a:spcBef>
                <a:spcPts val="0"/>
              </a:spcBef>
              <a:spcAft>
                <a:spcPts val="0"/>
              </a:spcAft>
              <a:buNone/>
            </a:pPr>
            <a:r>
              <a:rPr lang="en" sz="1600" b="1" dirty="0">
                <a:solidFill>
                  <a:srgbClr val="080808"/>
                </a:solidFill>
                <a:latin typeface="Courier New"/>
                <a:ea typeface="Courier New"/>
                <a:cs typeface="Courier New"/>
                <a:sym typeface="Courier New"/>
              </a:rPr>
              <a:t>    </a:t>
            </a:r>
            <a:r>
              <a:rPr lang="en" sz="1600" b="1" dirty="0" err="1">
                <a:solidFill>
                  <a:srgbClr val="080808"/>
                </a:solidFill>
                <a:latin typeface="Courier New"/>
                <a:ea typeface="Courier New"/>
                <a:cs typeface="Courier New"/>
                <a:sym typeface="Courier New"/>
              </a:rPr>
              <a:t>business_df</a:t>
            </a:r>
            <a:r>
              <a:rPr lang="en" sz="1600" b="1" dirty="0">
                <a:solidFill>
                  <a:srgbClr val="080808"/>
                </a:solidFill>
                <a:latin typeface="Courier New"/>
                <a:ea typeface="Courier New"/>
                <a:cs typeface="Courier New"/>
                <a:sym typeface="Courier New"/>
              </a:rPr>
              <a:t>,</a:t>
            </a:r>
            <a:endParaRPr sz="1600" b="1" dirty="0">
              <a:solidFill>
                <a:srgbClr val="080808"/>
              </a:solidFill>
              <a:latin typeface="Courier New"/>
              <a:ea typeface="Courier New"/>
              <a:cs typeface="Courier New"/>
              <a:sym typeface="Courier New"/>
            </a:endParaRPr>
          </a:p>
          <a:p>
            <a:pPr marL="0" lvl="0" indent="0" algn="l" rtl="0">
              <a:spcBef>
                <a:spcPts val="0"/>
              </a:spcBef>
              <a:spcAft>
                <a:spcPts val="0"/>
              </a:spcAft>
              <a:buNone/>
            </a:pPr>
            <a:r>
              <a:rPr lang="en" sz="1600" b="1" dirty="0">
                <a:solidFill>
                  <a:srgbClr val="080808"/>
                </a:solidFill>
                <a:latin typeface="Courier New"/>
                <a:ea typeface="Courier New"/>
                <a:cs typeface="Courier New"/>
                <a:sym typeface="Courier New"/>
              </a:rPr>
              <a:t>    </a:t>
            </a:r>
            <a:r>
              <a:rPr lang="en" sz="1600" b="1" dirty="0" err="1">
                <a:solidFill>
                  <a:srgbClr val="080808"/>
                </a:solidFill>
                <a:latin typeface="Courier New"/>
                <a:ea typeface="Courier New"/>
                <a:cs typeface="Courier New"/>
                <a:sym typeface="Courier New"/>
              </a:rPr>
              <a:t>checkin_df</a:t>
            </a:r>
            <a:r>
              <a:rPr lang="en" sz="1600" b="1" dirty="0">
                <a:solidFill>
                  <a:srgbClr val="080808"/>
                </a:solidFill>
                <a:latin typeface="Courier New"/>
                <a:ea typeface="Courier New"/>
                <a:cs typeface="Courier New"/>
                <a:sym typeface="Courier New"/>
              </a:rPr>
              <a:t>,</a:t>
            </a:r>
            <a:endParaRPr sz="1600" b="1" dirty="0">
              <a:solidFill>
                <a:srgbClr val="080808"/>
              </a:solidFill>
              <a:latin typeface="Courier New"/>
              <a:ea typeface="Courier New"/>
              <a:cs typeface="Courier New"/>
              <a:sym typeface="Courier New"/>
            </a:endParaRPr>
          </a:p>
          <a:p>
            <a:pPr marL="0" lvl="0" indent="0" algn="l" rtl="0">
              <a:spcBef>
                <a:spcPts val="0"/>
              </a:spcBef>
              <a:spcAft>
                <a:spcPts val="0"/>
              </a:spcAft>
              <a:buNone/>
            </a:pPr>
            <a:r>
              <a:rPr lang="en" sz="1600" b="1" dirty="0">
                <a:solidFill>
                  <a:srgbClr val="080808"/>
                </a:solidFill>
                <a:latin typeface="Courier New"/>
                <a:ea typeface="Courier New"/>
                <a:cs typeface="Courier New"/>
                <a:sym typeface="Courier New"/>
              </a:rPr>
              <a:t>    </a:t>
            </a:r>
            <a:r>
              <a:rPr lang="en" sz="1600" b="1" dirty="0" err="1">
                <a:solidFill>
                  <a:srgbClr val="080808"/>
                </a:solidFill>
                <a:latin typeface="Courier New"/>
                <a:ea typeface="Courier New"/>
                <a:cs typeface="Courier New"/>
                <a:sym typeface="Courier New"/>
              </a:rPr>
              <a:t>b_reviews_df</a:t>
            </a:r>
            <a:r>
              <a:rPr lang="en" sz="1600" b="1" dirty="0">
                <a:solidFill>
                  <a:srgbClr val="080808"/>
                </a:solidFill>
                <a:latin typeface="Courier New"/>
                <a:ea typeface="Courier New"/>
                <a:cs typeface="Courier New"/>
                <a:sym typeface="Courier New"/>
              </a:rPr>
              <a:t>,</a:t>
            </a:r>
            <a:endParaRPr sz="1600" b="1" dirty="0">
              <a:solidFill>
                <a:srgbClr val="080808"/>
              </a:solidFill>
              <a:latin typeface="Courier New"/>
              <a:ea typeface="Courier New"/>
              <a:cs typeface="Courier New"/>
              <a:sym typeface="Courier New"/>
            </a:endParaRPr>
          </a:p>
          <a:p>
            <a:pPr marL="0" lvl="0" indent="0" algn="l" rtl="0">
              <a:spcBef>
                <a:spcPts val="0"/>
              </a:spcBef>
              <a:spcAft>
                <a:spcPts val="0"/>
              </a:spcAft>
              <a:buNone/>
            </a:pPr>
            <a:r>
              <a:rPr lang="en" sz="1600" b="1" dirty="0">
                <a:solidFill>
                  <a:srgbClr val="080808"/>
                </a:solidFill>
                <a:latin typeface="Courier New"/>
                <a:ea typeface="Courier New"/>
                <a:cs typeface="Courier New"/>
                <a:sym typeface="Courier New"/>
              </a:rPr>
              <a:t>    </a:t>
            </a:r>
            <a:r>
              <a:rPr lang="en" sz="1600" b="1" dirty="0" err="1">
                <a:solidFill>
                  <a:srgbClr val="080808"/>
                </a:solidFill>
                <a:latin typeface="Courier New"/>
                <a:ea typeface="Courier New"/>
                <a:cs typeface="Courier New"/>
                <a:sym typeface="Courier New"/>
              </a:rPr>
              <a:t>tips_df</a:t>
            </a:r>
            <a:r>
              <a:rPr lang="en" sz="1600" b="1" dirty="0">
                <a:solidFill>
                  <a:srgbClr val="080808"/>
                </a:solidFill>
                <a:latin typeface="Courier New"/>
                <a:ea typeface="Courier New"/>
                <a:cs typeface="Courier New"/>
                <a:sym typeface="Courier New"/>
              </a:rPr>
              <a:t>,</a:t>
            </a:r>
            <a:endParaRPr sz="1600" b="1" dirty="0">
              <a:solidFill>
                <a:srgbClr val="080808"/>
              </a:solidFill>
              <a:latin typeface="Courier New"/>
              <a:ea typeface="Courier New"/>
              <a:cs typeface="Courier New"/>
              <a:sym typeface="Courier New"/>
            </a:endParaRPr>
          </a:p>
          <a:p>
            <a:pPr marL="0" lvl="0" indent="0" algn="l" rtl="0">
              <a:spcBef>
                <a:spcPts val="0"/>
              </a:spcBef>
              <a:spcAft>
                <a:spcPts val="0"/>
              </a:spcAft>
              <a:buNone/>
            </a:pPr>
            <a:r>
              <a:rPr lang="en" sz="1600" b="1" dirty="0">
                <a:solidFill>
                  <a:srgbClr val="080808"/>
                </a:solidFill>
                <a:latin typeface="Courier New"/>
                <a:ea typeface="Courier New"/>
                <a:cs typeface="Courier New"/>
                <a:sym typeface="Courier New"/>
              </a:rPr>
              <a:t>    </a:t>
            </a:r>
            <a:r>
              <a:rPr lang="en" sz="1600" b="1" dirty="0" err="1">
                <a:solidFill>
                  <a:srgbClr val="080808"/>
                </a:solidFill>
                <a:latin typeface="Courier New"/>
                <a:ea typeface="Courier New"/>
                <a:cs typeface="Courier New"/>
                <a:sym typeface="Courier New"/>
              </a:rPr>
              <a:t>m_reviews_df</a:t>
            </a:r>
            <a:r>
              <a:rPr lang="en" sz="1600" b="1" dirty="0">
                <a:solidFill>
                  <a:srgbClr val="080808"/>
                </a:solidFill>
                <a:latin typeface="Courier New"/>
                <a:ea typeface="Courier New"/>
                <a:cs typeface="Courier New"/>
                <a:sym typeface="Courier New"/>
              </a:rPr>
              <a:t>,</a:t>
            </a:r>
            <a:endParaRPr sz="1600" b="1" dirty="0">
              <a:solidFill>
                <a:srgbClr val="080808"/>
              </a:solidFill>
              <a:latin typeface="Courier New"/>
              <a:ea typeface="Courier New"/>
              <a:cs typeface="Courier New"/>
              <a:sym typeface="Courier New"/>
            </a:endParaRPr>
          </a:p>
          <a:p>
            <a:pPr marL="0" lvl="0" indent="0" algn="l" rtl="0">
              <a:spcBef>
                <a:spcPts val="0"/>
              </a:spcBef>
              <a:spcAft>
                <a:spcPts val="0"/>
              </a:spcAft>
              <a:buNone/>
            </a:pPr>
            <a:r>
              <a:rPr lang="en" sz="1600" b="1" dirty="0">
                <a:solidFill>
                  <a:srgbClr val="080808"/>
                </a:solidFill>
                <a:latin typeface="Courier New"/>
                <a:ea typeface="Courier New"/>
                <a:cs typeface="Courier New"/>
                <a:sym typeface="Courier New"/>
              </a:rPr>
              <a:t>    datetime(</a:t>
            </a:r>
            <a:r>
              <a:rPr lang="en" sz="1600" b="1" dirty="0">
                <a:solidFill>
                  <a:srgbClr val="1750EB"/>
                </a:solidFill>
                <a:latin typeface="Courier New"/>
                <a:ea typeface="Courier New"/>
                <a:cs typeface="Courier New"/>
                <a:sym typeface="Courier New"/>
              </a:rPr>
              <a:t>2022</a:t>
            </a:r>
            <a:r>
              <a:rPr lang="en" sz="1600" b="1" dirty="0">
                <a:solidFill>
                  <a:srgbClr val="080808"/>
                </a:solidFill>
                <a:latin typeface="Courier New"/>
                <a:ea typeface="Courier New"/>
                <a:cs typeface="Courier New"/>
                <a:sym typeface="Courier New"/>
              </a:rPr>
              <a:t>, </a:t>
            </a:r>
            <a:r>
              <a:rPr lang="en" sz="1600" b="1" dirty="0">
                <a:solidFill>
                  <a:srgbClr val="1750EB"/>
                </a:solidFill>
                <a:latin typeface="Courier New"/>
                <a:ea typeface="Courier New"/>
                <a:cs typeface="Courier New"/>
                <a:sym typeface="Courier New"/>
              </a:rPr>
              <a:t>4</a:t>
            </a:r>
            <a:r>
              <a:rPr lang="en" sz="1600" b="1" dirty="0">
                <a:solidFill>
                  <a:srgbClr val="080808"/>
                </a:solidFill>
                <a:latin typeface="Courier New"/>
                <a:ea typeface="Courier New"/>
                <a:cs typeface="Courier New"/>
                <a:sym typeface="Courier New"/>
              </a:rPr>
              <a:t>, </a:t>
            </a:r>
            <a:r>
              <a:rPr lang="en" sz="1600" b="1" dirty="0">
                <a:solidFill>
                  <a:srgbClr val="1750EB"/>
                </a:solidFill>
                <a:latin typeface="Courier New"/>
                <a:ea typeface="Courier New"/>
                <a:cs typeface="Courier New"/>
                <a:sym typeface="Courier New"/>
              </a:rPr>
              <a:t>14</a:t>
            </a:r>
            <a:r>
              <a:rPr lang="en" sz="1600" b="1" dirty="0">
                <a:solidFill>
                  <a:srgbClr val="080808"/>
                </a:solidFill>
                <a:latin typeface="Courier New"/>
                <a:ea typeface="Courier New"/>
                <a:cs typeface="Courier New"/>
                <a:sym typeface="Courier New"/>
              </a:rPr>
              <a:t>)</a:t>
            </a:r>
            <a:endParaRPr sz="1600" b="1" dirty="0">
              <a:solidFill>
                <a:srgbClr val="080808"/>
              </a:solidFill>
              <a:latin typeface="Courier New"/>
              <a:ea typeface="Courier New"/>
              <a:cs typeface="Courier New"/>
              <a:sym typeface="Courier New"/>
            </a:endParaRPr>
          </a:p>
          <a:p>
            <a:pPr marL="0" lvl="0" indent="0" algn="l" rtl="0">
              <a:spcBef>
                <a:spcPts val="0"/>
              </a:spcBef>
              <a:spcAft>
                <a:spcPts val="0"/>
              </a:spcAft>
              <a:buNone/>
            </a:pPr>
            <a:r>
              <a:rPr lang="en" sz="1600" b="1" dirty="0">
                <a:solidFill>
                  <a:srgbClr val="080808"/>
                </a:solidFill>
                <a:latin typeface="Courier New"/>
                <a:ea typeface="Courier New"/>
                <a:cs typeface="Courier New"/>
                <a:sym typeface="Courier New"/>
              </a:rPr>
              <a:t>  )</a:t>
            </a:r>
            <a:endParaRPr sz="1600" b="1" dirty="0">
              <a:solidFill>
                <a:srgbClr val="080808"/>
              </a:solidFill>
              <a:latin typeface="Courier New"/>
              <a:ea typeface="Courier New"/>
              <a:cs typeface="Courier New"/>
              <a:sym typeface="Courier New"/>
            </a:endParaRPr>
          </a:p>
          <a:p>
            <a:pPr marL="0" lvl="0" indent="0" algn="l" rtl="0">
              <a:spcBef>
                <a:spcPts val="0"/>
              </a:spcBef>
              <a:spcAft>
                <a:spcPts val="0"/>
              </a:spcAft>
              <a:buNone/>
            </a:pPr>
            <a:endParaRPr sz="1600" b="1" dirty="0">
              <a:solidFill>
                <a:srgbClr val="080808"/>
              </a:solidFill>
              <a:latin typeface="Courier New"/>
              <a:ea typeface="Courier New"/>
              <a:cs typeface="Courier New"/>
              <a:sym typeface="Courier New"/>
            </a:endParaRPr>
          </a:p>
          <a:p>
            <a:pPr marL="0" lvl="0" indent="0" algn="l" rtl="0">
              <a:spcBef>
                <a:spcPts val="0"/>
              </a:spcBef>
              <a:spcAft>
                <a:spcPts val="0"/>
              </a:spcAft>
              <a:buNone/>
            </a:pPr>
            <a:endParaRPr sz="1600" b="1" dirty="0">
              <a:solidFill>
                <a:srgbClr val="080808"/>
              </a:solidFill>
              <a:latin typeface="Courier New"/>
              <a:ea typeface="Courier New"/>
              <a:cs typeface="Courier New"/>
              <a:sym typeface="Courier New"/>
            </a:endParaRPr>
          </a:p>
          <a:p>
            <a:pPr marL="0" lvl="0" indent="0" algn="l" rtl="0">
              <a:spcBef>
                <a:spcPts val="0"/>
              </a:spcBef>
              <a:spcAft>
                <a:spcPts val="0"/>
              </a:spcAft>
              <a:buNone/>
            </a:pPr>
            <a:r>
              <a:rPr lang="en" sz="1600" b="1" dirty="0">
                <a:solidFill>
                  <a:srgbClr val="0033B3"/>
                </a:solidFill>
                <a:latin typeface="Courier New"/>
                <a:ea typeface="Courier New"/>
                <a:cs typeface="Courier New"/>
                <a:sym typeface="Courier New"/>
              </a:rPr>
              <a:t>  assert </a:t>
            </a:r>
            <a:r>
              <a:rPr lang="en" sz="1600" b="1" dirty="0" err="1">
                <a:solidFill>
                  <a:srgbClr val="080808"/>
                </a:solidFill>
                <a:latin typeface="Courier New"/>
                <a:ea typeface="Courier New"/>
                <a:cs typeface="Courier New"/>
                <a:sym typeface="Courier New"/>
              </a:rPr>
              <a:t>data_frame_to_json</a:t>
            </a:r>
            <a:r>
              <a:rPr lang="en" sz="1600" b="1" dirty="0">
                <a:solidFill>
                  <a:srgbClr val="080808"/>
                </a:solidFill>
                <a:latin typeface="Courier New"/>
                <a:ea typeface="Courier New"/>
                <a:cs typeface="Courier New"/>
                <a:sym typeface="Courier New"/>
              </a:rPr>
              <a:t>(</a:t>
            </a:r>
            <a:r>
              <a:rPr lang="en" sz="1600" b="1" dirty="0" err="1">
                <a:solidFill>
                  <a:srgbClr val="080808"/>
                </a:solidFill>
                <a:latin typeface="Courier New"/>
                <a:ea typeface="Courier New"/>
                <a:cs typeface="Courier New"/>
                <a:sym typeface="Courier New"/>
              </a:rPr>
              <a:t>actual_df</a:t>
            </a:r>
            <a:r>
              <a:rPr lang="en" sz="1600" b="1" dirty="0">
                <a:solidFill>
                  <a:srgbClr val="080808"/>
                </a:solidFill>
                <a:latin typeface="Courier New"/>
                <a:ea typeface="Courier New"/>
                <a:cs typeface="Courier New"/>
                <a:sym typeface="Courier New"/>
              </a:rPr>
              <a:t>) == </a:t>
            </a:r>
            <a:r>
              <a:rPr lang="en" sz="1600" b="1" dirty="0" err="1">
                <a:solidFill>
                  <a:srgbClr val="080808"/>
                </a:solidFill>
                <a:latin typeface="Courier New"/>
                <a:ea typeface="Courier New"/>
                <a:cs typeface="Courier New"/>
                <a:sym typeface="Courier New"/>
              </a:rPr>
              <a:t>expected_json</a:t>
            </a:r>
            <a:r>
              <a:rPr lang="en" sz="1600" b="1" dirty="0">
                <a:solidFill>
                  <a:srgbClr val="080808"/>
                </a:solidFill>
                <a:latin typeface="Courier New"/>
                <a:ea typeface="Courier New"/>
                <a:cs typeface="Courier New"/>
                <a:sym typeface="Courier New"/>
              </a:rPr>
              <a:t>()</a:t>
            </a:r>
            <a:endParaRPr sz="1600" b="1" dirty="0">
              <a:solidFill>
                <a:srgbClr val="080808"/>
              </a:solidFill>
              <a:latin typeface="Courier New"/>
              <a:ea typeface="Courier New"/>
              <a:cs typeface="Courier New"/>
              <a:sym typeface="Courier New"/>
            </a:endParaRPr>
          </a:p>
          <a:p>
            <a:pPr marL="0" lvl="0" indent="0" algn="l" rtl="0">
              <a:spcBef>
                <a:spcPts val="0"/>
              </a:spcBef>
              <a:spcAft>
                <a:spcPts val="0"/>
              </a:spcAft>
              <a:buNone/>
            </a:pPr>
            <a:endParaRPr sz="1600" b="1" dirty="0">
              <a:solidFill>
                <a:srgbClr val="080808"/>
              </a:solidFill>
              <a:latin typeface="Courier New"/>
              <a:ea typeface="Courier New"/>
              <a:cs typeface="Courier New"/>
              <a:sym typeface="Courier New"/>
            </a:endParaRPr>
          </a:p>
          <a:p>
            <a:pPr marL="0" lvl="0" indent="0" algn="l" rtl="0">
              <a:spcBef>
                <a:spcPts val="0"/>
              </a:spcBef>
              <a:spcAft>
                <a:spcPts val="0"/>
              </a:spcAft>
              <a:buNone/>
            </a:pPr>
            <a:endParaRPr dirty="0">
              <a:latin typeface="DM Sans"/>
              <a:ea typeface="DM Sans"/>
              <a:cs typeface="DM Sans"/>
              <a:sym typeface="DM Sans"/>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bg>
      <p:bgPr>
        <a:solidFill>
          <a:srgbClr val="BFE7F0"/>
        </a:solidFill>
        <a:effectLst/>
      </p:bgPr>
    </p:bg>
    <p:spTree>
      <p:nvGrpSpPr>
        <p:cNvPr id="1" name="Shape 888"/>
        <p:cNvGrpSpPr/>
        <p:nvPr/>
      </p:nvGrpSpPr>
      <p:grpSpPr>
        <a:xfrm>
          <a:off x="0" y="0"/>
          <a:ext cx="0" cy="0"/>
          <a:chOff x="0" y="0"/>
          <a:chExt cx="0" cy="0"/>
        </a:xfrm>
      </p:grpSpPr>
      <p:sp>
        <p:nvSpPr>
          <p:cNvPr id="14" name="!!mobile_reviews">
            <a:extLst>
              <a:ext uri="{FF2B5EF4-FFF2-40B4-BE49-F238E27FC236}">
                <a16:creationId xmlns:a16="http://schemas.microsoft.com/office/drawing/2014/main" id="{0A0C42FE-DCBF-2BB1-40B1-A4380CE72E4C}"/>
              </a:ext>
            </a:extLst>
          </p:cNvPr>
          <p:cNvSpPr/>
          <p:nvPr/>
        </p:nvSpPr>
        <p:spPr>
          <a:xfrm>
            <a:off x="636776" y="-11850912"/>
            <a:ext cx="10655113" cy="30900767"/>
          </a:xfrm>
          <a:prstGeom prst="rect">
            <a:avLst/>
          </a:prstGeom>
          <a:solidFill>
            <a:schemeClr val="bg1"/>
          </a:solidFill>
        </p:spPr>
        <p:txBody>
          <a:bodyPr wrap="square">
            <a:spAutoFit/>
          </a:bodyPr>
          <a:lstStyle/>
          <a:p>
            <a:r>
              <a:rPr lang="en-CA" dirty="0"/>
              <a:t>[</a:t>
            </a:r>
            <a:br>
              <a:rPr lang="en-CA" dirty="0"/>
            </a:br>
            <a:r>
              <a:rPr lang="en-CA" dirty="0"/>
              <a:t>  {</a:t>
            </a:r>
            <a:br>
              <a:rPr lang="en-CA" dirty="0"/>
            </a:br>
            <a:r>
              <a:rPr lang="en-CA" dirty="0"/>
              <a:t>    </a:t>
            </a:r>
            <a:r>
              <a:rPr lang="en-CA" dirty="0">
                <a:solidFill>
                  <a:srgbClr val="871094"/>
                </a:solidFill>
              </a:rPr>
              <a:t>"</a:t>
            </a:r>
            <a:r>
              <a:rPr lang="en-CA" dirty="0" err="1">
                <a:solidFill>
                  <a:srgbClr val="871094"/>
                </a:solidFill>
              </a:rPr>
              <a:t>review_id</a:t>
            </a:r>
            <a:r>
              <a:rPr lang="en-CA" dirty="0">
                <a:solidFill>
                  <a:srgbClr val="871094"/>
                </a:solidFill>
              </a:rPr>
              <a:t>"</a:t>
            </a:r>
            <a:r>
              <a:rPr lang="en-CA" dirty="0"/>
              <a:t>: </a:t>
            </a:r>
            <a:r>
              <a:rPr lang="en-CA" dirty="0">
                <a:solidFill>
                  <a:srgbClr val="067D17"/>
                </a:solidFill>
              </a:rPr>
              <a:t>"XQfwVwDr-v0ZS3_CbbE5Xw"</a:t>
            </a:r>
            <a:r>
              <a:rPr lang="en-CA" dirty="0"/>
              <a:t>,</a:t>
            </a:r>
            <a:br>
              <a:rPr lang="en-CA" dirty="0"/>
            </a:br>
            <a:r>
              <a:rPr lang="en-CA" dirty="0"/>
              <a:t>    </a:t>
            </a:r>
            <a:r>
              <a:rPr lang="en-CA" dirty="0">
                <a:solidFill>
                  <a:srgbClr val="871094"/>
                </a:solidFill>
              </a:rPr>
              <a:t>"</a:t>
            </a:r>
            <a:r>
              <a:rPr lang="en-CA" dirty="0" err="1">
                <a:solidFill>
                  <a:srgbClr val="871094"/>
                </a:solidFill>
              </a:rPr>
              <a:t>user_id</a:t>
            </a:r>
            <a:r>
              <a:rPr lang="en-CA" dirty="0">
                <a:solidFill>
                  <a:srgbClr val="871094"/>
                </a:solidFill>
              </a:rPr>
              <a:t>"</a:t>
            </a:r>
            <a:r>
              <a:rPr lang="en-CA" dirty="0"/>
              <a:t>: </a:t>
            </a:r>
            <a:r>
              <a:rPr lang="en-CA" dirty="0">
                <a:solidFill>
                  <a:srgbClr val="067D17"/>
                </a:solidFill>
              </a:rPr>
              <a:t>"mh_-eMZ6K5RLWhZyISBhwA"</a:t>
            </a:r>
            <a:r>
              <a:rPr lang="en-CA" dirty="0"/>
              <a:t>,</a:t>
            </a:r>
            <a:br>
              <a:rPr lang="en-CA" dirty="0"/>
            </a:br>
            <a:r>
              <a:rPr lang="en-CA" dirty="0"/>
              <a:t>    </a:t>
            </a:r>
            <a:r>
              <a:rPr lang="en-CA" dirty="0">
                <a:solidFill>
                  <a:srgbClr val="871094"/>
                </a:solidFill>
              </a:rPr>
              <a:t>"</a:t>
            </a:r>
            <a:r>
              <a:rPr lang="en-CA" dirty="0" err="1">
                <a:solidFill>
                  <a:srgbClr val="871094"/>
                </a:solidFill>
              </a:rPr>
              <a:t>business_id</a:t>
            </a:r>
            <a:r>
              <a:rPr lang="en-CA" dirty="0">
                <a:solidFill>
                  <a:srgbClr val="871094"/>
                </a:solidFill>
              </a:rPr>
              <a:t>"</a:t>
            </a:r>
            <a:r>
              <a:rPr lang="en-CA" dirty="0"/>
              <a:t>: </a:t>
            </a:r>
            <a:r>
              <a:rPr lang="en-CA" dirty="0">
                <a:solidFill>
                  <a:srgbClr val="067D17"/>
                </a:solidFill>
              </a:rPr>
              <a:t>"Pns2l4eNsfO8kk83dixA6A"</a:t>
            </a:r>
            <a:r>
              <a:rPr lang="en-CA" dirty="0"/>
              <a:t>,</a:t>
            </a:r>
            <a:br>
              <a:rPr lang="en-CA" dirty="0"/>
            </a:br>
            <a:r>
              <a:rPr lang="en-CA" dirty="0"/>
              <a:t>    </a:t>
            </a:r>
            <a:r>
              <a:rPr lang="en-CA" dirty="0">
                <a:solidFill>
                  <a:srgbClr val="871094"/>
                </a:solidFill>
              </a:rPr>
              <a:t>"stars"</a:t>
            </a:r>
            <a:r>
              <a:rPr lang="en-CA" dirty="0"/>
              <a:t>: </a:t>
            </a:r>
            <a:r>
              <a:rPr lang="en-CA" dirty="0">
                <a:solidFill>
                  <a:srgbClr val="1750EB"/>
                </a:solidFill>
              </a:rPr>
              <a:t>3.0</a:t>
            </a:r>
            <a:r>
              <a:rPr lang="en-CA" dirty="0"/>
              <a:t>,</a:t>
            </a:r>
            <a:br>
              <a:rPr lang="en-CA" dirty="0"/>
            </a:br>
            <a:r>
              <a:rPr lang="en-CA" dirty="0"/>
              <a:t>    </a:t>
            </a:r>
            <a:r>
              <a:rPr lang="en-CA" dirty="0">
                <a:solidFill>
                  <a:srgbClr val="871094"/>
                </a:solidFill>
              </a:rPr>
              <a:t>"useful"</a:t>
            </a:r>
            <a:r>
              <a:rPr lang="en-CA" dirty="0"/>
              <a:t>: </a:t>
            </a:r>
            <a:r>
              <a:rPr lang="en-CA" dirty="0">
                <a:solidFill>
                  <a:srgbClr val="1750EB"/>
                </a:solidFill>
              </a:rPr>
              <a:t>0</a:t>
            </a:r>
            <a:r>
              <a:rPr lang="en-CA" dirty="0"/>
              <a:t>,</a:t>
            </a:r>
            <a:br>
              <a:rPr lang="en-CA" dirty="0"/>
            </a:br>
            <a:r>
              <a:rPr lang="en-CA" dirty="0"/>
              <a:t>    </a:t>
            </a:r>
            <a:r>
              <a:rPr lang="en-CA" dirty="0">
                <a:solidFill>
                  <a:srgbClr val="871094"/>
                </a:solidFill>
              </a:rPr>
              <a:t>"funny"</a:t>
            </a:r>
            <a:r>
              <a:rPr lang="en-CA" dirty="0"/>
              <a:t>: </a:t>
            </a:r>
            <a:r>
              <a:rPr lang="en-CA" dirty="0">
                <a:solidFill>
                  <a:srgbClr val="1750EB"/>
                </a:solidFill>
              </a:rPr>
              <a:t>0</a:t>
            </a:r>
            <a:r>
              <a:rPr lang="en-CA" dirty="0"/>
              <a:t>,</a:t>
            </a:r>
            <a:br>
              <a:rPr lang="en-CA" dirty="0"/>
            </a:br>
            <a:r>
              <a:rPr lang="en-CA" dirty="0"/>
              <a:t>    </a:t>
            </a:r>
            <a:r>
              <a:rPr lang="en-CA" dirty="0">
                <a:solidFill>
                  <a:srgbClr val="871094"/>
                </a:solidFill>
              </a:rPr>
              <a:t>"cool"</a:t>
            </a:r>
            <a:r>
              <a:rPr lang="en-CA" dirty="0"/>
              <a:t>: </a:t>
            </a:r>
            <a:r>
              <a:rPr lang="en-CA" dirty="0">
                <a:solidFill>
                  <a:srgbClr val="1750EB"/>
                </a:solidFill>
              </a:rPr>
              <a:t>0</a:t>
            </a:r>
            <a:r>
              <a:rPr lang="en-CA" dirty="0"/>
              <a:t>,</a:t>
            </a:r>
            <a:br>
              <a:rPr lang="en-CA" dirty="0"/>
            </a:br>
            <a:r>
              <a:rPr lang="en-CA" dirty="0"/>
              <a:t>    </a:t>
            </a:r>
            <a:r>
              <a:rPr lang="en-CA" dirty="0">
                <a:solidFill>
                  <a:srgbClr val="871094"/>
                </a:solidFill>
              </a:rPr>
              <a:t>"text"</a:t>
            </a:r>
            <a:r>
              <a:rPr lang="en-CA" dirty="0"/>
              <a:t>: </a:t>
            </a:r>
            <a:r>
              <a:rPr lang="en-CA" dirty="0">
                <a:solidFill>
                  <a:srgbClr val="067D17"/>
                </a:solidFill>
              </a:rPr>
              <a:t>"If you decide to eat here, just be aware it is going to take about 2 hours from beginning to end. We have tried it multiple times, because I want to like it! I have been to its other locations in NJ and never had a bad experience. </a:t>
            </a:r>
            <a:r>
              <a:rPr lang="en-CA" dirty="0">
                <a:solidFill>
                  <a:srgbClr val="0037A6"/>
                </a:solidFill>
              </a:rPr>
              <a:t>\n\</a:t>
            </a:r>
            <a:r>
              <a:rPr lang="en-CA" dirty="0" err="1">
                <a:solidFill>
                  <a:srgbClr val="0037A6"/>
                </a:solidFill>
              </a:rPr>
              <a:t>n</a:t>
            </a:r>
            <a:r>
              <a:rPr lang="en-CA" dirty="0" err="1">
                <a:solidFill>
                  <a:srgbClr val="067D17"/>
                </a:solidFill>
              </a:rPr>
              <a:t>The</a:t>
            </a:r>
            <a:r>
              <a:rPr lang="en-CA" dirty="0">
                <a:solidFill>
                  <a:srgbClr val="067D17"/>
                </a:solidFill>
              </a:rPr>
              <a:t> food is good, but it takes a very long time to come out. The waitstaff is very young, but usually pleasant. We have just had too many experiences where we spent way too long waiting. We usually opt for another diner or restaurant on the weekends, in order to be done quicker."</a:t>
            </a:r>
            <a:r>
              <a:rPr lang="en-CA" dirty="0"/>
              <a:t>,</a:t>
            </a:r>
            <a:br>
              <a:rPr lang="en-CA" dirty="0"/>
            </a:br>
            <a:r>
              <a:rPr lang="en-CA" dirty="0"/>
              <a:t>    </a:t>
            </a:r>
            <a:r>
              <a:rPr lang="en-CA" dirty="0">
                <a:solidFill>
                  <a:srgbClr val="871094"/>
                </a:solidFill>
              </a:rPr>
              <a:t>"date"</a:t>
            </a:r>
            <a:r>
              <a:rPr lang="en-CA" dirty="0"/>
              <a:t>: </a:t>
            </a:r>
            <a:r>
              <a:rPr lang="en-CA" dirty="0">
                <a:solidFill>
                  <a:srgbClr val="067D17"/>
                </a:solidFill>
              </a:rPr>
              <a:t>"2018-07-07 22:09:11"</a:t>
            </a:r>
            <a:br>
              <a:rPr lang="en-CA" dirty="0">
                <a:solidFill>
                  <a:srgbClr val="067D17"/>
                </a:solidFill>
              </a:rPr>
            </a:br>
            <a:r>
              <a:rPr lang="en-CA" dirty="0">
                <a:solidFill>
                  <a:srgbClr val="067D17"/>
                </a:solidFill>
              </a:rPr>
              <a:t>  </a:t>
            </a:r>
            <a:r>
              <a:rPr lang="en-CA" dirty="0"/>
              <a:t>},</a:t>
            </a:r>
            <a:br>
              <a:rPr lang="en-CA" dirty="0"/>
            </a:br>
            <a:r>
              <a:rPr lang="en-CA" dirty="0"/>
              <a:t>  {</a:t>
            </a:r>
            <a:br>
              <a:rPr lang="en-CA" dirty="0"/>
            </a:br>
            <a:r>
              <a:rPr lang="en-CA" dirty="0"/>
              <a:t>    </a:t>
            </a:r>
            <a:r>
              <a:rPr lang="en-CA" dirty="0">
                <a:solidFill>
                  <a:srgbClr val="871094"/>
                </a:solidFill>
              </a:rPr>
              <a:t>"</a:t>
            </a:r>
            <a:r>
              <a:rPr lang="en-CA" dirty="0" err="1">
                <a:solidFill>
                  <a:srgbClr val="871094"/>
                </a:solidFill>
              </a:rPr>
              <a:t>review_id</a:t>
            </a:r>
            <a:r>
              <a:rPr lang="en-CA" dirty="0">
                <a:solidFill>
                  <a:srgbClr val="871094"/>
                </a:solidFill>
              </a:rPr>
              <a:t>"</a:t>
            </a:r>
            <a:r>
              <a:rPr lang="en-CA" dirty="0"/>
              <a:t>: </a:t>
            </a:r>
            <a:r>
              <a:rPr lang="en-CA" dirty="0">
                <a:solidFill>
                  <a:srgbClr val="067D17"/>
                </a:solidFill>
              </a:rPr>
              <a:t>"7ATYjTIgM3jUlt4UM3IypQ"</a:t>
            </a:r>
            <a:r>
              <a:rPr lang="en-CA" dirty="0"/>
              <a:t>,</a:t>
            </a:r>
            <a:br>
              <a:rPr lang="en-CA" dirty="0"/>
            </a:br>
            <a:r>
              <a:rPr lang="en-CA" dirty="0"/>
              <a:t>    </a:t>
            </a:r>
            <a:r>
              <a:rPr lang="en-CA" dirty="0">
                <a:solidFill>
                  <a:srgbClr val="871094"/>
                </a:solidFill>
              </a:rPr>
              <a:t>"</a:t>
            </a:r>
            <a:r>
              <a:rPr lang="en-CA" dirty="0" err="1">
                <a:solidFill>
                  <a:srgbClr val="871094"/>
                </a:solidFill>
              </a:rPr>
              <a:t>user_id</a:t>
            </a:r>
            <a:r>
              <a:rPr lang="en-CA" dirty="0">
                <a:solidFill>
                  <a:srgbClr val="871094"/>
                </a:solidFill>
              </a:rPr>
              <a:t>"</a:t>
            </a:r>
            <a:r>
              <a:rPr lang="en-CA" dirty="0"/>
              <a:t>: </a:t>
            </a:r>
            <a:r>
              <a:rPr lang="en-CA" dirty="0">
                <a:solidFill>
                  <a:srgbClr val="067D17"/>
                </a:solidFill>
              </a:rPr>
              <a:t>"OyoGAe7OKpv6SyGZT5g77Q"</a:t>
            </a:r>
            <a:r>
              <a:rPr lang="en-CA" dirty="0"/>
              <a:t>,</a:t>
            </a:r>
            <a:br>
              <a:rPr lang="en-CA" dirty="0"/>
            </a:br>
            <a:r>
              <a:rPr lang="en-CA" dirty="0"/>
              <a:t>    </a:t>
            </a:r>
            <a:r>
              <a:rPr lang="en-CA" dirty="0">
                <a:solidFill>
                  <a:srgbClr val="871094"/>
                </a:solidFill>
              </a:rPr>
              <a:t>"</a:t>
            </a:r>
            <a:r>
              <a:rPr lang="en-CA" dirty="0" err="1">
                <a:solidFill>
                  <a:srgbClr val="871094"/>
                </a:solidFill>
              </a:rPr>
              <a:t>business_id</a:t>
            </a:r>
            <a:r>
              <a:rPr lang="en-CA" dirty="0">
                <a:solidFill>
                  <a:srgbClr val="871094"/>
                </a:solidFill>
              </a:rPr>
              <a:t>"</a:t>
            </a:r>
            <a:r>
              <a:rPr lang="en-CA" dirty="0"/>
              <a:t>: </a:t>
            </a:r>
            <a:r>
              <a:rPr lang="en-CA" dirty="0">
                <a:solidFill>
                  <a:srgbClr val="067D17"/>
                </a:solidFill>
              </a:rPr>
              <a:t>"qkRM_2X51Yqxk3btlwAQIg"</a:t>
            </a:r>
            <a:r>
              <a:rPr lang="en-CA" dirty="0"/>
              <a:t>,</a:t>
            </a:r>
            <a:br>
              <a:rPr lang="en-CA" dirty="0"/>
            </a:br>
            <a:r>
              <a:rPr lang="en-CA" dirty="0"/>
              <a:t>    </a:t>
            </a:r>
            <a:r>
              <a:rPr lang="en-CA" dirty="0">
                <a:solidFill>
                  <a:srgbClr val="871094"/>
                </a:solidFill>
              </a:rPr>
              <a:t>"stars"</a:t>
            </a:r>
            <a:r>
              <a:rPr lang="en-CA" dirty="0"/>
              <a:t>: </a:t>
            </a:r>
            <a:r>
              <a:rPr lang="en-CA" dirty="0">
                <a:solidFill>
                  <a:srgbClr val="1750EB"/>
                </a:solidFill>
              </a:rPr>
              <a:t>5.0</a:t>
            </a:r>
            <a:r>
              <a:rPr lang="en-CA" dirty="0"/>
              <a:t>,</a:t>
            </a:r>
            <a:br>
              <a:rPr lang="en-CA" dirty="0"/>
            </a:br>
            <a:r>
              <a:rPr lang="en-CA" dirty="0"/>
              <a:t>    </a:t>
            </a:r>
            <a:r>
              <a:rPr lang="en-CA" dirty="0">
                <a:solidFill>
                  <a:srgbClr val="871094"/>
                </a:solidFill>
              </a:rPr>
              <a:t>"useful"</a:t>
            </a:r>
            <a:r>
              <a:rPr lang="en-CA" dirty="0"/>
              <a:t>: </a:t>
            </a:r>
            <a:r>
              <a:rPr lang="en-CA" dirty="0">
                <a:solidFill>
                  <a:srgbClr val="1750EB"/>
                </a:solidFill>
              </a:rPr>
              <a:t>1</a:t>
            </a:r>
            <a:r>
              <a:rPr lang="en-CA" dirty="0"/>
              <a:t>,</a:t>
            </a:r>
            <a:br>
              <a:rPr lang="en-CA" dirty="0"/>
            </a:br>
            <a:r>
              <a:rPr lang="en-CA" dirty="0"/>
              <a:t>    </a:t>
            </a:r>
            <a:r>
              <a:rPr lang="en-CA" dirty="0">
                <a:solidFill>
                  <a:srgbClr val="871094"/>
                </a:solidFill>
              </a:rPr>
              <a:t>"funny"</a:t>
            </a:r>
            <a:r>
              <a:rPr lang="en-CA" dirty="0"/>
              <a:t>: </a:t>
            </a:r>
            <a:r>
              <a:rPr lang="en-CA" dirty="0">
                <a:solidFill>
                  <a:srgbClr val="1750EB"/>
                </a:solidFill>
              </a:rPr>
              <a:t>0</a:t>
            </a:r>
            <a:r>
              <a:rPr lang="en-CA" dirty="0"/>
              <a:t>,</a:t>
            </a:r>
            <a:br>
              <a:rPr lang="en-CA" dirty="0"/>
            </a:br>
            <a:r>
              <a:rPr lang="en-CA" dirty="0"/>
              <a:t>    </a:t>
            </a:r>
            <a:r>
              <a:rPr lang="en-CA" dirty="0">
                <a:solidFill>
                  <a:srgbClr val="871094"/>
                </a:solidFill>
              </a:rPr>
              <a:t>"cool"</a:t>
            </a:r>
            <a:r>
              <a:rPr lang="en-CA" dirty="0"/>
              <a:t>: </a:t>
            </a:r>
            <a:r>
              <a:rPr lang="en-CA" dirty="0">
                <a:solidFill>
                  <a:srgbClr val="1750EB"/>
                </a:solidFill>
              </a:rPr>
              <a:t>1</a:t>
            </a:r>
            <a:r>
              <a:rPr lang="en-CA" dirty="0"/>
              <a:t>,</a:t>
            </a:r>
            <a:br>
              <a:rPr lang="en-CA" dirty="0"/>
            </a:br>
            <a:r>
              <a:rPr lang="en-CA" dirty="0"/>
              <a:t>    </a:t>
            </a:r>
            <a:r>
              <a:rPr lang="en-CA" dirty="0">
                <a:solidFill>
                  <a:srgbClr val="871094"/>
                </a:solidFill>
              </a:rPr>
              <a:t>"text"</a:t>
            </a:r>
            <a:r>
              <a:rPr lang="en-CA" dirty="0"/>
              <a:t>: </a:t>
            </a:r>
            <a:r>
              <a:rPr lang="en-CA" dirty="0">
                <a:solidFill>
                  <a:srgbClr val="067D17"/>
                </a:solidFill>
              </a:rPr>
              <a:t>"</a:t>
            </a:r>
            <a:r>
              <a:rPr lang="en-CA" dirty="0" err="1">
                <a:solidFill>
                  <a:srgbClr val="067D17"/>
                </a:solidFill>
              </a:rPr>
              <a:t>Ive</a:t>
            </a:r>
            <a:r>
              <a:rPr lang="en-CA" dirty="0">
                <a:solidFill>
                  <a:srgbClr val="067D17"/>
                </a:solidFill>
              </a:rPr>
              <a:t> taken a lot of spin classes over the years, and nothing compares to the classes at Body Cycle. From the nice, clean space and amazing bikes, to the welcoming and motivating instructors, every class is a top notch work out.</a:t>
            </a:r>
            <a:r>
              <a:rPr lang="en-CA" dirty="0">
                <a:solidFill>
                  <a:srgbClr val="0037A6"/>
                </a:solidFill>
              </a:rPr>
              <a:t>\n\</a:t>
            </a:r>
            <a:r>
              <a:rPr lang="en-CA" dirty="0" err="1">
                <a:solidFill>
                  <a:srgbClr val="0037A6"/>
                </a:solidFill>
              </a:rPr>
              <a:t>n</a:t>
            </a:r>
            <a:r>
              <a:rPr lang="en-CA" dirty="0" err="1">
                <a:solidFill>
                  <a:srgbClr val="067D17"/>
                </a:solidFill>
              </a:rPr>
              <a:t>For</a:t>
            </a:r>
            <a:r>
              <a:rPr lang="en-CA" dirty="0">
                <a:solidFill>
                  <a:srgbClr val="067D17"/>
                </a:solidFill>
              </a:rPr>
              <a:t> anyone who struggles to fit workouts in, the online scheduling system makes it easy to plan ahead (and </a:t>
            </a:r>
            <a:r>
              <a:rPr lang="en-CA" dirty="0" err="1">
                <a:solidFill>
                  <a:srgbClr val="067D17"/>
                </a:solidFill>
              </a:rPr>
              <a:t>theres</a:t>
            </a:r>
            <a:r>
              <a:rPr lang="en-CA" dirty="0">
                <a:solidFill>
                  <a:srgbClr val="067D17"/>
                </a:solidFill>
              </a:rPr>
              <a:t> no need to line up way in advanced like many gyms make you do).</a:t>
            </a:r>
            <a:r>
              <a:rPr lang="en-CA" dirty="0">
                <a:solidFill>
                  <a:srgbClr val="0037A6"/>
                </a:solidFill>
              </a:rPr>
              <a:t>\n\</a:t>
            </a:r>
            <a:r>
              <a:rPr lang="en-CA" dirty="0" err="1">
                <a:solidFill>
                  <a:srgbClr val="0037A6"/>
                </a:solidFill>
              </a:rPr>
              <a:t>n</a:t>
            </a:r>
            <a:r>
              <a:rPr lang="en-CA" dirty="0" err="1">
                <a:solidFill>
                  <a:srgbClr val="067D17"/>
                </a:solidFill>
              </a:rPr>
              <a:t>There</a:t>
            </a:r>
            <a:r>
              <a:rPr lang="en-CA" dirty="0">
                <a:solidFill>
                  <a:srgbClr val="067D17"/>
                </a:solidFill>
              </a:rPr>
              <a:t> is no way I can write this review without giving Russell, the owner of Body Cycle, a shout out. </a:t>
            </a:r>
            <a:r>
              <a:rPr lang="en-CA" dirty="0" err="1">
                <a:solidFill>
                  <a:srgbClr val="067D17"/>
                </a:solidFill>
              </a:rPr>
              <a:t>Russells</a:t>
            </a:r>
            <a:r>
              <a:rPr lang="en-CA" dirty="0">
                <a:solidFill>
                  <a:srgbClr val="067D17"/>
                </a:solidFill>
              </a:rPr>
              <a:t> passion for fitness and cycling is so evident, as is his desire for all of his clients to succeed. He is always dropping in to classes to check in</a:t>
            </a:r>
            <a:r>
              <a:rPr lang="en-CA" dirty="0">
                <a:solidFill>
                  <a:srgbClr val="0037A6"/>
                </a:solidFill>
              </a:rPr>
              <a:t>\/</a:t>
            </a:r>
            <a:r>
              <a:rPr lang="en-CA" dirty="0">
                <a:solidFill>
                  <a:srgbClr val="067D17"/>
                </a:solidFill>
              </a:rPr>
              <a:t>provide encouragement, and is open to ideas and recommendations from anyone. Russell always wears a smile on his face, even when </a:t>
            </a:r>
            <a:r>
              <a:rPr lang="en-CA" dirty="0" err="1">
                <a:solidFill>
                  <a:srgbClr val="067D17"/>
                </a:solidFill>
              </a:rPr>
              <a:t>hes</a:t>
            </a:r>
            <a:r>
              <a:rPr lang="en-CA" dirty="0">
                <a:solidFill>
                  <a:srgbClr val="067D17"/>
                </a:solidFill>
              </a:rPr>
              <a:t> kicking your butt in class!"</a:t>
            </a:r>
            <a:r>
              <a:rPr lang="en-CA" dirty="0"/>
              <a:t>,</a:t>
            </a:r>
            <a:br>
              <a:rPr lang="en-CA" dirty="0"/>
            </a:br>
            <a:r>
              <a:rPr lang="en-CA" dirty="0"/>
              <a:t>    </a:t>
            </a:r>
            <a:r>
              <a:rPr lang="en-CA" dirty="0">
                <a:solidFill>
                  <a:srgbClr val="871094"/>
                </a:solidFill>
              </a:rPr>
              <a:t>"date"</a:t>
            </a:r>
            <a:r>
              <a:rPr lang="en-CA" dirty="0"/>
              <a:t>: </a:t>
            </a:r>
            <a:r>
              <a:rPr lang="en-CA" dirty="0">
                <a:solidFill>
                  <a:srgbClr val="067D17"/>
                </a:solidFill>
              </a:rPr>
              <a:t>"2022-04-14 13:18:32"</a:t>
            </a:r>
            <a:br>
              <a:rPr lang="en-CA" dirty="0">
                <a:solidFill>
                  <a:srgbClr val="067D17"/>
                </a:solidFill>
              </a:rPr>
            </a:br>
            <a:r>
              <a:rPr lang="en-CA" dirty="0">
                <a:solidFill>
                  <a:srgbClr val="067D17"/>
                </a:solidFill>
              </a:rPr>
              <a:t>  </a:t>
            </a:r>
            <a:r>
              <a:rPr lang="en-CA" dirty="0"/>
              <a:t>},</a:t>
            </a:r>
            <a:br>
              <a:rPr lang="en-CA" dirty="0"/>
            </a:br>
            <a:r>
              <a:rPr lang="en-CA" dirty="0"/>
              <a:t>  {</a:t>
            </a:r>
            <a:br>
              <a:rPr lang="en-CA" dirty="0"/>
            </a:br>
            <a:r>
              <a:rPr lang="en-CA" dirty="0"/>
              <a:t>    </a:t>
            </a:r>
            <a:r>
              <a:rPr lang="en-CA" dirty="0">
                <a:solidFill>
                  <a:srgbClr val="871094"/>
                </a:solidFill>
              </a:rPr>
              <a:t>"</a:t>
            </a:r>
            <a:r>
              <a:rPr lang="en-CA" dirty="0" err="1">
                <a:solidFill>
                  <a:srgbClr val="871094"/>
                </a:solidFill>
              </a:rPr>
              <a:t>review_id</a:t>
            </a:r>
            <a:r>
              <a:rPr lang="en-CA" dirty="0">
                <a:solidFill>
                  <a:srgbClr val="871094"/>
                </a:solidFill>
              </a:rPr>
              <a:t>"</a:t>
            </a:r>
            <a:r>
              <a:rPr lang="en-CA" dirty="0"/>
              <a:t>: </a:t>
            </a:r>
            <a:r>
              <a:rPr lang="en-CA" dirty="0">
                <a:solidFill>
                  <a:srgbClr val="067D17"/>
                </a:solidFill>
              </a:rPr>
              <a:t>"YjUWPpI6HXG530lwP-fb2A"</a:t>
            </a:r>
            <a:r>
              <a:rPr lang="en-CA" dirty="0"/>
              <a:t>,</a:t>
            </a:r>
            <a:br>
              <a:rPr lang="en-CA" dirty="0"/>
            </a:br>
            <a:r>
              <a:rPr lang="en-CA" dirty="0"/>
              <a:t>    </a:t>
            </a:r>
            <a:r>
              <a:rPr lang="en-CA" dirty="0">
                <a:solidFill>
                  <a:srgbClr val="871094"/>
                </a:solidFill>
              </a:rPr>
              <a:t>"</a:t>
            </a:r>
            <a:r>
              <a:rPr lang="en-CA" dirty="0" err="1">
                <a:solidFill>
                  <a:srgbClr val="871094"/>
                </a:solidFill>
              </a:rPr>
              <a:t>user_id</a:t>
            </a:r>
            <a:r>
              <a:rPr lang="en-CA" dirty="0">
                <a:solidFill>
                  <a:srgbClr val="871094"/>
                </a:solidFill>
              </a:rPr>
              <a:t>"</a:t>
            </a:r>
            <a:r>
              <a:rPr lang="en-CA" dirty="0"/>
              <a:t>: </a:t>
            </a:r>
            <a:r>
              <a:rPr lang="en-CA" dirty="0">
                <a:solidFill>
                  <a:srgbClr val="067D17"/>
                </a:solidFill>
              </a:rPr>
              <a:t>"8g_iMtfSiwikVnbP2etR0A"</a:t>
            </a:r>
            <a:r>
              <a:rPr lang="en-CA" dirty="0"/>
              <a:t>,</a:t>
            </a:r>
            <a:br>
              <a:rPr lang="en-CA" dirty="0"/>
            </a:br>
            <a:r>
              <a:rPr lang="en-CA" dirty="0"/>
              <a:t>    </a:t>
            </a:r>
            <a:r>
              <a:rPr lang="en-CA" dirty="0">
                <a:solidFill>
                  <a:srgbClr val="871094"/>
                </a:solidFill>
              </a:rPr>
              <a:t>"</a:t>
            </a:r>
            <a:r>
              <a:rPr lang="en-CA" dirty="0" err="1">
                <a:solidFill>
                  <a:srgbClr val="871094"/>
                </a:solidFill>
              </a:rPr>
              <a:t>business_id</a:t>
            </a:r>
            <a:r>
              <a:rPr lang="en-CA" dirty="0">
                <a:solidFill>
                  <a:srgbClr val="871094"/>
                </a:solidFill>
              </a:rPr>
              <a:t>"</a:t>
            </a:r>
            <a:r>
              <a:rPr lang="en-CA" dirty="0"/>
              <a:t>: </a:t>
            </a:r>
            <a:r>
              <a:rPr lang="en-CA" dirty="0">
                <a:solidFill>
                  <a:srgbClr val="067D17"/>
                </a:solidFill>
              </a:rPr>
              <a:t>"Pns2l4eNsfO8kk83dixA6A"</a:t>
            </a:r>
            <a:r>
              <a:rPr lang="en-CA" dirty="0"/>
              <a:t>,</a:t>
            </a:r>
            <a:br>
              <a:rPr lang="en-CA" dirty="0"/>
            </a:br>
            <a:r>
              <a:rPr lang="en-CA" dirty="0"/>
              <a:t>    </a:t>
            </a:r>
            <a:r>
              <a:rPr lang="en-CA" dirty="0">
                <a:solidFill>
                  <a:srgbClr val="871094"/>
                </a:solidFill>
              </a:rPr>
              <a:t>"stars"</a:t>
            </a:r>
            <a:r>
              <a:rPr lang="en-CA" dirty="0"/>
              <a:t>: </a:t>
            </a:r>
            <a:r>
              <a:rPr lang="en-CA" dirty="0">
                <a:solidFill>
                  <a:srgbClr val="1750EB"/>
                </a:solidFill>
              </a:rPr>
              <a:t>3.0</a:t>
            </a:r>
            <a:r>
              <a:rPr lang="en-CA" dirty="0"/>
              <a:t>,</a:t>
            </a:r>
            <a:br>
              <a:rPr lang="en-CA" dirty="0"/>
            </a:br>
            <a:r>
              <a:rPr lang="en-CA" dirty="0"/>
              <a:t>    </a:t>
            </a:r>
            <a:r>
              <a:rPr lang="en-CA" dirty="0">
                <a:solidFill>
                  <a:srgbClr val="871094"/>
                </a:solidFill>
              </a:rPr>
              <a:t>"useful"</a:t>
            </a:r>
            <a:r>
              <a:rPr lang="en-CA" dirty="0"/>
              <a:t>: </a:t>
            </a:r>
            <a:r>
              <a:rPr lang="en-CA" dirty="0">
                <a:solidFill>
                  <a:srgbClr val="1750EB"/>
                </a:solidFill>
              </a:rPr>
              <a:t>0</a:t>
            </a:r>
            <a:r>
              <a:rPr lang="en-CA" dirty="0"/>
              <a:t>,</a:t>
            </a:r>
            <a:br>
              <a:rPr lang="en-CA" dirty="0"/>
            </a:br>
            <a:r>
              <a:rPr lang="en-CA" dirty="0"/>
              <a:t>    </a:t>
            </a:r>
            <a:r>
              <a:rPr lang="en-CA" dirty="0">
                <a:solidFill>
                  <a:srgbClr val="871094"/>
                </a:solidFill>
              </a:rPr>
              <a:t>"funny"</a:t>
            </a:r>
            <a:r>
              <a:rPr lang="en-CA" dirty="0"/>
              <a:t>: </a:t>
            </a:r>
            <a:r>
              <a:rPr lang="en-CA" dirty="0">
                <a:solidFill>
                  <a:srgbClr val="1750EB"/>
                </a:solidFill>
              </a:rPr>
              <a:t>0</a:t>
            </a:r>
            <a:r>
              <a:rPr lang="en-CA" dirty="0"/>
              <a:t>,</a:t>
            </a:r>
            <a:br>
              <a:rPr lang="en-CA" dirty="0"/>
            </a:br>
            <a:r>
              <a:rPr lang="en-CA" dirty="0"/>
              <a:t>    </a:t>
            </a:r>
            <a:r>
              <a:rPr lang="en-CA" dirty="0">
                <a:solidFill>
                  <a:srgbClr val="871094"/>
                </a:solidFill>
              </a:rPr>
              <a:t>"cool"</a:t>
            </a:r>
            <a:r>
              <a:rPr lang="en-CA" dirty="0"/>
              <a:t>: </a:t>
            </a:r>
            <a:r>
              <a:rPr lang="en-CA" dirty="0">
                <a:solidFill>
                  <a:srgbClr val="1750EB"/>
                </a:solidFill>
              </a:rPr>
              <a:t>0</a:t>
            </a:r>
            <a:r>
              <a:rPr lang="en-CA" dirty="0"/>
              <a:t>,</a:t>
            </a:r>
            <a:br>
              <a:rPr lang="en-CA" dirty="0"/>
            </a:br>
            <a:r>
              <a:rPr lang="en-CA" dirty="0"/>
              <a:t>    </a:t>
            </a:r>
            <a:r>
              <a:rPr lang="en-CA" dirty="0">
                <a:solidFill>
                  <a:srgbClr val="871094"/>
                </a:solidFill>
              </a:rPr>
              <a:t>"text"</a:t>
            </a:r>
            <a:r>
              <a:rPr lang="en-CA" dirty="0"/>
              <a:t>: </a:t>
            </a:r>
            <a:r>
              <a:rPr lang="en-CA" dirty="0">
                <a:solidFill>
                  <a:srgbClr val="067D17"/>
                </a:solidFill>
              </a:rPr>
              <a:t>"Family diner. Had the buffet. Eclectic assortment: a large chicken leg, fried jalapeño, tamale, two rolled grape leaves, fresh melon. All good. Lots of Mexican choices there. Also has a menu with breakfast served all day long. Friendly, attentive staff. Good place for a casual relaxed meal with no expectations. Next to the Clarion Hotel."</a:t>
            </a:r>
            <a:r>
              <a:rPr lang="en-CA" dirty="0"/>
              <a:t>,</a:t>
            </a:r>
            <a:br>
              <a:rPr lang="en-CA" dirty="0"/>
            </a:br>
            <a:r>
              <a:rPr lang="en-CA" dirty="0"/>
              <a:t>    </a:t>
            </a:r>
            <a:r>
              <a:rPr lang="en-CA" dirty="0">
                <a:solidFill>
                  <a:srgbClr val="871094"/>
                </a:solidFill>
              </a:rPr>
              <a:t>"date"</a:t>
            </a:r>
            <a:r>
              <a:rPr lang="en-CA" dirty="0"/>
              <a:t>: </a:t>
            </a:r>
            <a:r>
              <a:rPr lang="en-CA" dirty="0">
                <a:solidFill>
                  <a:srgbClr val="067D17"/>
                </a:solidFill>
              </a:rPr>
              <a:t>"2022-04-14 16:23:50"</a:t>
            </a:r>
            <a:br>
              <a:rPr lang="en-CA" dirty="0">
                <a:solidFill>
                  <a:srgbClr val="067D17"/>
                </a:solidFill>
              </a:rPr>
            </a:br>
            <a:r>
              <a:rPr lang="en-CA" dirty="0">
                <a:solidFill>
                  <a:srgbClr val="067D17"/>
                </a:solidFill>
              </a:rPr>
              <a:t>  </a:t>
            </a:r>
            <a:r>
              <a:rPr lang="en-CA" dirty="0"/>
              <a:t>},</a:t>
            </a:r>
            <a:br>
              <a:rPr lang="en-CA" dirty="0"/>
            </a:br>
            <a:r>
              <a:rPr lang="en-CA" dirty="0"/>
              <a:t>  {</a:t>
            </a:r>
            <a:br>
              <a:rPr lang="en-CA" dirty="0"/>
            </a:br>
            <a:r>
              <a:rPr lang="en-CA" dirty="0"/>
              <a:t>    </a:t>
            </a:r>
            <a:r>
              <a:rPr lang="en-CA" dirty="0">
                <a:solidFill>
                  <a:srgbClr val="871094"/>
                </a:solidFill>
              </a:rPr>
              <a:t>"</a:t>
            </a:r>
            <a:r>
              <a:rPr lang="en-CA" dirty="0" err="1">
                <a:solidFill>
                  <a:srgbClr val="871094"/>
                </a:solidFill>
              </a:rPr>
              <a:t>review_id</a:t>
            </a:r>
            <a:r>
              <a:rPr lang="en-CA" dirty="0">
                <a:solidFill>
                  <a:srgbClr val="871094"/>
                </a:solidFill>
              </a:rPr>
              <a:t>"</a:t>
            </a:r>
            <a:r>
              <a:rPr lang="en-CA" dirty="0"/>
              <a:t>: </a:t>
            </a:r>
            <a:r>
              <a:rPr lang="en-CA" dirty="0">
                <a:solidFill>
                  <a:srgbClr val="067D17"/>
                </a:solidFill>
              </a:rPr>
              <a:t>"kxX2SOes4o-D3ZQBkiMRfA"</a:t>
            </a:r>
            <a:r>
              <a:rPr lang="en-CA" dirty="0"/>
              <a:t>,</a:t>
            </a:r>
            <a:br>
              <a:rPr lang="en-CA" dirty="0"/>
            </a:br>
            <a:r>
              <a:rPr lang="en-CA" dirty="0"/>
              <a:t>    </a:t>
            </a:r>
            <a:r>
              <a:rPr lang="en-CA" dirty="0">
                <a:solidFill>
                  <a:srgbClr val="871094"/>
                </a:solidFill>
              </a:rPr>
              <a:t>"</a:t>
            </a:r>
            <a:r>
              <a:rPr lang="en-CA" dirty="0" err="1">
                <a:solidFill>
                  <a:srgbClr val="871094"/>
                </a:solidFill>
              </a:rPr>
              <a:t>user_id</a:t>
            </a:r>
            <a:r>
              <a:rPr lang="en-CA" dirty="0">
                <a:solidFill>
                  <a:srgbClr val="871094"/>
                </a:solidFill>
              </a:rPr>
              <a:t>"</a:t>
            </a:r>
            <a:r>
              <a:rPr lang="en-CA" dirty="0"/>
              <a:t>: </a:t>
            </a:r>
            <a:r>
              <a:rPr lang="en-CA" dirty="0">
                <a:solidFill>
                  <a:srgbClr val="067D17"/>
                </a:solidFill>
              </a:rPr>
              <a:t>"_7bHUi9Uuf5__HHc_Q8guQ"</a:t>
            </a:r>
            <a:r>
              <a:rPr lang="en-CA" dirty="0"/>
              <a:t>,</a:t>
            </a:r>
            <a:br>
              <a:rPr lang="en-CA" dirty="0"/>
            </a:br>
            <a:r>
              <a:rPr lang="en-CA" dirty="0"/>
              <a:t>    </a:t>
            </a:r>
            <a:r>
              <a:rPr lang="en-CA" dirty="0">
                <a:solidFill>
                  <a:srgbClr val="871094"/>
                </a:solidFill>
              </a:rPr>
              <a:t>"</a:t>
            </a:r>
            <a:r>
              <a:rPr lang="en-CA" dirty="0" err="1">
                <a:solidFill>
                  <a:srgbClr val="871094"/>
                </a:solidFill>
              </a:rPr>
              <a:t>business_id</a:t>
            </a:r>
            <a:r>
              <a:rPr lang="en-CA" dirty="0">
                <a:solidFill>
                  <a:srgbClr val="871094"/>
                </a:solidFill>
              </a:rPr>
              <a:t>"</a:t>
            </a:r>
            <a:r>
              <a:rPr lang="en-CA" dirty="0"/>
              <a:t>: </a:t>
            </a:r>
            <a:r>
              <a:rPr lang="en-CA" dirty="0">
                <a:solidFill>
                  <a:srgbClr val="067D17"/>
                </a:solidFill>
              </a:rPr>
              <a:t>"bBDDEgkFA1Otx9Lfe7BZUQ"</a:t>
            </a:r>
            <a:r>
              <a:rPr lang="en-CA" dirty="0"/>
              <a:t>,</a:t>
            </a:r>
            <a:br>
              <a:rPr lang="en-CA" dirty="0"/>
            </a:br>
            <a:r>
              <a:rPr lang="en-CA" dirty="0"/>
              <a:t>    </a:t>
            </a:r>
            <a:r>
              <a:rPr lang="en-CA" dirty="0">
                <a:solidFill>
                  <a:srgbClr val="871094"/>
                </a:solidFill>
              </a:rPr>
              <a:t>"stars"</a:t>
            </a:r>
            <a:r>
              <a:rPr lang="en-CA" dirty="0"/>
              <a:t>: </a:t>
            </a:r>
            <a:r>
              <a:rPr lang="en-CA" dirty="0">
                <a:solidFill>
                  <a:srgbClr val="1750EB"/>
                </a:solidFill>
              </a:rPr>
              <a:t>5.0</a:t>
            </a:r>
            <a:r>
              <a:rPr lang="en-CA" dirty="0"/>
              <a:t>,</a:t>
            </a:r>
            <a:br>
              <a:rPr lang="en-CA" dirty="0"/>
            </a:br>
            <a:r>
              <a:rPr lang="en-CA" dirty="0"/>
              <a:t>    </a:t>
            </a:r>
            <a:r>
              <a:rPr lang="en-CA" dirty="0">
                <a:solidFill>
                  <a:srgbClr val="871094"/>
                </a:solidFill>
              </a:rPr>
              <a:t>"useful"</a:t>
            </a:r>
            <a:r>
              <a:rPr lang="en-CA" dirty="0"/>
              <a:t>: </a:t>
            </a:r>
            <a:r>
              <a:rPr lang="en-CA" dirty="0">
                <a:solidFill>
                  <a:srgbClr val="1750EB"/>
                </a:solidFill>
              </a:rPr>
              <a:t>1</a:t>
            </a:r>
            <a:r>
              <a:rPr lang="en-CA" dirty="0"/>
              <a:t>,</a:t>
            </a:r>
            <a:br>
              <a:rPr lang="en-CA" dirty="0"/>
            </a:br>
            <a:r>
              <a:rPr lang="en-CA" dirty="0"/>
              <a:t>    </a:t>
            </a:r>
            <a:r>
              <a:rPr lang="en-CA" dirty="0">
                <a:solidFill>
                  <a:srgbClr val="871094"/>
                </a:solidFill>
              </a:rPr>
              <a:t>"funny"</a:t>
            </a:r>
            <a:r>
              <a:rPr lang="en-CA" dirty="0"/>
              <a:t>: </a:t>
            </a:r>
            <a:r>
              <a:rPr lang="en-CA" dirty="0">
                <a:solidFill>
                  <a:srgbClr val="1750EB"/>
                </a:solidFill>
              </a:rPr>
              <a:t>0</a:t>
            </a:r>
            <a:r>
              <a:rPr lang="en-CA" dirty="0"/>
              <a:t>,</a:t>
            </a:r>
            <a:br>
              <a:rPr lang="en-CA" dirty="0"/>
            </a:br>
            <a:r>
              <a:rPr lang="en-CA" dirty="0"/>
              <a:t>    </a:t>
            </a:r>
            <a:r>
              <a:rPr lang="en-CA" dirty="0">
                <a:solidFill>
                  <a:srgbClr val="871094"/>
                </a:solidFill>
              </a:rPr>
              <a:t>"cool"</a:t>
            </a:r>
            <a:r>
              <a:rPr lang="en-CA" dirty="0"/>
              <a:t>: </a:t>
            </a:r>
            <a:r>
              <a:rPr lang="en-CA" dirty="0">
                <a:solidFill>
                  <a:srgbClr val="1750EB"/>
                </a:solidFill>
              </a:rPr>
              <a:t>1</a:t>
            </a:r>
            <a:r>
              <a:rPr lang="en-CA" dirty="0"/>
              <a:t>,</a:t>
            </a:r>
            <a:br>
              <a:rPr lang="en-CA" dirty="0"/>
            </a:br>
            <a:r>
              <a:rPr lang="en-CA" dirty="0"/>
              <a:t>    </a:t>
            </a:r>
            <a:r>
              <a:rPr lang="en-CA" dirty="0">
                <a:solidFill>
                  <a:srgbClr val="871094"/>
                </a:solidFill>
              </a:rPr>
              <a:t>"text"</a:t>
            </a:r>
            <a:r>
              <a:rPr lang="en-CA" dirty="0"/>
              <a:t>: </a:t>
            </a:r>
            <a:r>
              <a:rPr lang="en-CA" dirty="0">
                <a:solidFill>
                  <a:srgbClr val="067D17"/>
                </a:solidFill>
              </a:rPr>
              <a:t>"Wow!  Yummy, different,  delicious.   Our favorite is the lamb curry and korma.  With 10 different kinds of naan!!!  </a:t>
            </a:r>
            <a:r>
              <a:rPr lang="en-CA" dirty="0" err="1">
                <a:solidFill>
                  <a:srgbClr val="067D17"/>
                </a:solidFill>
              </a:rPr>
              <a:t>Dont</a:t>
            </a:r>
            <a:r>
              <a:rPr lang="en-CA" dirty="0">
                <a:solidFill>
                  <a:srgbClr val="067D17"/>
                </a:solidFill>
              </a:rPr>
              <a:t> let the outside deter you (because we almost changed our minds)...go in and try something new!   </a:t>
            </a:r>
            <a:r>
              <a:rPr lang="en-CA" dirty="0" err="1">
                <a:solidFill>
                  <a:srgbClr val="067D17"/>
                </a:solidFill>
              </a:rPr>
              <a:t>Youll</a:t>
            </a:r>
            <a:r>
              <a:rPr lang="en-CA" dirty="0">
                <a:solidFill>
                  <a:srgbClr val="067D17"/>
                </a:solidFill>
              </a:rPr>
              <a:t> be glad you did!"</a:t>
            </a:r>
            <a:r>
              <a:rPr lang="en-CA" dirty="0"/>
              <a:t>,</a:t>
            </a:r>
            <a:br>
              <a:rPr lang="en-CA" dirty="0"/>
            </a:br>
            <a:r>
              <a:rPr lang="en-CA" dirty="0"/>
              <a:t>    </a:t>
            </a:r>
            <a:r>
              <a:rPr lang="en-CA" dirty="0">
                <a:solidFill>
                  <a:srgbClr val="871094"/>
                </a:solidFill>
              </a:rPr>
              <a:t>"date"</a:t>
            </a:r>
            <a:r>
              <a:rPr lang="en-CA" dirty="0"/>
              <a:t>: </a:t>
            </a:r>
            <a:r>
              <a:rPr lang="en-CA" dirty="0">
                <a:solidFill>
                  <a:srgbClr val="067D17"/>
                </a:solidFill>
              </a:rPr>
              <a:t>"2021-01-04 00:01:03"</a:t>
            </a:r>
            <a:br>
              <a:rPr lang="en-CA" dirty="0">
                <a:solidFill>
                  <a:srgbClr val="067D17"/>
                </a:solidFill>
              </a:rPr>
            </a:br>
            <a:r>
              <a:rPr lang="en-CA" dirty="0">
                <a:solidFill>
                  <a:srgbClr val="067D17"/>
                </a:solidFill>
              </a:rPr>
              <a:t>  </a:t>
            </a:r>
            <a:r>
              <a:rPr lang="en-CA" dirty="0"/>
              <a:t>},</a:t>
            </a:r>
            <a:br>
              <a:rPr lang="en-CA" dirty="0"/>
            </a:br>
            <a:r>
              <a:rPr lang="en-CA" dirty="0"/>
              <a:t>  {</a:t>
            </a:r>
            <a:br>
              <a:rPr lang="en-CA" dirty="0"/>
            </a:br>
            <a:r>
              <a:rPr lang="en-CA" dirty="0"/>
              <a:t>    </a:t>
            </a:r>
            <a:r>
              <a:rPr lang="en-CA" dirty="0">
                <a:solidFill>
                  <a:srgbClr val="871094"/>
                </a:solidFill>
              </a:rPr>
              <a:t>"</a:t>
            </a:r>
            <a:r>
              <a:rPr lang="en-CA" dirty="0" err="1">
                <a:solidFill>
                  <a:srgbClr val="871094"/>
                </a:solidFill>
              </a:rPr>
              <a:t>review_id</a:t>
            </a:r>
            <a:r>
              <a:rPr lang="en-CA" dirty="0">
                <a:solidFill>
                  <a:srgbClr val="871094"/>
                </a:solidFill>
              </a:rPr>
              <a:t>"</a:t>
            </a:r>
            <a:r>
              <a:rPr lang="en-CA" dirty="0"/>
              <a:t>: </a:t>
            </a:r>
            <a:r>
              <a:rPr lang="en-CA" dirty="0">
                <a:solidFill>
                  <a:srgbClr val="067D17"/>
                </a:solidFill>
              </a:rPr>
              <a:t>"e4Vwtrqf-wpJfwesgvdgxQ"</a:t>
            </a:r>
            <a:r>
              <a:rPr lang="en-CA" dirty="0"/>
              <a:t>,</a:t>
            </a:r>
            <a:br>
              <a:rPr lang="en-CA" dirty="0"/>
            </a:br>
            <a:r>
              <a:rPr lang="en-CA" dirty="0"/>
              <a:t>    </a:t>
            </a:r>
            <a:r>
              <a:rPr lang="en-CA" dirty="0">
                <a:solidFill>
                  <a:srgbClr val="871094"/>
                </a:solidFill>
              </a:rPr>
              <a:t>"</a:t>
            </a:r>
            <a:r>
              <a:rPr lang="en-CA" dirty="0" err="1">
                <a:solidFill>
                  <a:srgbClr val="871094"/>
                </a:solidFill>
              </a:rPr>
              <a:t>user_id</a:t>
            </a:r>
            <a:r>
              <a:rPr lang="en-CA" dirty="0">
                <a:solidFill>
                  <a:srgbClr val="871094"/>
                </a:solidFill>
              </a:rPr>
              <a:t>"</a:t>
            </a:r>
            <a:r>
              <a:rPr lang="en-CA" dirty="0"/>
              <a:t>: </a:t>
            </a:r>
            <a:r>
              <a:rPr lang="en-CA" dirty="0">
                <a:solidFill>
                  <a:srgbClr val="067D17"/>
                </a:solidFill>
              </a:rPr>
              <a:t>"bcjbaE6dDog4jkNY91ncLQ"</a:t>
            </a:r>
            <a:r>
              <a:rPr lang="en-CA" dirty="0"/>
              <a:t>,</a:t>
            </a:r>
            <a:br>
              <a:rPr lang="en-CA" dirty="0"/>
            </a:br>
            <a:r>
              <a:rPr lang="en-CA" dirty="0"/>
              <a:t>    </a:t>
            </a:r>
            <a:r>
              <a:rPr lang="en-CA" dirty="0">
                <a:solidFill>
                  <a:srgbClr val="871094"/>
                </a:solidFill>
              </a:rPr>
              <a:t>"</a:t>
            </a:r>
            <a:r>
              <a:rPr lang="en-CA" dirty="0" err="1">
                <a:solidFill>
                  <a:srgbClr val="871094"/>
                </a:solidFill>
              </a:rPr>
              <a:t>business_id</a:t>
            </a:r>
            <a:r>
              <a:rPr lang="en-CA" dirty="0">
                <a:solidFill>
                  <a:srgbClr val="871094"/>
                </a:solidFill>
              </a:rPr>
              <a:t>"</a:t>
            </a:r>
            <a:r>
              <a:rPr lang="en-CA" dirty="0"/>
              <a:t>: </a:t>
            </a:r>
            <a:r>
              <a:rPr lang="en-CA" dirty="0">
                <a:solidFill>
                  <a:srgbClr val="067D17"/>
                </a:solidFill>
              </a:rPr>
              <a:t>"</a:t>
            </a:r>
            <a:r>
              <a:rPr lang="en-CA" dirty="0" err="1">
                <a:solidFill>
                  <a:srgbClr val="067D17"/>
                </a:solidFill>
              </a:rPr>
              <a:t>tUFrWirKiKi_TAnsVWINQQ</a:t>
            </a:r>
            <a:r>
              <a:rPr lang="en-CA" dirty="0">
                <a:solidFill>
                  <a:srgbClr val="067D17"/>
                </a:solidFill>
              </a:rPr>
              <a:t>"</a:t>
            </a:r>
            <a:r>
              <a:rPr lang="en-CA" dirty="0"/>
              <a:t>,</a:t>
            </a:r>
            <a:br>
              <a:rPr lang="en-CA" dirty="0"/>
            </a:br>
            <a:r>
              <a:rPr lang="en-CA" dirty="0"/>
              <a:t>    </a:t>
            </a:r>
            <a:r>
              <a:rPr lang="en-CA" dirty="0">
                <a:solidFill>
                  <a:srgbClr val="871094"/>
                </a:solidFill>
              </a:rPr>
              <a:t>"stars"</a:t>
            </a:r>
            <a:r>
              <a:rPr lang="en-CA" dirty="0"/>
              <a:t>: </a:t>
            </a:r>
            <a:r>
              <a:rPr lang="en-CA" dirty="0">
                <a:solidFill>
                  <a:srgbClr val="1750EB"/>
                </a:solidFill>
              </a:rPr>
              <a:t>4.0</a:t>
            </a:r>
            <a:r>
              <a:rPr lang="en-CA" dirty="0"/>
              <a:t>,</a:t>
            </a:r>
            <a:br>
              <a:rPr lang="en-CA" dirty="0"/>
            </a:br>
            <a:r>
              <a:rPr lang="en-CA" dirty="0"/>
              <a:t>    </a:t>
            </a:r>
            <a:r>
              <a:rPr lang="en-CA" dirty="0">
                <a:solidFill>
                  <a:srgbClr val="871094"/>
                </a:solidFill>
              </a:rPr>
              <a:t>"useful"</a:t>
            </a:r>
            <a:r>
              <a:rPr lang="en-CA" dirty="0"/>
              <a:t>: </a:t>
            </a:r>
            <a:r>
              <a:rPr lang="en-CA" dirty="0">
                <a:solidFill>
                  <a:srgbClr val="1750EB"/>
                </a:solidFill>
              </a:rPr>
              <a:t>1</a:t>
            </a:r>
            <a:r>
              <a:rPr lang="en-CA" dirty="0"/>
              <a:t>,</a:t>
            </a:r>
            <a:br>
              <a:rPr lang="en-CA" dirty="0"/>
            </a:br>
            <a:r>
              <a:rPr lang="en-CA" dirty="0"/>
              <a:t>    </a:t>
            </a:r>
            <a:r>
              <a:rPr lang="en-CA" dirty="0">
                <a:solidFill>
                  <a:srgbClr val="871094"/>
                </a:solidFill>
              </a:rPr>
              <a:t>"funny"</a:t>
            </a:r>
            <a:r>
              <a:rPr lang="en-CA" dirty="0"/>
              <a:t>: </a:t>
            </a:r>
            <a:r>
              <a:rPr lang="en-CA" dirty="0">
                <a:solidFill>
                  <a:srgbClr val="1750EB"/>
                </a:solidFill>
              </a:rPr>
              <a:t>0</a:t>
            </a:r>
            <a:r>
              <a:rPr lang="en-CA" dirty="0"/>
              <a:t>,</a:t>
            </a:r>
            <a:br>
              <a:rPr lang="en-CA" dirty="0"/>
            </a:br>
            <a:r>
              <a:rPr lang="en-CA" dirty="0"/>
              <a:t>    </a:t>
            </a:r>
            <a:r>
              <a:rPr lang="en-CA" dirty="0">
                <a:solidFill>
                  <a:srgbClr val="871094"/>
                </a:solidFill>
              </a:rPr>
              <a:t>"cool"</a:t>
            </a:r>
            <a:r>
              <a:rPr lang="en-CA" dirty="0"/>
              <a:t>: </a:t>
            </a:r>
            <a:r>
              <a:rPr lang="en-CA" dirty="0">
                <a:solidFill>
                  <a:srgbClr val="1750EB"/>
                </a:solidFill>
              </a:rPr>
              <a:t>1</a:t>
            </a:r>
            <a:r>
              <a:rPr lang="en-CA" dirty="0"/>
              <a:t>,</a:t>
            </a:r>
            <a:br>
              <a:rPr lang="en-CA" dirty="0"/>
            </a:br>
            <a:r>
              <a:rPr lang="en-CA" dirty="0"/>
              <a:t>    </a:t>
            </a:r>
            <a:r>
              <a:rPr lang="en-CA" dirty="0">
                <a:solidFill>
                  <a:srgbClr val="871094"/>
                </a:solidFill>
              </a:rPr>
              <a:t>"text"</a:t>
            </a:r>
            <a:r>
              <a:rPr lang="en-CA" dirty="0"/>
              <a:t>: </a:t>
            </a:r>
            <a:r>
              <a:rPr lang="en-CA" dirty="0">
                <a:solidFill>
                  <a:srgbClr val="067D17"/>
                </a:solidFill>
              </a:rPr>
              <a:t>"Cute interior and owner (?) gave us tour of upcoming patio</a:t>
            </a:r>
            <a:r>
              <a:rPr lang="en-CA" dirty="0">
                <a:solidFill>
                  <a:srgbClr val="0037A6"/>
                </a:solidFill>
              </a:rPr>
              <a:t>\/</a:t>
            </a:r>
            <a:r>
              <a:rPr lang="en-CA" dirty="0">
                <a:solidFill>
                  <a:srgbClr val="067D17"/>
                </a:solidFill>
              </a:rPr>
              <a:t>rooftop area which will be great on beautiful days like today. Cheese curds were very good and very filling. Really like that sandwiches come w salad, </a:t>
            </a:r>
            <a:r>
              <a:rPr lang="en-CA" dirty="0" err="1">
                <a:solidFill>
                  <a:srgbClr val="067D17"/>
                </a:solidFill>
              </a:rPr>
              <a:t>esp</a:t>
            </a:r>
            <a:r>
              <a:rPr lang="en-CA" dirty="0">
                <a:solidFill>
                  <a:srgbClr val="067D17"/>
                </a:solidFill>
              </a:rPr>
              <a:t> after eating too many curds! Had the onion, gruyere, tomato sandwich. </a:t>
            </a:r>
            <a:r>
              <a:rPr lang="en-CA" dirty="0" err="1">
                <a:solidFill>
                  <a:srgbClr val="067D17"/>
                </a:solidFill>
              </a:rPr>
              <a:t>Wasnt</a:t>
            </a:r>
            <a:r>
              <a:rPr lang="en-CA" dirty="0">
                <a:solidFill>
                  <a:srgbClr val="067D17"/>
                </a:solidFill>
              </a:rPr>
              <a:t> too much cheese which I liked. Needed something else...pepper jelly maybe. Would like to see more menu options added such as salads w fun cheeses. Lots of beer and wine as well as limited cocktails. Next time I will try one of the draft wines."</a:t>
            </a:r>
            <a:r>
              <a:rPr lang="en-CA" dirty="0"/>
              <a:t>,</a:t>
            </a:r>
            <a:br>
              <a:rPr lang="en-CA" dirty="0"/>
            </a:br>
            <a:r>
              <a:rPr lang="en-CA" dirty="0"/>
              <a:t>    </a:t>
            </a:r>
            <a:r>
              <a:rPr lang="en-CA" dirty="0">
                <a:solidFill>
                  <a:srgbClr val="871094"/>
                </a:solidFill>
              </a:rPr>
              <a:t>"date"</a:t>
            </a:r>
            <a:r>
              <a:rPr lang="en-CA" dirty="0"/>
              <a:t>: </a:t>
            </a:r>
            <a:r>
              <a:rPr lang="en-CA" dirty="0">
                <a:solidFill>
                  <a:srgbClr val="067D17"/>
                </a:solidFill>
              </a:rPr>
              <a:t>"2017-01-14 20:54:15"</a:t>
            </a:r>
            <a:br>
              <a:rPr lang="en-CA" dirty="0">
                <a:solidFill>
                  <a:srgbClr val="067D17"/>
                </a:solidFill>
              </a:rPr>
            </a:br>
            <a:r>
              <a:rPr lang="en-CA" dirty="0">
                <a:solidFill>
                  <a:srgbClr val="067D17"/>
                </a:solidFill>
              </a:rPr>
              <a:t>  </a:t>
            </a:r>
            <a:r>
              <a:rPr lang="en-CA" dirty="0"/>
              <a:t>},</a:t>
            </a:r>
            <a:br>
              <a:rPr lang="en-CA" dirty="0"/>
            </a:br>
            <a:r>
              <a:rPr lang="en-CA" dirty="0"/>
              <a:t>  {</a:t>
            </a:r>
            <a:br>
              <a:rPr lang="en-CA" dirty="0"/>
            </a:br>
            <a:r>
              <a:rPr lang="en-CA" dirty="0"/>
              <a:t>    </a:t>
            </a:r>
            <a:r>
              <a:rPr lang="en-CA" dirty="0">
                <a:solidFill>
                  <a:srgbClr val="871094"/>
                </a:solidFill>
              </a:rPr>
              <a:t>"</a:t>
            </a:r>
            <a:r>
              <a:rPr lang="en-CA" dirty="0" err="1">
                <a:solidFill>
                  <a:srgbClr val="871094"/>
                </a:solidFill>
              </a:rPr>
              <a:t>review_id</a:t>
            </a:r>
            <a:r>
              <a:rPr lang="en-CA" dirty="0">
                <a:solidFill>
                  <a:srgbClr val="871094"/>
                </a:solidFill>
              </a:rPr>
              <a:t>"</a:t>
            </a:r>
            <a:r>
              <a:rPr lang="en-CA" dirty="0"/>
              <a:t>: </a:t>
            </a:r>
            <a:r>
              <a:rPr lang="en-CA" dirty="0">
                <a:solidFill>
                  <a:srgbClr val="067D17"/>
                </a:solidFill>
              </a:rPr>
              <a:t>"kxX2SOes4o-D3ZQBkiMRfA"</a:t>
            </a:r>
            <a:r>
              <a:rPr lang="en-CA" dirty="0"/>
              <a:t>,</a:t>
            </a:r>
            <a:br>
              <a:rPr lang="en-CA" dirty="0"/>
            </a:br>
            <a:r>
              <a:rPr lang="en-CA" dirty="0"/>
              <a:t>    </a:t>
            </a:r>
            <a:r>
              <a:rPr lang="en-CA" dirty="0">
                <a:solidFill>
                  <a:srgbClr val="871094"/>
                </a:solidFill>
              </a:rPr>
              <a:t>"</a:t>
            </a:r>
            <a:r>
              <a:rPr lang="en-CA" dirty="0" err="1">
                <a:solidFill>
                  <a:srgbClr val="871094"/>
                </a:solidFill>
              </a:rPr>
              <a:t>user_id</a:t>
            </a:r>
            <a:r>
              <a:rPr lang="en-CA" dirty="0">
                <a:solidFill>
                  <a:srgbClr val="871094"/>
                </a:solidFill>
              </a:rPr>
              <a:t>"</a:t>
            </a:r>
            <a:r>
              <a:rPr lang="en-CA" dirty="0"/>
              <a:t>: </a:t>
            </a:r>
            <a:r>
              <a:rPr lang="en-CA" dirty="0">
                <a:solidFill>
                  <a:srgbClr val="067D17"/>
                </a:solidFill>
              </a:rPr>
              <a:t>"_7bHUi9Uuf5__HHc_Q8guQ"</a:t>
            </a:r>
            <a:r>
              <a:rPr lang="en-CA" dirty="0"/>
              <a:t>,</a:t>
            </a:r>
            <a:br>
              <a:rPr lang="en-CA" dirty="0"/>
            </a:br>
            <a:r>
              <a:rPr lang="en-CA" dirty="0"/>
              <a:t>    </a:t>
            </a:r>
            <a:r>
              <a:rPr lang="en-CA" dirty="0">
                <a:solidFill>
                  <a:srgbClr val="871094"/>
                </a:solidFill>
              </a:rPr>
              <a:t>"</a:t>
            </a:r>
            <a:r>
              <a:rPr lang="en-CA" dirty="0" err="1">
                <a:solidFill>
                  <a:srgbClr val="871094"/>
                </a:solidFill>
              </a:rPr>
              <a:t>business_id</a:t>
            </a:r>
            <a:r>
              <a:rPr lang="en-CA" dirty="0">
                <a:solidFill>
                  <a:srgbClr val="871094"/>
                </a:solidFill>
              </a:rPr>
              <a:t>"</a:t>
            </a:r>
            <a:r>
              <a:rPr lang="en-CA" dirty="0"/>
              <a:t>: </a:t>
            </a:r>
            <a:r>
              <a:rPr lang="en-CA" dirty="0">
                <a:solidFill>
                  <a:srgbClr val="067D17"/>
                </a:solidFill>
              </a:rPr>
              <a:t>"mpf3x-BjTdTEA3yCZrAYPw"</a:t>
            </a:r>
            <a:r>
              <a:rPr lang="en-CA" dirty="0"/>
              <a:t>,</a:t>
            </a:r>
            <a:br>
              <a:rPr lang="en-CA" dirty="0"/>
            </a:br>
            <a:r>
              <a:rPr lang="en-CA" dirty="0"/>
              <a:t>    </a:t>
            </a:r>
            <a:r>
              <a:rPr lang="en-CA" dirty="0">
                <a:solidFill>
                  <a:srgbClr val="871094"/>
                </a:solidFill>
              </a:rPr>
              <a:t>"stars"</a:t>
            </a:r>
            <a:r>
              <a:rPr lang="en-CA" dirty="0"/>
              <a:t>: </a:t>
            </a:r>
            <a:r>
              <a:rPr lang="en-CA" dirty="0">
                <a:solidFill>
                  <a:srgbClr val="1750EB"/>
                </a:solidFill>
              </a:rPr>
              <a:t>5.0</a:t>
            </a:r>
            <a:r>
              <a:rPr lang="en-CA" dirty="0"/>
              <a:t>,</a:t>
            </a:r>
            <a:br>
              <a:rPr lang="en-CA" dirty="0"/>
            </a:br>
            <a:r>
              <a:rPr lang="en-CA" dirty="0"/>
              <a:t>    </a:t>
            </a:r>
            <a:r>
              <a:rPr lang="en-CA" dirty="0">
                <a:solidFill>
                  <a:srgbClr val="871094"/>
                </a:solidFill>
              </a:rPr>
              <a:t>"useful"</a:t>
            </a:r>
            <a:r>
              <a:rPr lang="en-CA" dirty="0"/>
              <a:t>: </a:t>
            </a:r>
            <a:r>
              <a:rPr lang="en-CA" dirty="0">
                <a:solidFill>
                  <a:srgbClr val="1750EB"/>
                </a:solidFill>
              </a:rPr>
              <a:t>1</a:t>
            </a:r>
            <a:r>
              <a:rPr lang="en-CA" dirty="0"/>
              <a:t>,</a:t>
            </a:r>
            <a:br>
              <a:rPr lang="en-CA" dirty="0"/>
            </a:br>
            <a:r>
              <a:rPr lang="en-CA" dirty="0"/>
              <a:t>    </a:t>
            </a:r>
            <a:r>
              <a:rPr lang="en-CA" dirty="0">
                <a:solidFill>
                  <a:srgbClr val="871094"/>
                </a:solidFill>
              </a:rPr>
              <a:t>"funny"</a:t>
            </a:r>
            <a:r>
              <a:rPr lang="en-CA" dirty="0"/>
              <a:t>: </a:t>
            </a:r>
            <a:r>
              <a:rPr lang="en-CA" dirty="0">
                <a:solidFill>
                  <a:srgbClr val="1750EB"/>
                </a:solidFill>
              </a:rPr>
              <a:t>0</a:t>
            </a:r>
            <a:r>
              <a:rPr lang="en-CA" dirty="0"/>
              <a:t>,</a:t>
            </a:r>
            <a:br>
              <a:rPr lang="en-CA" dirty="0"/>
            </a:br>
            <a:r>
              <a:rPr lang="en-CA" dirty="0"/>
              <a:t>    </a:t>
            </a:r>
            <a:r>
              <a:rPr lang="en-CA" dirty="0">
                <a:solidFill>
                  <a:srgbClr val="871094"/>
                </a:solidFill>
              </a:rPr>
              <a:t>"cool"</a:t>
            </a:r>
            <a:r>
              <a:rPr lang="en-CA" dirty="0"/>
              <a:t>: </a:t>
            </a:r>
            <a:r>
              <a:rPr lang="en-CA" dirty="0">
                <a:solidFill>
                  <a:srgbClr val="1750EB"/>
                </a:solidFill>
              </a:rPr>
              <a:t>1</a:t>
            </a:r>
            <a:r>
              <a:rPr lang="en-CA" dirty="0"/>
              <a:t>,</a:t>
            </a:r>
            <a:br>
              <a:rPr lang="en-CA" dirty="0"/>
            </a:br>
            <a:r>
              <a:rPr lang="en-CA" dirty="0"/>
              <a:t>    </a:t>
            </a:r>
            <a:r>
              <a:rPr lang="en-CA" dirty="0">
                <a:solidFill>
                  <a:srgbClr val="871094"/>
                </a:solidFill>
              </a:rPr>
              <a:t>"text"</a:t>
            </a:r>
            <a:r>
              <a:rPr lang="en-CA" dirty="0"/>
              <a:t>: </a:t>
            </a:r>
            <a:r>
              <a:rPr lang="en-CA" dirty="0">
                <a:solidFill>
                  <a:srgbClr val="067D17"/>
                </a:solidFill>
              </a:rPr>
              <a:t>"Wow!  Yummy, different,  delicious.   Our favorite is the lamb curry and korma.  With 10 different kinds of naan!!!  </a:t>
            </a:r>
            <a:r>
              <a:rPr lang="en-CA" dirty="0" err="1">
                <a:solidFill>
                  <a:srgbClr val="067D17"/>
                </a:solidFill>
              </a:rPr>
              <a:t>Dont</a:t>
            </a:r>
            <a:r>
              <a:rPr lang="en-CA" dirty="0">
                <a:solidFill>
                  <a:srgbClr val="067D17"/>
                </a:solidFill>
              </a:rPr>
              <a:t> let the outside deter you (because we almost changed our minds)...go in and try something new!   </a:t>
            </a:r>
            <a:r>
              <a:rPr lang="en-CA" dirty="0" err="1">
                <a:solidFill>
                  <a:srgbClr val="067D17"/>
                </a:solidFill>
              </a:rPr>
              <a:t>Youll</a:t>
            </a:r>
            <a:r>
              <a:rPr lang="en-CA" dirty="0">
                <a:solidFill>
                  <a:srgbClr val="067D17"/>
                </a:solidFill>
              </a:rPr>
              <a:t> be glad you did!"</a:t>
            </a:r>
            <a:r>
              <a:rPr lang="en-CA" dirty="0"/>
              <a:t>,</a:t>
            </a:r>
            <a:br>
              <a:rPr lang="en-CA" dirty="0"/>
            </a:br>
            <a:r>
              <a:rPr lang="en-CA" dirty="0"/>
              <a:t>    </a:t>
            </a:r>
            <a:r>
              <a:rPr lang="en-CA" dirty="0">
                <a:solidFill>
                  <a:srgbClr val="871094"/>
                </a:solidFill>
              </a:rPr>
              <a:t>"date"</a:t>
            </a:r>
            <a:r>
              <a:rPr lang="en-CA" dirty="0"/>
              <a:t>: </a:t>
            </a:r>
            <a:r>
              <a:rPr lang="en-CA" dirty="0">
                <a:solidFill>
                  <a:srgbClr val="067D17"/>
                </a:solidFill>
              </a:rPr>
              <a:t>"2022-04-14 00:01:03"</a:t>
            </a:r>
            <a:br>
              <a:rPr lang="en-CA" dirty="0">
                <a:solidFill>
                  <a:srgbClr val="067D17"/>
                </a:solidFill>
              </a:rPr>
            </a:br>
            <a:r>
              <a:rPr lang="en-CA" dirty="0">
                <a:solidFill>
                  <a:srgbClr val="067D17"/>
                </a:solidFill>
              </a:rPr>
              <a:t>  </a:t>
            </a:r>
            <a:r>
              <a:rPr lang="en-CA" dirty="0"/>
              <a:t>},</a:t>
            </a:r>
            <a:br>
              <a:rPr lang="en-CA" dirty="0"/>
            </a:br>
            <a:r>
              <a:rPr lang="en-CA" dirty="0"/>
              <a:t>  {</a:t>
            </a:r>
            <a:br>
              <a:rPr lang="en-CA" dirty="0"/>
            </a:br>
            <a:r>
              <a:rPr lang="en-CA" dirty="0"/>
              <a:t>    </a:t>
            </a:r>
            <a:r>
              <a:rPr lang="en-CA" dirty="0">
                <a:solidFill>
                  <a:srgbClr val="871094"/>
                </a:solidFill>
              </a:rPr>
              <a:t>"</a:t>
            </a:r>
            <a:r>
              <a:rPr lang="en-CA" dirty="0" err="1">
                <a:solidFill>
                  <a:srgbClr val="871094"/>
                </a:solidFill>
              </a:rPr>
              <a:t>review_id</a:t>
            </a:r>
            <a:r>
              <a:rPr lang="en-CA" dirty="0">
                <a:solidFill>
                  <a:srgbClr val="871094"/>
                </a:solidFill>
              </a:rPr>
              <a:t>"</a:t>
            </a:r>
            <a:r>
              <a:rPr lang="en-CA" dirty="0"/>
              <a:t>: </a:t>
            </a:r>
            <a:r>
              <a:rPr lang="en-CA" dirty="0">
                <a:solidFill>
                  <a:srgbClr val="067D17"/>
                </a:solidFill>
              </a:rPr>
              <a:t>"bBDDEgkFA1Otx9Lfe7BZUQ"</a:t>
            </a:r>
            <a:r>
              <a:rPr lang="en-CA" dirty="0"/>
              <a:t>,</a:t>
            </a:r>
            <a:br>
              <a:rPr lang="en-CA" dirty="0"/>
            </a:br>
            <a:r>
              <a:rPr lang="en-CA" dirty="0"/>
              <a:t>    </a:t>
            </a:r>
            <a:r>
              <a:rPr lang="en-CA" dirty="0">
                <a:solidFill>
                  <a:srgbClr val="871094"/>
                </a:solidFill>
              </a:rPr>
              <a:t>"</a:t>
            </a:r>
            <a:r>
              <a:rPr lang="en-CA" dirty="0" err="1">
                <a:solidFill>
                  <a:srgbClr val="871094"/>
                </a:solidFill>
              </a:rPr>
              <a:t>user_id</a:t>
            </a:r>
            <a:r>
              <a:rPr lang="en-CA" dirty="0">
                <a:solidFill>
                  <a:srgbClr val="871094"/>
                </a:solidFill>
              </a:rPr>
              <a:t>"</a:t>
            </a:r>
            <a:r>
              <a:rPr lang="en-CA" dirty="0"/>
              <a:t>: </a:t>
            </a:r>
            <a:r>
              <a:rPr lang="en-CA" dirty="0">
                <a:solidFill>
                  <a:srgbClr val="067D17"/>
                </a:solidFill>
              </a:rPr>
              <a:t>"r3zeYsv1XFBRA4dJpL78cw"</a:t>
            </a:r>
            <a:r>
              <a:rPr lang="en-CA" dirty="0"/>
              <a:t>,</a:t>
            </a:r>
            <a:br>
              <a:rPr lang="en-CA" dirty="0"/>
            </a:br>
            <a:r>
              <a:rPr lang="en-CA" dirty="0"/>
              <a:t>    </a:t>
            </a:r>
            <a:r>
              <a:rPr lang="en-CA" dirty="0">
                <a:solidFill>
                  <a:srgbClr val="871094"/>
                </a:solidFill>
              </a:rPr>
              <a:t>"</a:t>
            </a:r>
            <a:r>
              <a:rPr lang="en-CA" dirty="0" err="1">
                <a:solidFill>
                  <a:srgbClr val="871094"/>
                </a:solidFill>
              </a:rPr>
              <a:t>business_id</a:t>
            </a:r>
            <a:r>
              <a:rPr lang="en-CA" dirty="0">
                <a:solidFill>
                  <a:srgbClr val="871094"/>
                </a:solidFill>
              </a:rPr>
              <a:t>"</a:t>
            </a:r>
            <a:r>
              <a:rPr lang="en-CA" dirty="0"/>
              <a:t>: </a:t>
            </a:r>
            <a:r>
              <a:rPr lang="en-CA" dirty="0">
                <a:solidFill>
                  <a:srgbClr val="067D17"/>
                </a:solidFill>
              </a:rPr>
              <a:t>"mWMc6_wTdE0EUBKIGXDVfA"</a:t>
            </a:r>
            <a:r>
              <a:rPr lang="en-CA" dirty="0"/>
              <a:t>,</a:t>
            </a:r>
            <a:br>
              <a:rPr lang="en-CA" dirty="0"/>
            </a:br>
            <a:r>
              <a:rPr lang="en-CA" dirty="0"/>
              <a:t>    </a:t>
            </a:r>
            <a:r>
              <a:rPr lang="en-CA" dirty="0">
                <a:solidFill>
                  <a:srgbClr val="871094"/>
                </a:solidFill>
              </a:rPr>
              <a:t>"stars"</a:t>
            </a:r>
            <a:r>
              <a:rPr lang="en-CA" dirty="0"/>
              <a:t>: </a:t>
            </a:r>
            <a:r>
              <a:rPr lang="en-CA" dirty="0">
                <a:solidFill>
                  <a:srgbClr val="1750EB"/>
                </a:solidFill>
              </a:rPr>
              <a:t>5.0</a:t>
            </a:r>
            <a:r>
              <a:rPr lang="en-CA" dirty="0"/>
              <a:t>,</a:t>
            </a:r>
            <a:br>
              <a:rPr lang="en-CA" dirty="0"/>
            </a:br>
            <a:r>
              <a:rPr lang="en-CA" dirty="0"/>
              <a:t>    </a:t>
            </a:r>
            <a:r>
              <a:rPr lang="en-CA" dirty="0">
                <a:solidFill>
                  <a:srgbClr val="871094"/>
                </a:solidFill>
              </a:rPr>
              <a:t>"useful"</a:t>
            </a:r>
            <a:r>
              <a:rPr lang="en-CA" dirty="0"/>
              <a:t>: </a:t>
            </a:r>
            <a:r>
              <a:rPr lang="en-CA" dirty="0">
                <a:solidFill>
                  <a:srgbClr val="1750EB"/>
                </a:solidFill>
              </a:rPr>
              <a:t>0</a:t>
            </a:r>
            <a:r>
              <a:rPr lang="en-CA" dirty="0"/>
              <a:t>,</a:t>
            </a:r>
            <a:br>
              <a:rPr lang="en-CA" dirty="0"/>
            </a:br>
            <a:r>
              <a:rPr lang="en-CA" dirty="0"/>
              <a:t>    </a:t>
            </a:r>
            <a:r>
              <a:rPr lang="en-CA" dirty="0">
                <a:solidFill>
                  <a:srgbClr val="871094"/>
                </a:solidFill>
              </a:rPr>
              <a:t>"funny"</a:t>
            </a:r>
            <a:r>
              <a:rPr lang="en-CA" dirty="0"/>
              <a:t>: </a:t>
            </a:r>
            <a:r>
              <a:rPr lang="en-CA" dirty="0">
                <a:solidFill>
                  <a:srgbClr val="1750EB"/>
                </a:solidFill>
              </a:rPr>
              <a:t>2</a:t>
            </a:r>
            <a:r>
              <a:rPr lang="en-CA" dirty="0"/>
              <a:t>,</a:t>
            </a:r>
            <a:br>
              <a:rPr lang="en-CA" dirty="0"/>
            </a:br>
            <a:r>
              <a:rPr lang="en-CA" dirty="0"/>
              <a:t>    </a:t>
            </a:r>
            <a:r>
              <a:rPr lang="en-CA" dirty="0">
                <a:solidFill>
                  <a:srgbClr val="871094"/>
                </a:solidFill>
              </a:rPr>
              <a:t>"cool"</a:t>
            </a:r>
            <a:r>
              <a:rPr lang="en-CA" dirty="0"/>
              <a:t>: </a:t>
            </a:r>
            <a:r>
              <a:rPr lang="en-CA" dirty="0">
                <a:solidFill>
                  <a:srgbClr val="1750EB"/>
                </a:solidFill>
              </a:rPr>
              <a:t>0</a:t>
            </a:r>
            <a:r>
              <a:rPr lang="en-CA" dirty="0"/>
              <a:t>,</a:t>
            </a:r>
            <a:br>
              <a:rPr lang="en-CA" dirty="0"/>
            </a:br>
            <a:r>
              <a:rPr lang="en-CA" dirty="0"/>
              <a:t>    </a:t>
            </a:r>
            <a:r>
              <a:rPr lang="en-CA" dirty="0">
                <a:solidFill>
                  <a:srgbClr val="871094"/>
                </a:solidFill>
              </a:rPr>
              <a:t>"text"</a:t>
            </a:r>
            <a:r>
              <a:rPr lang="en-CA" dirty="0"/>
              <a:t>: </a:t>
            </a:r>
            <a:r>
              <a:rPr lang="en-CA" dirty="0">
                <a:solidFill>
                  <a:srgbClr val="067D17"/>
                </a:solidFill>
              </a:rPr>
              <a:t>"Loved this tour! I grabbed a </a:t>
            </a:r>
            <a:r>
              <a:rPr lang="en-CA" dirty="0" err="1">
                <a:solidFill>
                  <a:srgbClr val="067D17"/>
                </a:solidFill>
              </a:rPr>
              <a:t>groupon</a:t>
            </a:r>
            <a:r>
              <a:rPr lang="en-CA" dirty="0">
                <a:solidFill>
                  <a:srgbClr val="067D17"/>
                </a:solidFill>
              </a:rPr>
              <a:t> and the price was great. It was the perfect way to explore New Orleans for someone </a:t>
            </a:r>
            <a:r>
              <a:rPr lang="en-CA" dirty="0" err="1">
                <a:solidFill>
                  <a:srgbClr val="067D17"/>
                </a:solidFill>
              </a:rPr>
              <a:t>whod</a:t>
            </a:r>
            <a:r>
              <a:rPr lang="en-CA" dirty="0">
                <a:solidFill>
                  <a:srgbClr val="067D17"/>
                </a:solidFill>
              </a:rPr>
              <a:t> never been there before and </a:t>
            </a:r>
            <a:r>
              <a:rPr lang="en-CA" dirty="0" err="1">
                <a:solidFill>
                  <a:srgbClr val="067D17"/>
                </a:solidFill>
              </a:rPr>
              <a:t>didnt</a:t>
            </a:r>
            <a:r>
              <a:rPr lang="en-CA" dirty="0">
                <a:solidFill>
                  <a:srgbClr val="067D17"/>
                </a:solidFill>
              </a:rPr>
              <a:t> know a lot about the history of the city. Our tour guide had tons of interesting tidbits about the city, and I really enjoyed the experience. Highly recommended tour. I actually thought we were just going to tour through the cemetery, but she took us around the French Quarter for the first hour, and the cemetery for the second half of the tour. </a:t>
            </a:r>
            <a:r>
              <a:rPr lang="en-CA" dirty="0" err="1">
                <a:solidFill>
                  <a:srgbClr val="067D17"/>
                </a:solidFill>
              </a:rPr>
              <a:t>Youll</a:t>
            </a:r>
            <a:r>
              <a:rPr lang="en-CA" dirty="0">
                <a:solidFill>
                  <a:srgbClr val="067D17"/>
                </a:solidFill>
              </a:rPr>
              <a:t> meet up in front of a grocery store (seems strange at first, but its not terribly hard to find, and </a:t>
            </a:r>
            <a:r>
              <a:rPr lang="en-CA" dirty="0" err="1">
                <a:solidFill>
                  <a:srgbClr val="067D17"/>
                </a:solidFill>
              </a:rPr>
              <a:t>itll</a:t>
            </a:r>
            <a:r>
              <a:rPr lang="en-CA" dirty="0">
                <a:solidFill>
                  <a:srgbClr val="067D17"/>
                </a:solidFill>
              </a:rPr>
              <a:t> give you a chance to get some water), and </a:t>
            </a:r>
            <a:r>
              <a:rPr lang="en-CA" dirty="0" err="1">
                <a:solidFill>
                  <a:srgbClr val="067D17"/>
                </a:solidFill>
              </a:rPr>
              <a:t>youll</a:t>
            </a:r>
            <a:r>
              <a:rPr lang="en-CA" dirty="0">
                <a:solidFill>
                  <a:srgbClr val="067D17"/>
                </a:solidFill>
              </a:rPr>
              <a:t> stop at a visitor center part way through the tour for a bathroom break if needed. This tour was one of my favorite parts of my trip!"</a:t>
            </a:r>
            <a:r>
              <a:rPr lang="en-CA" dirty="0"/>
              <a:t>,</a:t>
            </a:r>
            <a:br>
              <a:rPr lang="en-CA" dirty="0"/>
            </a:br>
            <a:r>
              <a:rPr lang="en-CA" dirty="0"/>
              <a:t>    </a:t>
            </a:r>
            <a:r>
              <a:rPr lang="en-CA" dirty="0">
                <a:solidFill>
                  <a:srgbClr val="871094"/>
                </a:solidFill>
              </a:rPr>
              <a:t>"date"</a:t>
            </a:r>
            <a:r>
              <a:rPr lang="en-CA" dirty="0"/>
              <a:t>: </a:t>
            </a:r>
            <a:r>
              <a:rPr lang="en-CA" dirty="0">
                <a:solidFill>
                  <a:srgbClr val="067D17"/>
                </a:solidFill>
              </a:rPr>
              <a:t>"2021-01-03 23:21:18"</a:t>
            </a:r>
            <a:br>
              <a:rPr lang="en-CA" dirty="0">
                <a:solidFill>
                  <a:srgbClr val="067D17"/>
                </a:solidFill>
              </a:rPr>
            </a:br>
            <a:r>
              <a:rPr lang="en-CA" dirty="0">
                <a:solidFill>
                  <a:srgbClr val="067D17"/>
                </a:solidFill>
              </a:rPr>
              <a:t>  </a:t>
            </a:r>
            <a:r>
              <a:rPr lang="en-CA" dirty="0"/>
              <a:t>},</a:t>
            </a:r>
            <a:br>
              <a:rPr lang="en-CA" dirty="0"/>
            </a:br>
            <a:r>
              <a:rPr lang="en-CA" dirty="0"/>
              <a:t>  {</a:t>
            </a:r>
            <a:br>
              <a:rPr lang="en-CA" dirty="0"/>
            </a:br>
            <a:r>
              <a:rPr lang="en-CA" dirty="0"/>
              <a:t>    </a:t>
            </a:r>
            <a:r>
              <a:rPr lang="en-CA" dirty="0">
                <a:solidFill>
                  <a:srgbClr val="871094"/>
                </a:solidFill>
              </a:rPr>
              <a:t>"</a:t>
            </a:r>
            <a:r>
              <a:rPr lang="en-CA" dirty="0" err="1">
                <a:solidFill>
                  <a:srgbClr val="871094"/>
                </a:solidFill>
              </a:rPr>
              <a:t>review_id</a:t>
            </a:r>
            <a:r>
              <a:rPr lang="en-CA" dirty="0">
                <a:solidFill>
                  <a:srgbClr val="871094"/>
                </a:solidFill>
              </a:rPr>
              <a:t>"</a:t>
            </a:r>
            <a:r>
              <a:rPr lang="en-CA" dirty="0"/>
              <a:t>: </a:t>
            </a:r>
            <a:r>
              <a:rPr lang="en-CA" dirty="0">
                <a:solidFill>
                  <a:srgbClr val="067D17"/>
                </a:solidFill>
              </a:rPr>
              <a:t>"LHSTtnW3YHCeUkRDGyJOyw"</a:t>
            </a:r>
            <a:r>
              <a:rPr lang="en-CA" dirty="0"/>
              <a:t>,</a:t>
            </a:r>
            <a:br>
              <a:rPr lang="en-CA" dirty="0"/>
            </a:br>
            <a:r>
              <a:rPr lang="en-CA" dirty="0"/>
              <a:t>    </a:t>
            </a:r>
            <a:r>
              <a:rPr lang="en-CA" dirty="0">
                <a:solidFill>
                  <a:srgbClr val="871094"/>
                </a:solidFill>
              </a:rPr>
              <a:t>"</a:t>
            </a:r>
            <a:r>
              <a:rPr lang="en-CA" dirty="0" err="1">
                <a:solidFill>
                  <a:srgbClr val="871094"/>
                </a:solidFill>
              </a:rPr>
              <a:t>user_id</a:t>
            </a:r>
            <a:r>
              <a:rPr lang="en-CA" dirty="0">
                <a:solidFill>
                  <a:srgbClr val="871094"/>
                </a:solidFill>
              </a:rPr>
              <a:t>"</a:t>
            </a:r>
            <a:r>
              <a:rPr lang="en-CA" dirty="0"/>
              <a:t>: </a:t>
            </a:r>
            <a:r>
              <a:rPr lang="en-CA" dirty="0">
                <a:solidFill>
                  <a:srgbClr val="067D17"/>
                </a:solidFill>
              </a:rPr>
              <a:t>"yfFzsLmaWF2d4Sr0UNbBgg"</a:t>
            </a:r>
            <a:r>
              <a:rPr lang="en-CA" dirty="0"/>
              <a:t>,</a:t>
            </a:r>
            <a:br>
              <a:rPr lang="en-CA" dirty="0"/>
            </a:br>
            <a:r>
              <a:rPr lang="en-CA" dirty="0"/>
              <a:t>    </a:t>
            </a:r>
            <a:r>
              <a:rPr lang="en-CA" dirty="0">
                <a:solidFill>
                  <a:srgbClr val="871094"/>
                </a:solidFill>
              </a:rPr>
              <a:t>"</a:t>
            </a:r>
            <a:r>
              <a:rPr lang="en-CA" dirty="0" err="1">
                <a:solidFill>
                  <a:srgbClr val="871094"/>
                </a:solidFill>
              </a:rPr>
              <a:t>business_id</a:t>
            </a:r>
            <a:r>
              <a:rPr lang="en-CA" dirty="0">
                <a:solidFill>
                  <a:srgbClr val="871094"/>
                </a:solidFill>
              </a:rPr>
              <a:t>"</a:t>
            </a:r>
            <a:r>
              <a:rPr lang="en-CA" dirty="0"/>
              <a:t>: </a:t>
            </a:r>
            <a:r>
              <a:rPr lang="en-CA" dirty="0">
                <a:solidFill>
                  <a:srgbClr val="067D17"/>
                </a:solidFill>
              </a:rPr>
              <a:t>"_ZeMknuYdlQcUqng_Im3yg"</a:t>
            </a:r>
            <a:r>
              <a:rPr lang="en-CA" dirty="0"/>
              <a:t>,</a:t>
            </a:r>
            <a:br>
              <a:rPr lang="en-CA" dirty="0"/>
            </a:br>
            <a:r>
              <a:rPr lang="en-CA" dirty="0"/>
              <a:t>    </a:t>
            </a:r>
            <a:r>
              <a:rPr lang="en-CA" dirty="0">
                <a:solidFill>
                  <a:srgbClr val="871094"/>
                </a:solidFill>
              </a:rPr>
              <a:t>"stars"</a:t>
            </a:r>
            <a:r>
              <a:rPr lang="en-CA" dirty="0"/>
              <a:t>: </a:t>
            </a:r>
            <a:r>
              <a:rPr lang="en-CA" dirty="0">
                <a:solidFill>
                  <a:srgbClr val="1750EB"/>
                </a:solidFill>
              </a:rPr>
              <a:t>5.0</a:t>
            </a:r>
            <a:r>
              <a:rPr lang="en-CA" dirty="0"/>
              <a:t>,</a:t>
            </a:r>
            <a:br>
              <a:rPr lang="en-CA" dirty="0"/>
            </a:br>
            <a:r>
              <a:rPr lang="en-CA" dirty="0"/>
              <a:t>    </a:t>
            </a:r>
            <a:r>
              <a:rPr lang="en-CA" dirty="0">
                <a:solidFill>
                  <a:srgbClr val="871094"/>
                </a:solidFill>
              </a:rPr>
              <a:t>"useful"</a:t>
            </a:r>
            <a:r>
              <a:rPr lang="en-CA" dirty="0"/>
              <a:t>: </a:t>
            </a:r>
            <a:r>
              <a:rPr lang="en-CA" dirty="0">
                <a:solidFill>
                  <a:srgbClr val="1750EB"/>
                </a:solidFill>
              </a:rPr>
              <a:t>2</a:t>
            </a:r>
            <a:r>
              <a:rPr lang="en-CA" dirty="0"/>
              <a:t>,</a:t>
            </a:r>
            <a:br>
              <a:rPr lang="en-CA" dirty="0"/>
            </a:br>
            <a:r>
              <a:rPr lang="en-CA" dirty="0"/>
              <a:t>    </a:t>
            </a:r>
            <a:r>
              <a:rPr lang="en-CA" dirty="0">
                <a:solidFill>
                  <a:srgbClr val="871094"/>
                </a:solidFill>
              </a:rPr>
              <a:t>"funny"</a:t>
            </a:r>
            <a:r>
              <a:rPr lang="en-CA" dirty="0"/>
              <a:t>: </a:t>
            </a:r>
            <a:r>
              <a:rPr lang="en-CA" dirty="0">
                <a:solidFill>
                  <a:srgbClr val="1750EB"/>
                </a:solidFill>
              </a:rPr>
              <a:t>0</a:t>
            </a:r>
            <a:r>
              <a:rPr lang="en-CA" dirty="0"/>
              <a:t>,</a:t>
            </a:r>
            <a:br>
              <a:rPr lang="en-CA" dirty="0"/>
            </a:br>
            <a:r>
              <a:rPr lang="en-CA" dirty="0"/>
              <a:t>    </a:t>
            </a:r>
            <a:r>
              <a:rPr lang="en-CA" dirty="0">
                <a:solidFill>
                  <a:srgbClr val="871094"/>
                </a:solidFill>
              </a:rPr>
              <a:t>"cool"</a:t>
            </a:r>
            <a:r>
              <a:rPr lang="en-CA" dirty="0"/>
              <a:t>: </a:t>
            </a:r>
            <a:r>
              <a:rPr lang="en-CA" dirty="0">
                <a:solidFill>
                  <a:srgbClr val="1750EB"/>
                </a:solidFill>
              </a:rPr>
              <a:t>0</a:t>
            </a:r>
            <a:r>
              <a:rPr lang="en-CA" dirty="0"/>
              <a:t>,</a:t>
            </a:r>
            <a:br>
              <a:rPr lang="en-CA" dirty="0"/>
            </a:br>
            <a:r>
              <a:rPr lang="en-CA" dirty="0"/>
              <a:t>    </a:t>
            </a:r>
            <a:r>
              <a:rPr lang="en-CA" dirty="0">
                <a:solidFill>
                  <a:srgbClr val="871094"/>
                </a:solidFill>
              </a:rPr>
              <a:t>"text"</a:t>
            </a:r>
            <a:r>
              <a:rPr lang="en-CA" dirty="0"/>
              <a:t>: </a:t>
            </a:r>
            <a:r>
              <a:rPr lang="en-CA" dirty="0">
                <a:solidFill>
                  <a:srgbClr val="067D17"/>
                </a:solidFill>
              </a:rPr>
              <a:t>"Amazingly amazing wings and homemade bleu cheese. Had the ribeye: tender, perfectly prepared, delicious. Nice selection of craft beers. Would DEFINITELY recommend checking out this hidden gem."</a:t>
            </a:r>
            <a:r>
              <a:rPr lang="en-CA" dirty="0"/>
              <a:t>,</a:t>
            </a:r>
            <a:br>
              <a:rPr lang="en-CA" dirty="0"/>
            </a:br>
            <a:r>
              <a:rPr lang="en-CA" dirty="0"/>
              <a:t>    </a:t>
            </a:r>
            <a:r>
              <a:rPr lang="en-CA" dirty="0">
                <a:solidFill>
                  <a:srgbClr val="871094"/>
                </a:solidFill>
              </a:rPr>
              <a:t>"date"</a:t>
            </a:r>
            <a:r>
              <a:rPr lang="en-CA" dirty="0"/>
              <a:t>: </a:t>
            </a:r>
            <a:r>
              <a:rPr lang="en-CA" dirty="0">
                <a:solidFill>
                  <a:srgbClr val="067D17"/>
                </a:solidFill>
              </a:rPr>
              <a:t>"2021-08-07 02:29:16"</a:t>
            </a:r>
            <a:br>
              <a:rPr lang="en-CA" dirty="0">
                <a:solidFill>
                  <a:srgbClr val="067D17"/>
                </a:solidFill>
              </a:rPr>
            </a:br>
            <a:r>
              <a:rPr lang="en-CA" dirty="0">
                <a:solidFill>
                  <a:srgbClr val="067D17"/>
                </a:solidFill>
              </a:rPr>
              <a:t>  </a:t>
            </a:r>
            <a:r>
              <a:rPr lang="en-CA" dirty="0"/>
              <a:t>},</a:t>
            </a:r>
            <a:br>
              <a:rPr lang="en-CA" dirty="0"/>
            </a:br>
            <a:r>
              <a:rPr lang="en-CA" dirty="0"/>
              <a:t>  {</a:t>
            </a:r>
            <a:br>
              <a:rPr lang="en-CA" dirty="0"/>
            </a:br>
            <a:r>
              <a:rPr lang="en-CA" dirty="0"/>
              <a:t>    </a:t>
            </a:r>
            <a:r>
              <a:rPr lang="en-CA" dirty="0">
                <a:solidFill>
                  <a:srgbClr val="871094"/>
                </a:solidFill>
              </a:rPr>
              <a:t>"</a:t>
            </a:r>
            <a:r>
              <a:rPr lang="en-CA" dirty="0" err="1">
                <a:solidFill>
                  <a:srgbClr val="871094"/>
                </a:solidFill>
              </a:rPr>
              <a:t>review_id</a:t>
            </a:r>
            <a:r>
              <a:rPr lang="en-CA" dirty="0">
                <a:solidFill>
                  <a:srgbClr val="871094"/>
                </a:solidFill>
              </a:rPr>
              <a:t>"</a:t>
            </a:r>
            <a:r>
              <a:rPr lang="en-CA" dirty="0"/>
              <a:t>: </a:t>
            </a:r>
            <a:r>
              <a:rPr lang="en-CA" dirty="0">
                <a:solidFill>
                  <a:srgbClr val="067D17"/>
                </a:solidFill>
              </a:rPr>
              <a:t>"B5XSoSG3SfvQGtKEGQ1tSQ"</a:t>
            </a:r>
            <a:r>
              <a:rPr lang="en-CA" dirty="0"/>
              <a:t>,</a:t>
            </a:r>
            <a:br>
              <a:rPr lang="en-CA" dirty="0"/>
            </a:br>
            <a:r>
              <a:rPr lang="en-CA" dirty="0"/>
              <a:t>    </a:t>
            </a:r>
            <a:r>
              <a:rPr lang="en-CA" dirty="0">
                <a:solidFill>
                  <a:srgbClr val="871094"/>
                </a:solidFill>
              </a:rPr>
              <a:t>"</a:t>
            </a:r>
            <a:r>
              <a:rPr lang="en-CA" dirty="0" err="1">
                <a:solidFill>
                  <a:srgbClr val="871094"/>
                </a:solidFill>
              </a:rPr>
              <a:t>user_id</a:t>
            </a:r>
            <a:r>
              <a:rPr lang="en-CA" dirty="0">
                <a:solidFill>
                  <a:srgbClr val="871094"/>
                </a:solidFill>
              </a:rPr>
              <a:t>"</a:t>
            </a:r>
            <a:r>
              <a:rPr lang="en-CA" dirty="0"/>
              <a:t>: </a:t>
            </a:r>
            <a:r>
              <a:rPr lang="en-CA" dirty="0">
                <a:solidFill>
                  <a:srgbClr val="067D17"/>
                </a:solidFill>
              </a:rPr>
              <a:t>"</a:t>
            </a:r>
            <a:r>
              <a:rPr lang="en-CA" dirty="0" err="1">
                <a:solidFill>
                  <a:srgbClr val="067D17"/>
                </a:solidFill>
              </a:rPr>
              <a:t>wSTuiTk-sKNdcFyprzZAjg</a:t>
            </a:r>
            <a:r>
              <a:rPr lang="en-CA" dirty="0">
                <a:solidFill>
                  <a:srgbClr val="067D17"/>
                </a:solidFill>
              </a:rPr>
              <a:t>"</a:t>
            </a:r>
            <a:r>
              <a:rPr lang="en-CA" dirty="0"/>
              <a:t>,</a:t>
            </a:r>
            <a:br>
              <a:rPr lang="en-CA" dirty="0"/>
            </a:br>
            <a:r>
              <a:rPr lang="en-CA" dirty="0"/>
              <a:t>    </a:t>
            </a:r>
            <a:r>
              <a:rPr lang="en-CA" dirty="0">
                <a:solidFill>
                  <a:srgbClr val="871094"/>
                </a:solidFill>
              </a:rPr>
              <a:t>"</a:t>
            </a:r>
            <a:r>
              <a:rPr lang="en-CA" dirty="0" err="1">
                <a:solidFill>
                  <a:srgbClr val="871094"/>
                </a:solidFill>
              </a:rPr>
              <a:t>business_id</a:t>
            </a:r>
            <a:r>
              <a:rPr lang="en-CA" dirty="0">
                <a:solidFill>
                  <a:srgbClr val="871094"/>
                </a:solidFill>
              </a:rPr>
              <a:t>"</a:t>
            </a:r>
            <a:r>
              <a:rPr lang="en-CA" dirty="0"/>
              <a:t>: </a:t>
            </a:r>
            <a:r>
              <a:rPr lang="en-CA" dirty="0">
                <a:solidFill>
                  <a:srgbClr val="067D17"/>
                </a:solidFill>
              </a:rPr>
              <a:t>"k0hlBqXX-Bt0vf1op7Jr1w"</a:t>
            </a:r>
            <a:r>
              <a:rPr lang="en-CA" dirty="0"/>
              <a:t>,</a:t>
            </a:r>
            <a:br>
              <a:rPr lang="en-CA" dirty="0"/>
            </a:br>
            <a:r>
              <a:rPr lang="en-CA" dirty="0"/>
              <a:t>    </a:t>
            </a:r>
            <a:r>
              <a:rPr lang="en-CA" dirty="0">
                <a:solidFill>
                  <a:srgbClr val="871094"/>
                </a:solidFill>
              </a:rPr>
              <a:t>"stars"</a:t>
            </a:r>
            <a:r>
              <a:rPr lang="en-CA" dirty="0"/>
              <a:t>: </a:t>
            </a:r>
            <a:r>
              <a:rPr lang="en-CA" dirty="0">
                <a:solidFill>
                  <a:srgbClr val="1750EB"/>
                </a:solidFill>
              </a:rPr>
              <a:t>3.0</a:t>
            </a:r>
            <a:r>
              <a:rPr lang="en-CA" dirty="0"/>
              <a:t>,</a:t>
            </a:r>
            <a:br>
              <a:rPr lang="en-CA" dirty="0"/>
            </a:br>
            <a:r>
              <a:rPr lang="en-CA" dirty="0"/>
              <a:t>    </a:t>
            </a:r>
            <a:r>
              <a:rPr lang="en-CA" dirty="0">
                <a:solidFill>
                  <a:srgbClr val="871094"/>
                </a:solidFill>
              </a:rPr>
              <a:t>"useful"</a:t>
            </a:r>
            <a:r>
              <a:rPr lang="en-CA" dirty="0"/>
              <a:t>: </a:t>
            </a:r>
            <a:r>
              <a:rPr lang="en-CA" dirty="0">
                <a:solidFill>
                  <a:srgbClr val="1750EB"/>
                </a:solidFill>
              </a:rPr>
              <a:t>1</a:t>
            </a:r>
            <a:r>
              <a:rPr lang="en-CA" dirty="0"/>
              <a:t>,</a:t>
            </a:r>
            <a:br>
              <a:rPr lang="en-CA" dirty="0"/>
            </a:br>
            <a:r>
              <a:rPr lang="en-CA" dirty="0"/>
              <a:t>    </a:t>
            </a:r>
            <a:r>
              <a:rPr lang="en-CA" dirty="0">
                <a:solidFill>
                  <a:srgbClr val="871094"/>
                </a:solidFill>
              </a:rPr>
              <a:t>"funny"</a:t>
            </a:r>
            <a:r>
              <a:rPr lang="en-CA" dirty="0"/>
              <a:t>: </a:t>
            </a:r>
            <a:r>
              <a:rPr lang="en-CA" dirty="0">
                <a:solidFill>
                  <a:srgbClr val="1750EB"/>
                </a:solidFill>
              </a:rPr>
              <a:t>1</a:t>
            </a:r>
            <a:r>
              <a:rPr lang="en-CA" dirty="0"/>
              <a:t>,</a:t>
            </a:r>
            <a:br>
              <a:rPr lang="en-CA" dirty="0"/>
            </a:br>
            <a:r>
              <a:rPr lang="en-CA" dirty="0"/>
              <a:t>    </a:t>
            </a:r>
            <a:r>
              <a:rPr lang="en-CA" dirty="0">
                <a:solidFill>
                  <a:srgbClr val="871094"/>
                </a:solidFill>
              </a:rPr>
              <a:t>"cool"</a:t>
            </a:r>
            <a:r>
              <a:rPr lang="en-CA" dirty="0"/>
              <a:t>: </a:t>
            </a:r>
            <a:r>
              <a:rPr lang="en-CA" dirty="0">
                <a:solidFill>
                  <a:srgbClr val="1750EB"/>
                </a:solidFill>
              </a:rPr>
              <a:t>0</a:t>
            </a:r>
            <a:r>
              <a:rPr lang="en-CA" dirty="0"/>
              <a:t>,</a:t>
            </a:r>
            <a:br>
              <a:rPr lang="en-CA" dirty="0"/>
            </a:br>
            <a:r>
              <a:rPr lang="en-CA" dirty="0"/>
              <a:t>    </a:t>
            </a:r>
            <a:r>
              <a:rPr lang="en-CA" dirty="0">
                <a:solidFill>
                  <a:srgbClr val="871094"/>
                </a:solidFill>
              </a:rPr>
              <a:t>"text"</a:t>
            </a:r>
            <a:r>
              <a:rPr lang="en-CA" dirty="0"/>
              <a:t>: </a:t>
            </a:r>
            <a:r>
              <a:rPr lang="en-CA" dirty="0">
                <a:solidFill>
                  <a:srgbClr val="067D17"/>
                </a:solidFill>
              </a:rPr>
              <a:t>"This easter instead of going to Lopez Lake we went to Los Padres National Forest which is really pretty but if you go to white rock the staff needs to cut down all the dead grass that invades the rock and the water. I would wish the staff would also clean or get rid of the dead grass </a:t>
            </a:r>
            <a:r>
              <a:rPr lang="en-CA" dirty="0" err="1">
                <a:solidFill>
                  <a:srgbClr val="067D17"/>
                </a:solidFill>
              </a:rPr>
              <a:t>thats</a:t>
            </a:r>
            <a:r>
              <a:rPr lang="en-CA" dirty="0">
                <a:solidFill>
                  <a:srgbClr val="067D17"/>
                </a:solidFill>
              </a:rPr>
              <a:t> also living by the water. The water is really green and dirty. Los padres national forest staff need to work hard to maintain this forest looking pretty and not like a dumpster. Even Cachuma lake looks like they put a bit more effort."</a:t>
            </a:r>
            <a:r>
              <a:rPr lang="en-CA" dirty="0"/>
              <a:t>,</a:t>
            </a:r>
            <a:br>
              <a:rPr lang="en-CA" dirty="0"/>
            </a:br>
            <a:r>
              <a:rPr lang="en-CA" dirty="0"/>
              <a:t>    </a:t>
            </a:r>
            <a:r>
              <a:rPr lang="en-CA" dirty="0">
                <a:solidFill>
                  <a:srgbClr val="871094"/>
                </a:solidFill>
              </a:rPr>
              <a:t>"date"</a:t>
            </a:r>
            <a:r>
              <a:rPr lang="en-CA" dirty="0"/>
              <a:t>: </a:t>
            </a:r>
            <a:r>
              <a:rPr lang="en-CA" dirty="0">
                <a:solidFill>
                  <a:srgbClr val="067D17"/>
                </a:solidFill>
              </a:rPr>
              <a:t>"2022-04-14 22:46:33"</a:t>
            </a:r>
            <a:br>
              <a:rPr lang="en-CA" dirty="0">
                <a:solidFill>
                  <a:srgbClr val="067D17"/>
                </a:solidFill>
              </a:rPr>
            </a:br>
            <a:r>
              <a:rPr lang="en-CA" dirty="0">
                <a:solidFill>
                  <a:srgbClr val="067D17"/>
                </a:solidFill>
              </a:rPr>
              <a:t>  </a:t>
            </a:r>
            <a:r>
              <a:rPr lang="en-CA" dirty="0"/>
              <a:t>},</a:t>
            </a:r>
            <a:br>
              <a:rPr lang="en-CA" dirty="0"/>
            </a:br>
            <a:r>
              <a:rPr lang="en-CA" dirty="0"/>
              <a:t>  {</a:t>
            </a:r>
            <a:br>
              <a:rPr lang="en-CA" dirty="0"/>
            </a:br>
            <a:r>
              <a:rPr lang="en-CA" dirty="0"/>
              <a:t>    </a:t>
            </a:r>
            <a:r>
              <a:rPr lang="en-CA" dirty="0">
                <a:solidFill>
                  <a:srgbClr val="871094"/>
                </a:solidFill>
              </a:rPr>
              <a:t>"</a:t>
            </a:r>
            <a:r>
              <a:rPr lang="en-CA" dirty="0" err="1">
                <a:solidFill>
                  <a:srgbClr val="871094"/>
                </a:solidFill>
              </a:rPr>
              <a:t>review_id</a:t>
            </a:r>
            <a:r>
              <a:rPr lang="en-CA" dirty="0">
                <a:solidFill>
                  <a:srgbClr val="871094"/>
                </a:solidFill>
              </a:rPr>
              <a:t>"</a:t>
            </a:r>
            <a:r>
              <a:rPr lang="en-CA" dirty="0"/>
              <a:t>: </a:t>
            </a:r>
            <a:r>
              <a:rPr lang="en-CA" dirty="0">
                <a:solidFill>
                  <a:srgbClr val="067D17"/>
                </a:solidFill>
              </a:rPr>
              <a:t>"gebiRewfieSdtt17PTW6Zg"</a:t>
            </a:r>
            <a:r>
              <a:rPr lang="en-CA" dirty="0"/>
              <a:t>,</a:t>
            </a:r>
            <a:br>
              <a:rPr lang="en-CA" dirty="0"/>
            </a:br>
            <a:r>
              <a:rPr lang="en-CA" dirty="0"/>
              <a:t>    </a:t>
            </a:r>
            <a:r>
              <a:rPr lang="en-CA" dirty="0">
                <a:solidFill>
                  <a:srgbClr val="871094"/>
                </a:solidFill>
              </a:rPr>
              <a:t>"</a:t>
            </a:r>
            <a:r>
              <a:rPr lang="en-CA" dirty="0" err="1">
                <a:solidFill>
                  <a:srgbClr val="871094"/>
                </a:solidFill>
              </a:rPr>
              <a:t>user_id</a:t>
            </a:r>
            <a:r>
              <a:rPr lang="en-CA" dirty="0">
                <a:solidFill>
                  <a:srgbClr val="871094"/>
                </a:solidFill>
              </a:rPr>
              <a:t>"</a:t>
            </a:r>
            <a:r>
              <a:rPr lang="en-CA" dirty="0"/>
              <a:t>: </a:t>
            </a:r>
            <a:r>
              <a:rPr lang="en-CA" dirty="0">
                <a:solidFill>
                  <a:srgbClr val="067D17"/>
                </a:solidFill>
              </a:rPr>
              <a:t>"59MxRhNVhU9MYndMkz0wtw"</a:t>
            </a:r>
            <a:r>
              <a:rPr lang="en-CA" dirty="0"/>
              <a:t>,</a:t>
            </a:r>
            <a:br>
              <a:rPr lang="en-CA" dirty="0"/>
            </a:br>
            <a:r>
              <a:rPr lang="en-CA" dirty="0"/>
              <a:t>    </a:t>
            </a:r>
            <a:r>
              <a:rPr lang="en-CA" dirty="0">
                <a:solidFill>
                  <a:srgbClr val="871094"/>
                </a:solidFill>
              </a:rPr>
              <a:t>"</a:t>
            </a:r>
            <a:r>
              <a:rPr lang="en-CA" dirty="0" err="1">
                <a:solidFill>
                  <a:srgbClr val="871094"/>
                </a:solidFill>
              </a:rPr>
              <a:t>business_id</a:t>
            </a:r>
            <a:r>
              <a:rPr lang="en-CA" dirty="0">
                <a:solidFill>
                  <a:srgbClr val="871094"/>
                </a:solidFill>
              </a:rPr>
              <a:t>"</a:t>
            </a:r>
            <a:r>
              <a:rPr lang="en-CA" dirty="0"/>
              <a:t>: </a:t>
            </a:r>
            <a:r>
              <a:rPr lang="en-CA" dirty="0">
                <a:solidFill>
                  <a:srgbClr val="067D17"/>
                </a:solidFill>
              </a:rPr>
              <a:t>"pUycOfUwM8vqX7KjRRhUEA"</a:t>
            </a:r>
            <a:r>
              <a:rPr lang="en-CA" dirty="0"/>
              <a:t>,</a:t>
            </a:r>
            <a:br>
              <a:rPr lang="en-CA" dirty="0"/>
            </a:br>
            <a:r>
              <a:rPr lang="en-CA" dirty="0"/>
              <a:t>    </a:t>
            </a:r>
            <a:r>
              <a:rPr lang="en-CA" dirty="0">
                <a:solidFill>
                  <a:srgbClr val="871094"/>
                </a:solidFill>
              </a:rPr>
              <a:t>"stars"</a:t>
            </a:r>
            <a:r>
              <a:rPr lang="en-CA" dirty="0"/>
              <a:t>: </a:t>
            </a:r>
            <a:r>
              <a:rPr lang="en-CA" dirty="0">
                <a:solidFill>
                  <a:srgbClr val="1750EB"/>
                </a:solidFill>
              </a:rPr>
              <a:t>3.0</a:t>
            </a:r>
            <a:r>
              <a:rPr lang="en-CA" dirty="0"/>
              <a:t>,</a:t>
            </a:r>
            <a:br>
              <a:rPr lang="en-CA" dirty="0"/>
            </a:br>
            <a:r>
              <a:rPr lang="en-CA" dirty="0"/>
              <a:t>    </a:t>
            </a:r>
            <a:r>
              <a:rPr lang="en-CA" dirty="0">
                <a:solidFill>
                  <a:srgbClr val="871094"/>
                </a:solidFill>
              </a:rPr>
              <a:t>"useful"</a:t>
            </a:r>
            <a:r>
              <a:rPr lang="en-CA" dirty="0"/>
              <a:t>: </a:t>
            </a:r>
            <a:r>
              <a:rPr lang="en-CA" dirty="0">
                <a:solidFill>
                  <a:srgbClr val="1750EB"/>
                </a:solidFill>
              </a:rPr>
              <a:t>0</a:t>
            </a:r>
            <a:r>
              <a:rPr lang="en-CA" dirty="0"/>
              <a:t>,</a:t>
            </a:r>
            <a:br>
              <a:rPr lang="en-CA" dirty="0"/>
            </a:br>
            <a:r>
              <a:rPr lang="en-CA" dirty="0"/>
              <a:t>    </a:t>
            </a:r>
            <a:r>
              <a:rPr lang="en-CA" dirty="0">
                <a:solidFill>
                  <a:srgbClr val="871094"/>
                </a:solidFill>
              </a:rPr>
              <a:t>"funny"</a:t>
            </a:r>
            <a:r>
              <a:rPr lang="en-CA" dirty="0"/>
              <a:t>: </a:t>
            </a:r>
            <a:r>
              <a:rPr lang="en-CA" dirty="0">
                <a:solidFill>
                  <a:srgbClr val="1750EB"/>
                </a:solidFill>
              </a:rPr>
              <a:t>0</a:t>
            </a:r>
            <a:r>
              <a:rPr lang="en-CA" dirty="0"/>
              <a:t>,</a:t>
            </a:r>
            <a:br>
              <a:rPr lang="en-CA" dirty="0"/>
            </a:br>
            <a:r>
              <a:rPr lang="en-CA" dirty="0"/>
              <a:t>    </a:t>
            </a:r>
            <a:r>
              <a:rPr lang="en-CA" dirty="0">
                <a:solidFill>
                  <a:srgbClr val="871094"/>
                </a:solidFill>
              </a:rPr>
              <a:t>"cool"</a:t>
            </a:r>
            <a:r>
              <a:rPr lang="en-CA" dirty="0"/>
              <a:t>: </a:t>
            </a:r>
            <a:r>
              <a:rPr lang="en-CA" dirty="0">
                <a:solidFill>
                  <a:srgbClr val="1750EB"/>
                </a:solidFill>
              </a:rPr>
              <a:t>0</a:t>
            </a:r>
            <a:r>
              <a:rPr lang="en-CA" dirty="0"/>
              <a:t>,</a:t>
            </a:r>
            <a:br>
              <a:rPr lang="en-CA" dirty="0"/>
            </a:br>
            <a:r>
              <a:rPr lang="en-CA" dirty="0"/>
              <a:t>    </a:t>
            </a:r>
            <a:r>
              <a:rPr lang="en-CA" dirty="0">
                <a:solidFill>
                  <a:srgbClr val="871094"/>
                </a:solidFill>
              </a:rPr>
              <a:t>"text"</a:t>
            </a:r>
            <a:r>
              <a:rPr lang="en-CA" dirty="0"/>
              <a:t>: </a:t>
            </a:r>
            <a:r>
              <a:rPr lang="en-CA" dirty="0">
                <a:solidFill>
                  <a:srgbClr val="067D17"/>
                </a:solidFill>
              </a:rPr>
              <a:t>"Had a party of 6 here for hibachi. Our waitress brought our separate sushi orders on one plate so we </a:t>
            </a:r>
            <a:r>
              <a:rPr lang="en-CA" dirty="0" err="1">
                <a:solidFill>
                  <a:srgbClr val="067D17"/>
                </a:solidFill>
              </a:rPr>
              <a:t>couldnt</a:t>
            </a:r>
            <a:r>
              <a:rPr lang="en-CA" dirty="0">
                <a:solidFill>
                  <a:srgbClr val="067D17"/>
                </a:solidFill>
              </a:rPr>
              <a:t> really tell </a:t>
            </a:r>
            <a:r>
              <a:rPr lang="en-CA" dirty="0" err="1">
                <a:solidFill>
                  <a:srgbClr val="067D17"/>
                </a:solidFill>
              </a:rPr>
              <a:t>whos</a:t>
            </a:r>
            <a:r>
              <a:rPr lang="en-CA" dirty="0">
                <a:solidFill>
                  <a:srgbClr val="067D17"/>
                </a:solidFill>
              </a:rPr>
              <a:t> was </a:t>
            </a:r>
            <a:r>
              <a:rPr lang="en-CA" dirty="0" err="1">
                <a:solidFill>
                  <a:srgbClr val="067D17"/>
                </a:solidFill>
              </a:rPr>
              <a:t>whos</a:t>
            </a:r>
            <a:r>
              <a:rPr lang="en-CA" dirty="0">
                <a:solidFill>
                  <a:srgbClr val="067D17"/>
                </a:solidFill>
              </a:rPr>
              <a:t> and forgot several items on an order. I understand making mistakes but the </a:t>
            </a:r>
            <a:r>
              <a:rPr lang="en-CA" dirty="0" err="1">
                <a:solidFill>
                  <a:srgbClr val="067D17"/>
                </a:solidFill>
              </a:rPr>
              <a:t>restaraunt</a:t>
            </a:r>
            <a:r>
              <a:rPr lang="en-CA" dirty="0">
                <a:solidFill>
                  <a:srgbClr val="067D17"/>
                </a:solidFill>
              </a:rPr>
              <a:t> was really quiet so we were kind of surprised. Usually hibachi is a fun lively experience and our  cook  said maybe three words, but he cooked very well his name was Francisco. Service was fishy, food was pretty good, and </a:t>
            </a:r>
            <a:r>
              <a:rPr lang="en-CA" dirty="0" err="1">
                <a:solidFill>
                  <a:srgbClr val="067D17"/>
                </a:solidFill>
              </a:rPr>
              <a:t>im</a:t>
            </a:r>
            <a:r>
              <a:rPr lang="en-CA" dirty="0">
                <a:solidFill>
                  <a:srgbClr val="067D17"/>
                </a:solidFill>
              </a:rPr>
              <a:t> hoping it was just an off night here. But for the money I </a:t>
            </a:r>
            <a:r>
              <a:rPr lang="en-CA" dirty="0" err="1">
                <a:solidFill>
                  <a:srgbClr val="067D17"/>
                </a:solidFill>
              </a:rPr>
              <a:t>wouldnt</a:t>
            </a:r>
            <a:r>
              <a:rPr lang="en-CA" dirty="0">
                <a:solidFill>
                  <a:srgbClr val="067D17"/>
                </a:solidFill>
              </a:rPr>
              <a:t> go back."</a:t>
            </a:r>
            <a:r>
              <a:rPr lang="en-CA" dirty="0"/>
              <a:t>,</a:t>
            </a:r>
            <a:br>
              <a:rPr lang="en-CA" dirty="0"/>
            </a:br>
            <a:r>
              <a:rPr lang="en-CA" dirty="0"/>
              <a:t>    </a:t>
            </a:r>
            <a:r>
              <a:rPr lang="en-CA" dirty="0">
                <a:solidFill>
                  <a:srgbClr val="871094"/>
                </a:solidFill>
              </a:rPr>
              <a:t>"date"</a:t>
            </a:r>
            <a:r>
              <a:rPr lang="en-CA" dirty="0"/>
              <a:t>: </a:t>
            </a:r>
            <a:r>
              <a:rPr lang="en-CA" dirty="0">
                <a:solidFill>
                  <a:srgbClr val="067D17"/>
                </a:solidFill>
              </a:rPr>
              <a:t>"2016-07-25 07:31:06"</a:t>
            </a:r>
            <a:br>
              <a:rPr lang="en-CA" dirty="0">
                <a:solidFill>
                  <a:srgbClr val="067D17"/>
                </a:solidFill>
              </a:rPr>
            </a:br>
            <a:r>
              <a:rPr lang="en-CA" dirty="0">
                <a:solidFill>
                  <a:srgbClr val="067D17"/>
                </a:solidFill>
              </a:rPr>
              <a:t>  </a:t>
            </a:r>
            <a:r>
              <a:rPr lang="en-CA" dirty="0"/>
              <a:t>}</a:t>
            </a:r>
            <a:br>
              <a:rPr lang="en-CA" dirty="0"/>
            </a:br>
            <a:r>
              <a:rPr lang="en-CA" dirty="0"/>
              <a:t>]</a:t>
            </a:r>
            <a:endParaRPr lang="en-US" dirty="0"/>
          </a:p>
        </p:txBody>
      </p:sp>
      <p:pic>
        <p:nvPicPr>
          <p:cNvPr id="17" name="!!DAIS_footer">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 y="6368489"/>
            <a:ext cx="12188825" cy="489511"/>
          </a:xfrm>
          <a:prstGeom prst="rect">
            <a:avLst/>
          </a:prstGeom>
        </p:spPr>
      </p:pic>
      <p:pic>
        <p:nvPicPr>
          <p:cNvPr id="23" name="!!header">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0" y="-1"/>
            <a:ext cx="12188824" cy="391085"/>
          </a:xfrm>
          <a:prstGeom prst="rect">
            <a:avLst/>
          </a:prstGeom>
        </p:spPr>
      </p:pic>
    </p:spTree>
    <p:extLst>
      <p:ext uri="{BB962C8B-B14F-4D97-AF65-F5344CB8AC3E}">
        <p14:creationId xmlns:p14="http://schemas.microsoft.com/office/powerpoint/2010/main" val="41831761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sp>
        <p:nvSpPr>
          <p:cNvPr id="492" name="Google Shape;492;p61"/>
          <p:cNvSpPr/>
          <p:nvPr/>
        </p:nvSpPr>
        <p:spPr>
          <a:xfrm>
            <a:off x="5079348" y="3320038"/>
            <a:ext cx="1074900" cy="1048800"/>
          </a:xfrm>
          <a:prstGeom prst="ellipse">
            <a:avLst/>
          </a:prstGeom>
          <a:noFill/>
          <a:ln w="952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61"/>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Frog Genomics </a:t>
            </a:r>
            <a:endParaRPr/>
          </a:p>
        </p:txBody>
      </p:sp>
      <p:sp>
        <p:nvSpPr>
          <p:cNvPr id="494" name="Google Shape;494;p61"/>
          <p:cNvSpPr txBox="1">
            <a:spLocks noGrp="1"/>
          </p:cNvSpPr>
          <p:nvPr>
            <p:ph type="subTitle" idx="1"/>
          </p:nvPr>
        </p:nvSpPr>
        <p:spPr>
          <a:xfrm>
            <a:off x="764809" y="1174702"/>
            <a:ext cx="10659300" cy="583500"/>
          </a:xfrm>
          <a:prstGeom prst="rect">
            <a:avLst/>
          </a:prstGeom>
        </p:spPr>
        <p:txBody>
          <a:bodyPr spcFirstLastPara="1" wrap="square" lIns="0" tIns="0" rIns="0" bIns="0" anchor="t" anchorCtr="0">
            <a:noAutofit/>
          </a:bodyPr>
          <a:lstStyle/>
          <a:p>
            <a:pPr marL="0" lvl="0" indent="0" algn="l" rtl="0">
              <a:spcBef>
                <a:spcPts val="1100"/>
              </a:spcBef>
              <a:spcAft>
                <a:spcPts val="0"/>
              </a:spcAft>
              <a:buNone/>
            </a:pPr>
            <a:r>
              <a:rPr lang="en"/>
              <a:t>They’re Hoppin’</a:t>
            </a:r>
            <a:endParaRPr/>
          </a:p>
        </p:txBody>
      </p:sp>
      <p:sp>
        <p:nvSpPr>
          <p:cNvPr id="495" name="Google Shape;495;p6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5</a:t>
            </a:fld>
            <a:endParaRPr/>
          </a:p>
        </p:txBody>
      </p:sp>
      <p:sp>
        <p:nvSpPr>
          <p:cNvPr id="496" name="Google Shape;496;p61"/>
          <p:cNvSpPr txBox="1"/>
          <p:nvPr/>
        </p:nvSpPr>
        <p:spPr>
          <a:xfrm>
            <a:off x="1198075" y="1813800"/>
            <a:ext cx="8655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accent4"/>
                </a:solidFill>
                <a:latin typeface="DM Sans"/>
                <a:ea typeface="DM Sans"/>
                <a:cs typeface="DM Sans"/>
                <a:sym typeface="DM Sans"/>
              </a:rPr>
              <a:t>Extract</a:t>
            </a:r>
            <a:endParaRPr sz="1600">
              <a:solidFill>
                <a:schemeClr val="accent4"/>
              </a:solidFill>
              <a:latin typeface="DM Sans"/>
              <a:ea typeface="DM Sans"/>
              <a:cs typeface="DM Sans"/>
              <a:sym typeface="DM Sans"/>
            </a:endParaRPr>
          </a:p>
        </p:txBody>
      </p:sp>
      <p:sp>
        <p:nvSpPr>
          <p:cNvPr id="497" name="Google Shape;497;p61"/>
          <p:cNvSpPr txBox="1"/>
          <p:nvPr/>
        </p:nvSpPr>
        <p:spPr>
          <a:xfrm>
            <a:off x="9347075" y="1813800"/>
            <a:ext cx="8655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a:solidFill>
                  <a:schemeClr val="accent2"/>
                </a:solidFill>
                <a:latin typeface="DM Sans"/>
                <a:ea typeface="DM Sans"/>
                <a:cs typeface="DM Sans"/>
                <a:sym typeface="DM Sans"/>
              </a:rPr>
              <a:t>Load</a:t>
            </a:r>
            <a:endParaRPr sz="1600">
              <a:solidFill>
                <a:schemeClr val="accent2"/>
              </a:solidFill>
              <a:latin typeface="DM Sans"/>
              <a:ea typeface="DM Sans"/>
              <a:cs typeface="DM Sans"/>
              <a:sym typeface="DM Sans"/>
            </a:endParaRPr>
          </a:p>
        </p:txBody>
      </p:sp>
      <p:grpSp>
        <p:nvGrpSpPr>
          <p:cNvPr id="498" name="Google Shape;498;p61"/>
          <p:cNvGrpSpPr/>
          <p:nvPr/>
        </p:nvGrpSpPr>
        <p:grpSpPr>
          <a:xfrm>
            <a:off x="4541799" y="2780598"/>
            <a:ext cx="2150002" cy="2127705"/>
            <a:chOff x="4374339" y="2714600"/>
            <a:chExt cx="1772613" cy="1748176"/>
          </a:xfrm>
        </p:grpSpPr>
        <p:sp>
          <p:nvSpPr>
            <p:cNvPr id="499" name="Google Shape;499;p61"/>
            <p:cNvSpPr/>
            <p:nvPr/>
          </p:nvSpPr>
          <p:spPr>
            <a:xfrm>
              <a:off x="4487850" y="2714600"/>
              <a:ext cx="828900" cy="7671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61"/>
            <p:cNvSpPr/>
            <p:nvPr/>
          </p:nvSpPr>
          <p:spPr>
            <a:xfrm rot="5400000">
              <a:off x="5349101" y="282472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61"/>
            <p:cNvSpPr/>
            <p:nvPr/>
          </p:nvSpPr>
          <p:spPr>
            <a:xfrm rot="10800000">
              <a:off x="5218214" y="369597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61"/>
            <p:cNvSpPr/>
            <p:nvPr/>
          </p:nvSpPr>
          <p:spPr>
            <a:xfrm rot="-5400000">
              <a:off x="4343289" y="3571001"/>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3" name="Google Shape;503;p61"/>
          <p:cNvSpPr txBox="1"/>
          <p:nvPr/>
        </p:nvSpPr>
        <p:spPr>
          <a:xfrm>
            <a:off x="4933398" y="1813800"/>
            <a:ext cx="12864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a:solidFill>
                  <a:srgbClr val="FF9900"/>
                </a:solidFill>
                <a:latin typeface="DM Sans"/>
                <a:ea typeface="DM Sans"/>
                <a:cs typeface="DM Sans"/>
                <a:sym typeface="DM Sans"/>
              </a:rPr>
              <a:t>Transform</a:t>
            </a:r>
            <a:endParaRPr sz="1600">
              <a:solidFill>
                <a:srgbClr val="FF9900"/>
              </a:solidFill>
              <a:latin typeface="DM Sans"/>
              <a:ea typeface="DM Sans"/>
              <a:cs typeface="DM Sans"/>
              <a:sym typeface="DM Sans"/>
            </a:endParaRPr>
          </a:p>
        </p:txBody>
      </p:sp>
      <p:sp>
        <p:nvSpPr>
          <p:cNvPr id="504" name="Google Shape;504;p61"/>
          <p:cNvSpPr/>
          <p:nvPr/>
        </p:nvSpPr>
        <p:spPr>
          <a:xfrm>
            <a:off x="1250575" y="2880650"/>
            <a:ext cx="760500" cy="1652400"/>
          </a:xfrm>
          <a:prstGeom prst="rect">
            <a:avLst/>
          </a:pr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61"/>
          <p:cNvSpPr/>
          <p:nvPr/>
        </p:nvSpPr>
        <p:spPr>
          <a:xfrm rot="10800000">
            <a:off x="1250575" y="4533050"/>
            <a:ext cx="760500" cy="702000"/>
          </a:xfrm>
          <a:prstGeom prst="triangle">
            <a:avLst>
              <a:gd name="adj" fmla="val 50000"/>
            </a:avLst>
          </a:pr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61"/>
          <p:cNvSpPr/>
          <p:nvPr/>
        </p:nvSpPr>
        <p:spPr>
          <a:xfrm rot="-7027867">
            <a:off x="625516" y="2532521"/>
            <a:ext cx="760479" cy="186766"/>
          </a:xfrm>
          <a:prstGeom prst="rect">
            <a:avLst/>
          </a:pr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61"/>
          <p:cNvSpPr txBox="1"/>
          <p:nvPr/>
        </p:nvSpPr>
        <p:spPr>
          <a:xfrm>
            <a:off x="1389150" y="3041500"/>
            <a:ext cx="513000" cy="1477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accent1"/>
                </a:solidFill>
                <a:latin typeface="DM Sans"/>
                <a:ea typeface="DM Sans"/>
                <a:cs typeface="DM Sans"/>
                <a:sym typeface="DM Sans"/>
              </a:rPr>
              <a:t>A</a:t>
            </a:r>
            <a:endParaRPr>
              <a:solidFill>
                <a:schemeClr val="accent1"/>
              </a:solidFill>
              <a:latin typeface="DM Sans"/>
              <a:ea typeface="DM Sans"/>
              <a:cs typeface="DM Sans"/>
              <a:sym typeface="DM Sans"/>
            </a:endParaRPr>
          </a:p>
          <a:p>
            <a:pPr marL="0" lvl="0" indent="0" algn="ctr" rtl="0">
              <a:spcBef>
                <a:spcPts val="0"/>
              </a:spcBef>
              <a:spcAft>
                <a:spcPts val="0"/>
              </a:spcAft>
              <a:buNone/>
            </a:pPr>
            <a:r>
              <a:rPr lang="en">
                <a:solidFill>
                  <a:schemeClr val="accent1"/>
                </a:solidFill>
                <a:latin typeface="DM Sans"/>
                <a:ea typeface="DM Sans"/>
                <a:cs typeface="DM Sans"/>
                <a:sym typeface="DM Sans"/>
              </a:rPr>
              <a:t>G</a:t>
            </a:r>
            <a:endParaRPr>
              <a:solidFill>
                <a:schemeClr val="accent1"/>
              </a:solidFill>
              <a:latin typeface="DM Sans"/>
              <a:ea typeface="DM Sans"/>
              <a:cs typeface="DM Sans"/>
              <a:sym typeface="DM Sans"/>
            </a:endParaRPr>
          </a:p>
          <a:p>
            <a:pPr marL="0" lvl="0" indent="0" algn="ctr" rtl="0">
              <a:spcBef>
                <a:spcPts val="0"/>
              </a:spcBef>
              <a:spcAft>
                <a:spcPts val="0"/>
              </a:spcAft>
              <a:buNone/>
            </a:pPr>
            <a:r>
              <a:rPr lang="en">
                <a:solidFill>
                  <a:schemeClr val="accent1"/>
                </a:solidFill>
                <a:latin typeface="DM Sans"/>
                <a:ea typeface="DM Sans"/>
                <a:cs typeface="DM Sans"/>
                <a:sym typeface="DM Sans"/>
              </a:rPr>
              <a:t>T</a:t>
            </a:r>
            <a:endParaRPr>
              <a:solidFill>
                <a:schemeClr val="accent1"/>
              </a:solidFill>
              <a:latin typeface="DM Sans"/>
              <a:ea typeface="DM Sans"/>
              <a:cs typeface="DM Sans"/>
              <a:sym typeface="DM Sans"/>
            </a:endParaRPr>
          </a:p>
          <a:p>
            <a:pPr marL="0" lvl="0" indent="0" algn="ctr" rtl="0">
              <a:spcBef>
                <a:spcPts val="0"/>
              </a:spcBef>
              <a:spcAft>
                <a:spcPts val="0"/>
              </a:spcAft>
              <a:buNone/>
            </a:pPr>
            <a:r>
              <a:rPr lang="en">
                <a:solidFill>
                  <a:schemeClr val="accent1"/>
                </a:solidFill>
                <a:latin typeface="DM Sans"/>
                <a:ea typeface="DM Sans"/>
                <a:cs typeface="DM Sans"/>
                <a:sym typeface="DM Sans"/>
              </a:rPr>
              <a:t>G</a:t>
            </a:r>
            <a:endParaRPr>
              <a:solidFill>
                <a:schemeClr val="accent1"/>
              </a:solidFill>
              <a:latin typeface="DM Sans"/>
              <a:ea typeface="DM Sans"/>
              <a:cs typeface="DM Sans"/>
              <a:sym typeface="DM Sans"/>
            </a:endParaRPr>
          </a:p>
          <a:p>
            <a:pPr marL="0" lvl="0" indent="0" algn="ctr" rtl="0">
              <a:spcBef>
                <a:spcPts val="0"/>
              </a:spcBef>
              <a:spcAft>
                <a:spcPts val="0"/>
              </a:spcAft>
              <a:buNone/>
            </a:pPr>
            <a:r>
              <a:rPr lang="en">
                <a:solidFill>
                  <a:schemeClr val="accent1"/>
                </a:solidFill>
                <a:latin typeface="DM Sans"/>
                <a:ea typeface="DM Sans"/>
                <a:cs typeface="DM Sans"/>
                <a:sym typeface="DM Sans"/>
              </a:rPr>
              <a:t>C</a:t>
            </a:r>
            <a:endParaRPr>
              <a:solidFill>
                <a:schemeClr val="accent1"/>
              </a:solidFill>
              <a:latin typeface="DM Sans"/>
              <a:ea typeface="DM Sans"/>
              <a:cs typeface="DM Sans"/>
              <a:sym typeface="DM Sans"/>
            </a:endParaRPr>
          </a:p>
          <a:p>
            <a:pPr marL="0" lvl="0" indent="0" algn="ctr" rtl="0">
              <a:spcBef>
                <a:spcPts val="0"/>
              </a:spcBef>
              <a:spcAft>
                <a:spcPts val="0"/>
              </a:spcAft>
              <a:buNone/>
            </a:pPr>
            <a:r>
              <a:rPr lang="en">
                <a:solidFill>
                  <a:schemeClr val="accent1"/>
                </a:solidFill>
                <a:latin typeface="DM Sans"/>
                <a:ea typeface="DM Sans"/>
                <a:cs typeface="DM Sans"/>
                <a:sym typeface="DM Sans"/>
              </a:rPr>
              <a:t>A</a:t>
            </a:r>
            <a:endParaRPr>
              <a:solidFill>
                <a:schemeClr val="accent1"/>
              </a:solidFill>
              <a:latin typeface="DM Sans"/>
              <a:ea typeface="DM Sans"/>
              <a:cs typeface="DM Sans"/>
              <a:sym typeface="DM Sans"/>
            </a:endParaRPr>
          </a:p>
        </p:txBody>
      </p:sp>
      <p:cxnSp>
        <p:nvCxnSpPr>
          <p:cNvPr id="508" name="Google Shape;508;p61"/>
          <p:cNvCxnSpPr>
            <a:stCxn id="504" idx="0"/>
          </p:cNvCxnSpPr>
          <p:nvPr/>
        </p:nvCxnSpPr>
        <p:spPr>
          <a:xfrm rot="-5400000" flipH="1">
            <a:off x="2475025" y="2036450"/>
            <a:ext cx="979800" cy="2668200"/>
          </a:xfrm>
          <a:prstGeom prst="curvedConnector4">
            <a:avLst>
              <a:gd name="adj1" fmla="val -24303"/>
              <a:gd name="adj2" fmla="val 57126"/>
            </a:avLst>
          </a:prstGeom>
          <a:noFill/>
          <a:ln w="28575" cap="flat" cmpd="sng">
            <a:solidFill>
              <a:schemeClr val="accent4"/>
            </a:solidFill>
            <a:prstDash val="solid"/>
            <a:round/>
            <a:headEnd type="none" w="med" len="med"/>
            <a:tailEnd type="triangle" w="med" len="med"/>
          </a:ln>
        </p:spPr>
      </p:cxnSp>
      <p:sp>
        <p:nvSpPr>
          <p:cNvPr id="509" name="Google Shape;509;p61"/>
          <p:cNvSpPr/>
          <p:nvPr/>
        </p:nvSpPr>
        <p:spPr>
          <a:xfrm>
            <a:off x="9010225" y="2795900"/>
            <a:ext cx="1539200" cy="1968700"/>
          </a:xfrm>
          <a:prstGeom prst="flowChartMagneticDisk">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0" name="Google Shape;510;p61"/>
          <p:cNvCxnSpPr/>
          <p:nvPr/>
        </p:nvCxnSpPr>
        <p:spPr>
          <a:xfrm rot="10800000" flipH="1">
            <a:off x="6858000" y="3406975"/>
            <a:ext cx="1930200" cy="526500"/>
          </a:xfrm>
          <a:prstGeom prst="curvedConnector3">
            <a:avLst>
              <a:gd name="adj1" fmla="val 50000"/>
            </a:avLst>
          </a:prstGeom>
          <a:noFill/>
          <a:ln w="28575" cap="flat" cmpd="sng">
            <a:solidFill>
              <a:schemeClr val="accent2"/>
            </a:solidFill>
            <a:prstDash val="solid"/>
            <a:round/>
            <a:headEnd type="none" w="med" len="med"/>
            <a:tailEnd type="triangle" w="med" len="med"/>
          </a:ln>
        </p:spPr>
      </p:cxnSp>
      <p:pic>
        <p:nvPicPr>
          <p:cNvPr id="511" name="Google Shape;511;p61"/>
          <p:cNvPicPr preferRelativeResize="0"/>
          <p:nvPr/>
        </p:nvPicPr>
        <p:blipFill rotWithShape="1">
          <a:blip r:embed="rId4">
            <a:alphaModFix/>
          </a:blip>
          <a:srcRect t="41366" r="52390"/>
          <a:stretch/>
        </p:blipFill>
        <p:spPr>
          <a:xfrm>
            <a:off x="5079350" y="3320050"/>
            <a:ext cx="1074900" cy="1048800"/>
          </a:xfrm>
          <a:prstGeom prst="ellipse">
            <a:avLst/>
          </a:prstGeom>
          <a:noFill/>
          <a:ln>
            <a:noFill/>
          </a:ln>
        </p:spPr>
      </p:pic>
      <p:sp>
        <p:nvSpPr>
          <p:cNvPr id="512" name="Google Shape;512;p61"/>
          <p:cNvSpPr txBox="1"/>
          <p:nvPr/>
        </p:nvSpPr>
        <p:spPr>
          <a:xfrm>
            <a:off x="1212900" y="5375025"/>
            <a:ext cx="8655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a:solidFill>
                  <a:schemeClr val="accent4"/>
                </a:solidFill>
                <a:latin typeface="DM Sans"/>
                <a:ea typeface="DM Sans"/>
                <a:cs typeface="DM Sans"/>
                <a:sym typeface="DM Sans"/>
              </a:rPr>
              <a:t>E</a:t>
            </a:r>
            <a:endParaRPr sz="1600">
              <a:solidFill>
                <a:schemeClr val="accent4"/>
              </a:solidFill>
              <a:latin typeface="DM Sans"/>
              <a:ea typeface="DM Sans"/>
              <a:cs typeface="DM Sans"/>
              <a:sym typeface="DM Sans"/>
            </a:endParaRPr>
          </a:p>
        </p:txBody>
      </p:sp>
      <p:sp>
        <p:nvSpPr>
          <p:cNvPr id="513" name="Google Shape;513;p61"/>
          <p:cNvSpPr txBox="1"/>
          <p:nvPr/>
        </p:nvSpPr>
        <p:spPr>
          <a:xfrm>
            <a:off x="4973598" y="5375025"/>
            <a:ext cx="12864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a:solidFill>
                  <a:srgbClr val="FF9900"/>
                </a:solidFill>
                <a:latin typeface="DM Sans"/>
                <a:ea typeface="DM Sans"/>
                <a:cs typeface="DM Sans"/>
                <a:sym typeface="DM Sans"/>
              </a:rPr>
              <a:t>T</a:t>
            </a:r>
            <a:endParaRPr sz="1600">
              <a:solidFill>
                <a:srgbClr val="FF9900"/>
              </a:solidFill>
              <a:latin typeface="DM Sans"/>
              <a:ea typeface="DM Sans"/>
              <a:cs typeface="DM Sans"/>
              <a:sym typeface="DM Sans"/>
            </a:endParaRPr>
          </a:p>
        </p:txBody>
      </p:sp>
      <p:sp>
        <p:nvSpPr>
          <p:cNvPr id="514" name="Google Shape;514;p61"/>
          <p:cNvSpPr txBox="1"/>
          <p:nvPr/>
        </p:nvSpPr>
        <p:spPr>
          <a:xfrm>
            <a:off x="9347075" y="5375025"/>
            <a:ext cx="8655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a:solidFill>
                  <a:schemeClr val="accent2"/>
                </a:solidFill>
                <a:latin typeface="DM Sans"/>
                <a:ea typeface="DM Sans"/>
                <a:cs typeface="DM Sans"/>
                <a:sym typeface="DM Sans"/>
              </a:rPr>
              <a:t>L</a:t>
            </a:r>
            <a:endParaRPr sz="1600">
              <a:solidFill>
                <a:schemeClr val="accent2"/>
              </a:solidFill>
              <a:latin typeface="DM Sans"/>
              <a:ea typeface="DM Sans"/>
              <a:cs typeface="DM Sans"/>
              <a:sym typeface="DM Sans"/>
            </a:endParaRPr>
          </a:p>
        </p:txBody>
      </p:sp>
      <p:sp>
        <p:nvSpPr>
          <p:cNvPr id="515" name="Google Shape;515;p61"/>
          <p:cNvSpPr txBox="1"/>
          <p:nvPr/>
        </p:nvSpPr>
        <p:spPr>
          <a:xfrm>
            <a:off x="1486525" y="61664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434343"/>
                </a:solidFill>
                <a:latin typeface="Impact"/>
                <a:ea typeface="Impact"/>
                <a:cs typeface="Impact"/>
                <a:sym typeface="Impact"/>
              </a:rPr>
              <a:t>@jmasonlee</a:t>
            </a:r>
            <a:endParaRPr sz="4000">
              <a:solidFill>
                <a:srgbClr val="434343"/>
              </a:solidFill>
              <a:latin typeface="Impact"/>
              <a:ea typeface="Impact"/>
              <a:cs typeface="Impact"/>
              <a:sym typeface="Impact"/>
            </a:endParaRPr>
          </a:p>
        </p:txBody>
      </p:sp>
      <p:grpSp>
        <p:nvGrpSpPr>
          <p:cNvPr id="41" name="Google Shape;864;p78">
            <a:extLst>
              <a:ext uri="{FF2B5EF4-FFF2-40B4-BE49-F238E27FC236}">
                <a16:creationId xmlns:a16="http://schemas.microsoft.com/office/drawing/2014/main" id="{B69C13ED-4C46-0CA0-092B-57043D1812FF}"/>
              </a:ext>
            </a:extLst>
          </p:cNvPr>
          <p:cNvGrpSpPr/>
          <p:nvPr/>
        </p:nvGrpSpPr>
        <p:grpSpPr>
          <a:xfrm>
            <a:off x="5548750" y="3870983"/>
            <a:ext cx="517800" cy="517800"/>
            <a:chOff x="9069139" y="3565127"/>
            <a:chExt cx="517800" cy="517800"/>
          </a:xfrm>
          <a:solidFill>
            <a:srgbClr val="E80F1C"/>
          </a:solidFill>
        </p:grpSpPr>
        <p:sp>
          <p:nvSpPr>
            <p:cNvPr id="42" name="Google Shape;865;p78">
              <a:extLst>
                <a:ext uri="{FF2B5EF4-FFF2-40B4-BE49-F238E27FC236}">
                  <a16:creationId xmlns:a16="http://schemas.microsoft.com/office/drawing/2014/main" id="{D67F1628-6EEA-1087-62B8-CEF4128F9FC2}"/>
                </a:ext>
              </a:extLst>
            </p:cNvPr>
            <p:cNvSpPr/>
            <p:nvPr/>
          </p:nvSpPr>
          <p:spPr>
            <a:xfrm>
              <a:off x="9069139" y="3565127"/>
              <a:ext cx="517800" cy="517800"/>
            </a:xfrm>
            <a:prstGeom prst="ellipse">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43" name="Google Shape;866;p78">
              <a:extLst>
                <a:ext uri="{FF2B5EF4-FFF2-40B4-BE49-F238E27FC236}">
                  <a16:creationId xmlns:a16="http://schemas.microsoft.com/office/drawing/2014/main" id="{34B27307-C60A-8065-BE7F-F600BDE29F17}"/>
                </a:ext>
              </a:extLst>
            </p:cNvPr>
            <p:cNvSpPr txBox="1"/>
            <p:nvPr/>
          </p:nvSpPr>
          <p:spPr>
            <a:xfrm>
              <a:off x="9137550" y="3692201"/>
              <a:ext cx="381000" cy="254400"/>
            </a:xfrm>
            <a:prstGeom prst="rect">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Sans"/>
                <a:ea typeface="DM Sans"/>
                <a:cs typeface="DM Sans"/>
                <a:sym typeface="DM Sans"/>
              </a:endParaRPr>
            </a:p>
          </p:txBody>
        </p:sp>
      </p:grpSp>
      <p:grpSp>
        <p:nvGrpSpPr>
          <p:cNvPr id="44" name="Google Shape;864;p78">
            <a:extLst>
              <a:ext uri="{FF2B5EF4-FFF2-40B4-BE49-F238E27FC236}">
                <a16:creationId xmlns:a16="http://schemas.microsoft.com/office/drawing/2014/main" id="{08B14818-2777-0EB9-A0BE-3D164F1B5070}"/>
              </a:ext>
            </a:extLst>
          </p:cNvPr>
          <p:cNvGrpSpPr/>
          <p:nvPr/>
        </p:nvGrpSpPr>
        <p:grpSpPr>
          <a:xfrm>
            <a:off x="8176324" y="3170100"/>
            <a:ext cx="517800" cy="517800"/>
            <a:chOff x="9069139" y="3565127"/>
            <a:chExt cx="517800" cy="517800"/>
          </a:xfrm>
          <a:solidFill>
            <a:srgbClr val="E80F1C"/>
          </a:solidFill>
        </p:grpSpPr>
        <p:sp>
          <p:nvSpPr>
            <p:cNvPr id="45" name="Google Shape;865;p78">
              <a:extLst>
                <a:ext uri="{FF2B5EF4-FFF2-40B4-BE49-F238E27FC236}">
                  <a16:creationId xmlns:a16="http://schemas.microsoft.com/office/drawing/2014/main" id="{7169631E-8361-9562-9AD1-0CA3659B59F0}"/>
                </a:ext>
              </a:extLst>
            </p:cNvPr>
            <p:cNvSpPr/>
            <p:nvPr/>
          </p:nvSpPr>
          <p:spPr>
            <a:xfrm>
              <a:off x="9069139" y="3565127"/>
              <a:ext cx="517800" cy="517800"/>
            </a:xfrm>
            <a:prstGeom prst="ellipse">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46" name="Google Shape;866;p78">
              <a:extLst>
                <a:ext uri="{FF2B5EF4-FFF2-40B4-BE49-F238E27FC236}">
                  <a16:creationId xmlns:a16="http://schemas.microsoft.com/office/drawing/2014/main" id="{28CAB97C-CCE0-8C20-7E5B-DA956E461D22}"/>
                </a:ext>
              </a:extLst>
            </p:cNvPr>
            <p:cNvSpPr txBox="1"/>
            <p:nvPr/>
          </p:nvSpPr>
          <p:spPr>
            <a:xfrm>
              <a:off x="9137550" y="3692201"/>
              <a:ext cx="381000" cy="254400"/>
            </a:xfrm>
            <a:prstGeom prst="rect">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a:solidFill>
                    <a:schemeClr val="dk1"/>
                  </a:solidFill>
                  <a:latin typeface="Inter"/>
                  <a:ea typeface="Inter"/>
                  <a:cs typeface="Inter"/>
                  <a:sym typeface="Inter"/>
                </a:rPr>
                <a:t>✗</a:t>
              </a:r>
              <a:endParaRPr sz="3200">
                <a:solidFill>
                  <a:schemeClr val="dk1"/>
                </a:solidFill>
                <a:latin typeface="DM Sans"/>
                <a:ea typeface="DM Sans"/>
                <a:cs typeface="DM Sans"/>
                <a:sym typeface="DM Sans"/>
              </a:endParaRPr>
            </a:p>
          </p:txBody>
        </p:sp>
      </p:grpSp>
      <p:grpSp>
        <p:nvGrpSpPr>
          <p:cNvPr id="56" name="Google Shape;783;p76">
            <a:extLst>
              <a:ext uri="{FF2B5EF4-FFF2-40B4-BE49-F238E27FC236}">
                <a16:creationId xmlns:a16="http://schemas.microsoft.com/office/drawing/2014/main" id="{4874AD49-E007-59CF-3C35-698BB2760B96}"/>
              </a:ext>
            </a:extLst>
          </p:cNvPr>
          <p:cNvGrpSpPr/>
          <p:nvPr/>
        </p:nvGrpSpPr>
        <p:grpSpPr>
          <a:xfrm>
            <a:off x="5488435" y="3826689"/>
            <a:ext cx="625166" cy="614978"/>
            <a:chOff x="7813889" y="2330318"/>
            <a:chExt cx="517800" cy="517800"/>
          </a:xfrm>
          <a:solidFill>
            <a:srgbClr val="12CB5A"/>
          </a:solidFill>
        </p:grpSpPr>
        <p:sp>
          <p:nvSpPr>
            <p:cNvPr id="57" name="Google Shape;784;p76">
              <a:extLst>
                <a:ext uri="{FF2B5EF4-FFF2-40B4-BE49-F238E27FC236}">
                  <a16:creationId xmlns:a16="http://schemas.microsoft.com/office/drawing/2014/main" id="{9C5EA377-38A5-D0B1-CC91-9B889F76AFEC}"/>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58" name="Google Shape;785;p76">
              <a:extLst>
                <a:ext uri="{FF2B5EF4-FFF2-40B4-BE49-F238E27FC236}">
                  <a16:creationId xmlns:a16="http://schemas.microsoft.com/office/drawing/2014/main" id="{3762B811-BC45-460D-0121-1759D9ED802B}"/>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Sans"/>
                <a:ea typeface="DM Sans"/>
                <a:cs typeface="DM Sans"/>
                <a:sym typeface="DM Sans"/>
              </a:endParaRPr>
            </a:p>
          </p:txBody>
        </p:sp>
      </p:grpSp>
    </p:spTree>
    <p:custDataLst>
      <p:tags r:id="rId1"/>
    </p:custDataLst>
    <p:extLst>
      <p:ext uri="{BB962C8B-B14F-4D97-AF65-F5344CB8AC3E}">
        <p14:creationId xmlns:p14="http://schemas.microsoft.com/office/powerpoint/2010/main" val="757613791"/>
      </p:ext>
    </p:extLst>
  </p:cSld>
  <p:clrMapOvr>
    <a:masterClrMapping/>
  </p:clrMapOvr>
  <mc:AlternateContent xmlns:mc="http://schemas.openxmlformats.org/markup-compatibility/2006" xmlns:p14="http://schemas.microsoft.com/office/powerpoint/2010/main">
    <mc:Choice Requires="p14">
      <p:transition spd="slow" p14:dur="2000" advTm="2035"/>
    </mc:Choice>
    <mc:Fallback xmlns="">
      <p:transition spd="slow" advTm="203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BFE7F0"/>
        </a:solidFill>
        <a:effectLst/>
      </p:bgPr>
    </p:bg>
    <p:spTree>
      <p:nvGrpSpPr>
        <p:cNvPr id="1" name="Shape 888"/>
        <p:cNvGrpSpPr/>
        <p:nvPr/>
      </p:nvGrpSpPr>
      <p:grpSpPr>
        <a:xfrm>
          <a:off x="0" y="0"/>
          <a:ext cx="0" cy="0"/>
          <a:chOff x="0" y="0"/>
          <a:chExt cx="0" cy="0"/>
        </a:xfrm>
      </p:grpSpPr>
      <p:sp>
        <p:nvSpPr>
          <p:cNvPr id="889" name="Google Shape;889;p8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50</a:t>
            </a:fld>
            <a:endParaRPr/>
          </a:p>
        </p:txBody>
      </p:sp>
      <p:sp>
        <p:nvSpPr>
          <p:cNvPr id="890" name="Google Shape;890;p81"/>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The Logic Test</a:t>
            </a:r>
            <a:endParaRPr dirty="0"/>
          </a:p>
        </p:txBody>
      </p:sp>
      <p:sp>
        <p:nvSpPr>
          <p:cNvPr id="893" name="Google Shape;893;p81"/>
          <p:cNvSpPr/>
          <p:nvPr/>
        </p:nvSpPr>
        <p:spPr>
          <a:xfrm>
            <a:off x="713195" y="1151721"/>
            <a:ext cx="10672724" cy="5170681"/>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81"/>
          <p:cNvSpPr txBox="1"/>
          <p:nvPr/>
        </p:nvSpPr>
        <p:spPr>
          <a:xfrm>
            <a:off x="713195" y="1136630"/>
            <a:ext cx="10672724" cy="507828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b="1" dirty="0">
                <a:solidFill>
                  <a:srgbClr val="0033B3"/>
                </a:solidFill>
                <a:latin typeface="Courier New"/>
                <a:ea typeface="Courier New"/>
                <a:cs typeface="Courier New"/>
                <a:sym typeface="Courier New"/>
              </a:rPr>
              <a:t>def </a:t>
            </a:r>
            <a:r>
              <a:rPr lang="en" sz="1600" b="1" dirty="0" err="1">
                <a:solidFill>
                  <a:srgbClr val="00627A"/>
                </a:solidFill>
                <a:latin typeface="Courier New"/>
                <a:ea typeface="Courier New"/>
                <a:cs typeface="Courier New"/>
                <a:sym typeface="Courier New"/>
              </a:rPr>
              <a:t>test_will_do_the_right_thing</a:t>
            </a:r>
            <a:r>
              <a:rPr lang="en" sz="1600" b="1" dirty="0">
                <a:solidFill>
                  <a:srgbClr val="080808"/>
                </a:solidFill>
                <a:latin typeface="Courier New"/>
                <a:ea typeface="Courier New"/>
                <a:cs typeface="Courier New"/>
                <a:sym typeface="Courier New"/>
              </a:rPr>
              <a:t>(spark: </a:t>
            </a:r>
            <a:r>
              <a:rPr lang="en" sz="1600" b="1" dirty="0" err="1">
                <a:latin typeface="Courier New"/>
                <a:ea typeface="Courier New"/>
                <a:cs typeface="Courier New"/>
                <a:sym typeface="Courier New"/>
              </a:rPr>
              <a:t>SparkSession</a:t>
            </a:r>
            <a:r>
              <a:rPr lang="en" sz="1600" b="1" dirty="0">
                <a:solidFill>
                  <a:srgbClr val="080808"/>
                </a:solidFill>
                <a:latin typeface="Courier New"/>
                <a:ea typeface="Courier New"/>
                <a:cs typeface="Courier New"/>
                <a:sym typeface="Courier New"/>
              </a:rPr>
              <a:t>) -&gt; </a:t>
            </a:r>
            <a:r>
              <a:rPr lang="en" sz="1600" b="1" dirty="0">
                <a:solidFill>
                  <a:srgbClr val="0033B3"/>
                </a:solidFill>
                <a:latin typeface="Courier New"/>
                <a:ea typeface="Courier New"/>
                <a:cs typeface="Courier New"/>
                <a:sym typeface="Courier New"/>
              </a:rPr>
              <a:t>None</a:t>
            </a:r>
            <a:r>
              <a:rPr lang="en" sz="1600" b="1" dirty="0">
                <a:solidFill>
                  <a:srgbClr val="080808"/>
                </a:solidFill>
                <a:latin typeface="Courier New"/>
                <a:ea typeface="Courier New"/>
                <a:cs typeface="Courier New"/>
                <a:sym typeface="Courier New"/>
              </a:rPr>
              <a:t>:</a:t>
            </a:r>
          </a:p>
          <a:p>
            <a:pPr marL="0" lvl="0" indent="0" algn="l" rtl="0">
              <a:spcBef>
                <a:spcPts val="0"/>
              </a:spcBef>
              <a:spcAft>
                <a:spcPts val="0"/>
              </a:spcAft>
              <a:buNone/>
            </a:pPr>
            <a:r>
              <a:rPr lang="en" sz="1600" b="1" dirty="0">
                <a:solidFill>
                  <a:srgbClr val="080808"/>
                </a:solidFill>
                <a:latin typeface="Courier New"/>
                <a:ea typeface="Courier New"/>
                <a:cs typeface="Courier New"/>
                <a:sym typeface="Courier New"/>
              </a:rPr>
              <a:t>  </a:t>
            </a:r>
            <a:r>
              <a:rPr lang="en" sz="1600" b="1" dirty="0" err="1">
                <a:solidFill>
                  <a:srgbClr val="080808"/>
                </a:solidFill>
                <a:latin typeface="Courier New"/>
                <a:ea typeface="Courier New"/>
                <a:cs typeface="Courier New"/>
                <a:sym typeface="Courier New"/>
              </a:rPr>
              <a:t>b_reviews_df</a:t>
            </a:r>
            <a:r>
              <a:rPr lang="en" sz="1600" b="1" dirty="0">
                <a:solidFill>
                  <a:srgbClr val="080808"/>
                </a:solidFill>
                <a:latin typeface="Courier New"/>
                <a:ea typeface="Courier New"/>
                <a:cs typeface="Courier New"/>
                <a:sym typeface="Courier New"/>
              </a:rPr>
              <a:t> = </a:t>
            </a:r>
            <a:r>
              <a:rPr lang="en" sz="1600" b="1" dirty="0" err="1">
                <a:solidFill>
                  <a:srgbClr val="080808"/>
                </a:solidFill>
                <a:latin typeface="Courier New"/>
                <a:ea typeface="Courier New"/>
                <a:cs typeface="Courier New"/>
                <a:sym typeface="Courier New"/>
              </a:rPr>
              <a:t>create_df_from_json</a:t>
            </a:r>
            <a:r>
              <a:rPr lang="en" sz="1600" b="1" dirty="0">
                <a:solidFill>
                  <a:srgbClr val="080808"/>
                </a:solidFill>
                <a:latin typeface="Courier New"/>
                <a:ea typeface="Courier New"/>
                <a:cs typeface="Courier New"/>
                <a:sym typeface="Courier New"/>
              </a:rPr>
              <a:t>(</a:t>
            </a:r>
            <a:r>
              <a:rPr lang="en" sz="1600" b="1" dirty="0">
                <a:solidFill>
                  <a:srgbClr val="067D17"/>
                </a:solidFill>
                <a:latin typeface="Courier New"/>
                <a:ea typeface="Courier New"/>
                <a:cs typeface="Courier New"/>
                <a:sym typeface="Courier New"/>
              </a:rPr>
              <a:t>"fixtures/</a:t>
            </a:r>
            <a:r>
              <a:rPr lang="en" sz="1600" b="1" dirty="0" err="1">
                <a:solidFill>
                  <a:srgbClr val="067D17"/>
                </a:solidFill>
                <a:latin typeface="Courier New"/>
                <a:ea typeface="Courier New"/>
                <a:cs typeface="Courier New"/>
                <a:sym typeface="Courier New"/>
              </a:rPr>
              <a:t>browser_reviews.json</a:t>
            </a:r>
            <a:r>
              <a:rPr lang="en" sz="1600" b="1" dirty="0">
                <a:solidFill>
                  <a:srgbClr val="067D17"/>
                </a:solidFill>
                <a:latin typeface="Courier New"/>
                <a:ea typeface="Courier New"/>
                <a:cs typeface="Courier New"/>
                <a:sym typeface="Courier New"/>
              </a:rPr>
              <a:t>"</a:t>
            </a:r>
            <a:r>
              <a:rPr lang="en" sz="1600" b="1" dirty="0">
                <a:solidFill>
                  <a:srgbClr val="080808"/>
                </a:solidFill>
                <a:latin typeface="Courier New"/>
                <a:ea typeface="Courier New"/>
                <a:cs typeface="Courier New"/>
                <a:sym typeface="Courier New"/>
              </a:rPr>
              <a:t>, spark)</a:t>
            </a:r>
            <a:endParaRPr sz="1600" b="1" dirty="0">
              <a:solidFill>
                <a:srgbClr val="080808"/>
              </a:solidFill>
              <a:latin typeface="Courier New"/>
              <a:ea typeface="Courier New"/>
              <a:cs typeface="Courier New"/>
              <a:sym typeface="Courier New"/>
            </a:endParaRPr>
          </a:p>
          <a:p>
            <a:pPr marL="0" lvl="0" indent="0" algn="l" rtl="0">
              <a:spcBef>
                <a:spcPts val="0"/>
              </a:spcBef>
              <a:spcAft>
                <a:spcPts val="0"/>
              </a:spcAft>
              <a:buNone/>
            </a:pPr>
            <a:r>
              <a:rPr lang="en" sz="1600" b="1" dirty="0">
                <a:solidFill>
                  <a:srgbClr val="080808"/>
                </a:solidFill>
                <a:latin typeface="Courier New"/>
                <a:ea typeface="Courier New"/>
                <a:cs typeface="Courier New"/>
                <a:sym typeface="Courier New"/>
              </a:rPr>
              <a:t>  </a:t>
            </a:r>
            <a:r>
              <a:rPr lang="en" sz="1600" b="1" dirty="0" err="1">
                <a:solidFill>
                  <a:srgbClr val="080808"/>
                </a:solidFill>
                <a:latin typeface="Courier New"/>
                <a:ea typeface="Courier New"/>
                <a:cs typeface="Courier New"/>
                <a:sym typeface="Courier New"/>
              </a:rPr>
              <a:t>checkin_df</a:t>
            </a:r>
            <a:r>
              <a:rPr lang="en" sz="1600" b="1" dirty="0">
                <a:solidFill>
                  <a:srgbClr val="080808"/>
                </a:solidFill>
                <a:latin typeface="Courier New"/>
                <a:ea typeface="Courier New"/>
                <a:cs typeface="Courier New"/>
                <a:sym typeface="Courier New"/>
              </a:rPr>
              <a:t>   = </a:t>
            </a:r>
            <a:r>
              <a:rPr lang="en" sz="1600" b="1" dirty="0" err="1">
                <a:solidFill>
                  <a:srgbClr val="080808"/>
                </a:solidFill>
                <a:latin typeface="Courier New"/>
                <a:ea typeface="Courier New"/>
                <a:cs typeface="Courier New"/>
                <a:sym typeface="Courier New"/>
              </a:rPr>
              <a:t>create_df_from_json</a:t>
            </a:r>
            <a:r>
              <a:rPr lang="en" sz="1600" b="1" dirty="0">
                <a:solidFill>
                  <a:srgbClr val="080808"/>
                </a:solidFill>
                <a:latin typeface="Courier New"/>
                <a:ea typeface="Courier New"/>
                <a:cs typeface="Courier New"/>
                <a:sym typeface="Courier New"/>
              </a:rPr>
              <a:t>(</a:t>
            </a:r>
            <a:r>
              <a:rPr lang="en" sz="1600" b="1" dirty="0">
                <a:solidFill>
                  <a:srgbClr val="067D17"/>
                </a:solidFill>
                <a:latin typeface="Courier New"/>
                <a:ea typeface="Courier New"/>
                <a:cs typeface="Courier New"/>
                <a:sym typeface="Courier New"/>
              </a:rPr>
              <a:t>"fixtures/</a:t>
            </a:r>
            <a:r>
              <a:rPr lang="en" sz="1600" b="1" dirty="0" err="1">
                <a:solidFill>
                  <a:srgbClr val="067D17"/>
                </a:solidFill>
                <a:latin typeface="Courier New"/>
                <a:ea typeface="Courier New"/>
                <a:cs typeface="Courier New"/>
                <a:sym typeface="Courier New"/>
              </a:rPr>
              <a:t>checkin.json</a:t>
            </a:r>
            <a:r>
              <a:rPr lang="en" sz="1600" b="1" dirty="0">
                <a:solidFill>
                  <a:srgbClr val="067D17"/>
                </a:solidFill>
                <a:latin typeface="Courier New"/>
                <a:ea typeface="Courier New"/>
                <a:cs typeface="Courier New"/>
                <a:sym typeface="Courier New"/>
              </a:rPr>
              <a:t>"</a:t>
            </a:r>
            <a:r>
              <a:rPr lang="en" sz="1600" b="1" dirty="0">
                <a:solidFill>
                  <a:srgbClr val="080808"/>
                </a:solidFill>
                <a:latin typeface="Courier New"/>
                <a:ea typeface="Courier New"/>
                <a:cs typeface="Courier New"/>
                <a:sym typeface="Courier New"/>
              </a:rPr>
              <a:t>, spark)</a:t>
            </a:r>
            <a:endParaRPr sz="1600" b="1" dirty="0">
              <a:solidFill>
                <a:srgbClr val="080808"/>
              </a:solidFill>
              <a:latin typeface="Courier New"/>
              <a:ea typeface="Courier New"/>
              <a:cs typeface="Courier New"/>
              <a:sym typeface="Courier New"/>
            </a:endParaRPr>
          </a:p>
          <a:p>
            <a:pPr marL="0" lvl="0" indent="0" algn="l" rtl="0">
              <a:spcBef>
                <a:spcPts val="0"/>
              </a:spcBef>
              <a:spcAft>
                <a:spcPts val="0"/>
              </a:spcAft>
              <a:buNone/>
            </a:pPr>
            <a:r>
              <a:rPr lang="en" sz="1600" b="1" dirty="0">
                <a:solidFill>
                  <a:srgbClr val="080808"/>
                </a:solidFill>
                <a:latin typeface="Courier New"/>
                <a:ea typeface="Courier New"/>
                <a:cs typeface="Courier New"/>
                <a:sym typeface="Courier New"/>
              </a:rPr>
              <a:t>  </a:t>
            </a:r>
            <a:r>
              <a:rPr lang="en" sz="1600" b="1" dirty="0" err="1">
                <a:solidFill>
                  <a:srgbClr val="080808"/>
                </a:solidFill>
                <a:latin typeface="Courier New"/>
                <a:ea typeface="Courier New"/>
                <a:cs typeface="Courier New"/>
                <a:sym typeface="Courier New"/>
              </a:rPr>
              <a:t>tips_df</a:t>
            </a:r>
            <a:r>
              <a:rPr lang="en" sz="1600" b="1" dirty="0">
                <a:solidFill>
                  <a:srgbClr val="080808"/>
                </a:solidFill>
                <a:latin typeface="Courier New"/>
                <a:ea typeface="Courier New"/>
                <a:cs typeface="Courier New"/>
                <a:sym typeface="Courier New"/>
              </a:rPr>
              <a:t>      = </a:t>
            </a:r>
            <a:r>
              <a:rPr lang="en" sz="1600" b="1" dirty="0" err="1">
                <a:solidFill>
                  <a:srgbClr val="080808"/>
                </a:solidFill>
                <a:latin typeface="Courier New"/>
                <a:ea typeface="Courier New"/>
                <a:cs typeface="Courier New"/>
                <a:sym typeface="Courier New"/>
              </a:rPr>
              <a:t>create_df_from_json</a:t>
            </a:r>
            <a:r>
              <a:rPr lang="en" sz="1600" b="1" dirty="0">
                <a:solidFill>
                  <a:srgbClr val="080808"/>
                </a:solidFill>
                <a:latin typeface="Courier New"/>
                <a:ea typeface="Courier New"/>
                <a:cs typeface="Courier New"/>
                <a:sym typeface="Courier New"/>
              </a:rPr>
              <a:t>(</a:t>
            </a:r>
            <a:r>
              <a:rPr lang="en" sz="1600" b="1" dirty="0">
                <a:solidFill>
                  <a:srgbClr val="067D17"/>
                </a:solidFill>
                <a:latin typeface="Courier New"/>
                <a:ea typeface="Courier New"/>
                <a:cs typeface="Courier New"/>
                <a:sym typeface="Courier New"/>
              </a:rPr>
              <a:t>"fixtures/</a:t>
            </a:r>
            <a:r>
              <a:rPr lang="en" sz="1600" b="1" dirty="0" err="1">
                <a:solidFill>
                  <a:srgbClr val="067D17"/>
                </a:solidFill>
                <a:latin typeface="Courier New"/>
                <a:ea typeface="Courier New"/>
                <a:cs typeface="Courier New"/>
                <a:sym typeface="Courier New"/>
              </a:rPr>
              <a:t>tips.json</a:t>
            </a:r>
            <a:r>
              <a:rPr lang="en" sz="1600" b="1" dirty="0">
                <a:solidFill>
                  <a:srgbClr val="067D17"/>
                </a:solidFill>
                <a:latin typeface="Courier New"/>
                <a:ea typeface="Courier New"/>
                <a:cs typeface="Courier New"/>
                <a:sym typeface="Courier New"/>
              </a:rPr>
              <a:t>"</a:t>
            </a:r>
            <a:r>
              <a:rPr lang="en" sz="1600" b="1" dirty="0">
                <a:solidFill>
                  <a:srgbClr val="080808"/>
                </a:solidFill>
                <a:latin typeface="Courier New"/>
                <a:ea typeface="Courier New"/>
                <a:cs typeface="Courier New"/>
                <a:sym typeface="Courier New"/>
              </a:rPr>
              <a:t>, spark)</a:t>
            </a:r>
            <a:endParaRPr sz="1600" b="1" dirty="0">
              <a:solidFill>
                <a:srgbClr val="080808"/>
              </a:solidFill>
              <a:latin typeface="Courier New"/>
              <a:ea typeface="Courier New"/>
              <a:cs typeface="Courier New"/>
              <a:sym typeface="Courier New"/>
            </a:endParaRPr>
          </a:p>
          <a:p>
            <a:pPr marL="0" lvl="0" indent="0" algn="l" rtl="0">
              <a:spcBef>
                <a:spcPts val="0"/>
              </a:spcBef>
              <a:spcAft>
                <a:spcPts val="0"/>
              </a:spcAft>
              <a:buNone/>
            </a:pPr>
            <a:r>
              <a:rPr lang="en" sz="1600" b="1" dirty="0">
                <a:solidFill>
                  <a:srgbClr val="080808"/>
                </a:solidFill>
                <a:latin typeface="Courier New"/>
                <a:ea typeface="Courier New"/>
                <a:cs typeface="Courier New"/>
                <a:sym typeface="Courier New"/>
              </a:rPr>
              <a:t>  </a:t>
            </a:r>
            <a:r>
              <a:rPr lang="en" sz="1600" b="1" dirty="0" err="1">
                <a:solidFill>
                  <a:srgbClr val="080808"/>
                </a:solidFill>
                <a:latin typeface="Courier New"/>
                <a:ea typeface="Courier New"/>
                <a:cs typeface="Courier New"/>
                <a:sym typeface="Courier New"/>
              </a:rPr>
              <a:t>business_df</a:t>
            </a:r>
            <a:r>
              <a:rPr lang="en" sz="1600" b="1" dirty="0">
                <a:solidFill>
                  <a:srgbClr val="080808"/>
                </a:solidFill>
                <a:latin typeface="Courier New"/>
                <a:ea typeface="Courier New"/>
                <a:cs typeface="Courier New"/>
                <a:sym typeface="Courier New"/>
              </a:rPr>
              <a:t>  = </a:t>
            </a:r>
            <a:r>
              <a:rPr lang="en" sz="1600" b="1" dirty="0" err="1">
                <a:solidFill>
                  <a:srgbClr val="080808"/>
                </a:solidFill>
                <a:latin typeface="Courier New"/>
                <a:ea typeface="Courier New"/>
                <a:cs typeface="Courier New"/>
                <a:sym typeface="Courier New"/>
              </a:rPr>
              <a:t>create_df_from_json</a:t>
            </a:r>
            <a:r>
              <a:rPr lang="en" sz="1600" b="1" dirty="0">
                <a:solidFill>
                  <a:srgbClr val="080808"/>
                </a:solidFill>
                <a:latin typeface="Courier New"/>
                <a:ea typeface="Courier New"/>
                <a:cs typeface="Courier New"/>
                <a:sym typeface="Courier New"/>
              </a:rPr>
              <a:t>(</a:t>
            </a:r>
            <a:r>
              <a:rPr lang="en" sz="1600" b="1" dirty="0">
                <a:solidFill>
                  <a:srgbClr val="067D17"/>
                </a:solidFill>
                <a:latin typeface="Courier New"/>
                <a:ea typeface="Courier New"/>
                <a:cs typeface="Courier New"/>
                <a:sym typeface="Courier New"/>
              </a:rPr>
              <a:t>"fixtures/</a:t>
            </a:r>
            <a:r>
              <a:rPr lang="en" sz="1600" b="1" dirty="0" err="1">
                <a:solidFill>
                  <a:srgbClr val="067D17"/>
                </a:solidFill>
                <a:latin typeface="Courier New"/>
                <a:ea typeface="Courier New"/>
                <a:cs typeface="Courier New"/>
                <a:sym typeface="Courier New"/>
              </a:rPr>
              <a:t>business.json</a:t>
            </a:r>
            <a:r>
              <a:rPr lang="en" sz="1600" b="1" dirty="0">
                <a:solidFill>
                  <a:srgbClr val="067D17"/>
                </a:solidFill>
                <a:latin typeface="Courier New"/>
                <a:ea typeface="Courier New"/>
                <a:cs typeface="Courier New"/>
                <a:sym typeface="Courier New"/>
              </a:rPr>
              <a:t>"</a:t>
            </a:r>
            <a:r>
              <a:rPr lang="en" sz="1600" b="1" dirty="0">
                <a:solidFill>
                  <a:srgbClr val="080808"/>
                </a:solidFill>
                <a:latin typeface="Courier New"/>
                <a:ea typeface="Courier New"/>
                <a:cs typeface="Courier New"/>
                <a:sym typeface="Courier New"/>
              </a:rPr>
              <a:t>, spark)</a:t>
            </a:r>
            <a:endParaRPr sz="1600" b="1" dirty="0">
              <a:solidFill>
                <a:srgbClr val="080808"/>
              </a:solidFill>
              <a:latin typeface="Courier New"/>
              <a:ea typeface="Courier New"/>
              <a:cs typeface="Courier New"/>
              <a:sym typeface="Courier New"/>
            </a:endParaRPr>
          </a:p>
          <a:p>
            <a:pPr marL="0" lvl="0" indent="0" algn="l" rtl="0">
              <a:spcBef>
                <a:spcPts val="0"/>
              </a:spcBef>
              <a:spcAft>
                <a:spcPts val="0"/>
              </a:spcAft>
              <a:buNone/>
            </a:pPr>
            <a:r>
              <a:rPr lang="en" sz="1600" b="1" dirty="0">
                <a:solidFill>
                  <a:srgbClr val="080808"/>
                </a:solidFill>
                <a:latin typeface="Courier New"/>
                <a:ea typeface="Courier New"/>
                <a:cs typeface="Courier New"/>
                <a:sym typeface="Courier New"/>
              </a:rPr>
              <a:t>  </a:t>
            </a:r>
            <a:r>
              <a:rPr lang="en" sz="1600" b="1" dirty="0" err="1">
                <a:solidFill>
                  <a:srgbClr val="080808"/>
                </a:solidFill>
                <a:latin typeface="Courier New"/>
                <a:ea typeface="Courier New"/>
                <a:cs typeface="Courier New"/>
                <a:sym typeface="Courier New"/>
              </a:rPr>
              <a:t>m_reviews_df</a:t>
            </a:r>
            <a:r>
              <a:rPr lang="en" sz="1600" b="1" dirty="0">
                <a:solidFill>
                  <a:srgbClr val="080808"/>
                </a:solidFill>
                <a:latin typeface="Courier New"/>
                <a:ea typeface="Courier New"/>
                <a:cs typeface="Courier New"/>
                <a:sym typeface="Courier New"/>
              </a:rPr>
              <a:t> = </a:t>
            </a:r>
            <a:r>
              <a:rPr lang="en" sz="1600" b="1" dirty="0" err="1">
                <a:solidFill>
                  <a:srgbClr val="080808"/>
                </a:solidFill>
                <a:latin typeface="Courier New"/>
                <a:ea typeface="Courier New"/>
                <a:cs typeface="Courier New"/>
                <a:sym typeface="Courier New"/>
              </a:rPr>
              <a:t>create_df_from_json</a:t>
            </a:r>
            <a:r>
              <a:rPr lang="en" sz="1600" b="1" dirty="0">
                <a:solidFill>
                  <a:srgbClr val="080808"/>
                </a:solidFill>
                <a:latin typeface="Courier New"/>
                <a:ea typeface="Courier New"/>
                <a:cs typeface="Courier New"/>
                <a:sym typeface="Courier New"/>
              </a:rPr>
              <a:t>(</a:t>
            </a:r>
            <a:r>
              <a:rPr lang="en" sz="1600" b="1" dirty="0">
                <a:solidFill>
                  <a:srgbClr val="067D17"/>
                </a:solidFill>
                <a:latin typeface="Courier New"/>
                <a:ea typeface="Courier New"/>
                <a:cs typeface="Courier New"/>
                <a:sym typeface="Courier New"/>
              </a:rPr>
              <a:t>"fixtures/</a:t>
            </a:r>
            <a:r>
              <a:rPr lang="en" sz="1600" b="1" dirty="0" err="1">
                <a:solidFill>
                  <a:srgbClr val="067D17"/>
                </a:solidFill>
                <a:latin typeface="Courier New"/>
                <a:ea typeface="Courier New"/>
                <a:cs typeface="Courier New"/>
                <a:sym typeface="Courier New"/>
              </a:rPr>
              <a:t>mobile_reviews.json</a:t>
            </a:r>
            <a:r>
              <a:rPr lang="en" sz="1600" b="1" dirty="0">
                <a:solidFill>
                  <a:srgbClr val="067D17"/>
                </a:solidFill>
                <a:latin typeface="Courier New"/>
                <a:ea typeface="Courier New"/>
                <a:cs typeface="Courier New"/>
                <a:sym typeface="Courier New"/>
              </a:rPr>
              <a:t>"</a:t>
            </a:r>
            <a:r>
              <a:rPr lang="en" sz="1600" b="1" dirty="0">
                <a:solidFill>
                  <a:srgbClr val="080808"/>
                </a:solidFill>
                <a:latin typeface="Courier New"/>
                <a:ea typeface="Courier New"/>
                <a:cs typeface="Courier New"/>
                <a:sym typeface="Courier New"/>
              </a:rPr>
              <a:t>, spark)</a:t>
            </a:r>
            <a:endParaRPr sz="1600" b="1" dirty="0">
              <a:solidFill>
                <a:srgbClr val="080808"/>
              </a:solidFill>
              <a:latin typeface="Courier New"/>
              <a:ea typeface="Courier New"/>
              <a:cs typeface="Courier New"/>
              <a:sym typeface="Courier New"/>
            </a:endParaRPr>
          </a:p>
          <a:p>
            <a:pPr marL="0" lvl="0" indent="0" algn="l" rtl="0">
              <a:spcBef>
                <a:spcPts val="0"/>
              </a:spcBef>
              <a:spcAft>
                <a:spcPts val="0"/>
              </a:spcAft>
              <a:buNone/>
            </a:pPr>
            <a:endParaRPr sz="1600" b="1" dirty="0">
              <a:solidFill>
                <a:srgbClr val="080808"/>
              </a:solidFill>
              <a:latin typeface="Courier New"/>
              <a:ea typeface="Courier New"/>
              <a:cs typeface="Courier New"/>
              <a:sym typeface="Courier New"/>
            </a:endParaRPr>
          </a:p>
          <a:p>
            <a:pPr marL="0" lvl="0" indent="0" algn="l" rtl="0">
              <a:spcBef>
                <a:spcPts val="0"/>
              </a:spcBef>
              <a:spcAft>
                <a:spcPts val="0"/>
              </a:spcAft>
              <a:buNone/>
            </a:pPr>
            <a:r>
              <a:rPr lang="en" sz="1600" b="1" dirty="0">
                <a:solidFill>
                  <a:srgbClr val="080808"/>
                </a:solidFill>
                <a:latin typeface="Courier New"/>
                <a:ea typeface="Courier New"/>
                <a:cs typeface="Courier New"/>
                <a:sym typeface="Courier New"/>
              </a:rPr>
              <a:t>  </a:t>
            </a:r>
            <a:r>
              <a:rPr lang="en" sz="1600" b="1" dirty="0" err="1">
                <a:solidFill>
                  <a:srgbClr val="080808"/>
                </a:solidFill>
                <a:latin typeface="Courier New"/>
                <a:ea typeface="Courier New"/>
                <a:cs typeface="Courier New"/>
                <a:sym typeface="Courier New"/>
              </a:rPr>
              <a:t>actual_df</a:t>
            </a:r>
            <a:r>
              <a:rPr lang="en" sz="1600" b="1" dirty="0">
                <a:solidFill>
                  <a:srgbClr val="080808"/>
                </a:solidFill>
                <a:latin typeface="Courier New"/>
                <a:ea typeface="Courier New"/>
                <a:cs typeface="Courier New"/>
                <a:sym typeface="Courier New"/>
              </a:rPr>
              <a:t> = transform(</a:t>
            </a:r>
            <a:endParaRPr sz="1600" b="1" dirty="0">
              <a:solidFill>
                <a:srgbClr val="080808"/>
              </a:solidFill>
              <a:latin typeface="Courier New"/>
              <a:ea typeface="Courier New"/>
              <a:cs typeface="Courier New"/>
              <a:sym typeface="Courier New"/>
            </a:endParaRPr>
          </a:p>
          <a:p>
            <a:pPr marL="0" lvl="0" indent="0" algn="l" rtl="0">
              <a:spcBef>
                <a:spcPts val="0"/>
              </a:spcBef>
              <a:spcAft>
                <a:spcPts val="0"/>
              </a:spcAft>
              <a:buNone/>
            </a:pPr>
            <a:r>
              <a:rPr lang="en" sz="1600" b="1" dirty="0">
                <a:solidFill>
                  <a:srgbClr val="080808"/>
                </a:solidFill>
                <a:latin typeface="Courier New"/>
                <a:ea typeface="Courier New"/>
                <a:cs typeface="Courier New"/>
                <a:sym typeface="Courier New"/>
              </a:rPr>
              <a:t>    </a:t>
            </a:r>
            <a:r>
              <a:rPr lang="en" sz="1600" b="1" dirty="0" err="1">
                <a:solidFill>
                  <a:srgbClr val="080808"/>
                </a:solidFill>
                <a:latin typeface="Courier New"/>
                <a:ea typeface="Courier New"/>
                <a:cs typeface="Courier New"/>
                <a:sym typeface="Courier New"/>
              </a:rPr>
              <a:t>business_df</a:t>
            </a:r>
            <a:r>
              <a:rPr lang="en" sz="1600" b="1" dirty="0">
                <a:solidFill>
                  <a:srgbClr val="080808"/>
                </a:solidFill>
                <a:latin typeface="Courier New"/>
                <a:ea typeface="Courier New"/>
                <a:cs typeface="Courier New"/>
                <a:sym typeface="Courier New"/>
              </a:rPr>
              <a:t>,</a:t>
            </a:r>
            <a:endParaRPr sz="1600" b="1" dirty="0">
              <a:solidFill>
                <a:srgbClr val="080808"/>
              </a:solidFill>
              <a:latin typeface="Courier New"/>
              <a:ea typeface="Courier New"/>
              <a:cs typeface="Courier New"/>
              <a:sym typeface="Courier New"/>
            </a:endParaRPr>
          </a:p>
          <a:p>
            <a:pPr marL="0" lvl="0" indent="0" algn="l" rtl="0">
              <a:spcBef>
                <a:spcPts val="0"/>
              </a:spcBef>
              <a:spcAft>
                <a:spcPts val="0"/>
              </a:spcAft>
              <a:buNone/>
            </a:pPr>
            <a:r>
              <a:rPr lang="en" sz="1600" b="1" dirty="0">
                <a:solidFill>
                  <a:srgbClr val="080808"/>
                </a:solidFill>
                <a:latin typeface="Courier New"/>
                <a:ea typeface="Courier New"/>
                <a:cs typeface="Courier New"/>
                <a:sym typeface="Courier New"/>
              </a:rPr>
              <a:t>    </a:t>
            </a:r>
            <a:r>
              <a:rPr lang="en" sz="1600" b="1" dirty="0" err="1">
                <a:solidFill>
                  <a:srgbClr val="080808"/>
                </a:solidFill>
                <a:latin typeface="Courier New"/>
                <a:ea typeface="Courier New"/>
                <a:cs typeface="Courier New"/>
                <a:sym typeface="Courier New"/>
              </a:rPr>
              <a:t>checkin_df</a:t>
            </a:r>
            <a:r>
              <a:rPr lang="en" sz="1600" b="1" dirty="0">
                <a:solidFill>
                  <a:srgbClr val="080808"/>
                </a:solidFill>
                <a:latin typeface="Courier New"/>
                <a:ea typeface="Courier New"/>
                <a:cs typeface="Courier New"/>
                <a:sym typeface="Courier New"/>
              </a:rPr>
              <a:t>,</a:t>
            </a:r>
            <a:endParaRPr sz="1600" b="1" dirty="0">
              <a:solidFill>
                <a:srgbClr val="080808"/>
              </a:solidFill>
              <a:latin typeface="Courier New"/>
              <a:ea typeface="Courier New"/>
              <a:cs typeface="Courier New"/>
              <a:sym typeface="Courier New"/>
            </a:endParaRPr>
          </a:p>
          <a:p>
            <a:pPr marL="0" lvl="0" indent="0" algn="l" rtl="0">
              <a:spcBef>
                <a:spcPts val="0"/>
              </a:spcBef>
              <a:spcAft>
                <a:spcPts val="0"/>
              </a:spcAft>
              <a:buNone/>
            </a:pPr>
            <a:r>
              <a:rPr lang="en" sz="1600" b="1" dirty="0">
                <a:solidFill>
                  <a:srgbClr val="080808"/>
                </a:solidFill>
                <a:latin typeface="Courier New"/>
                <a:ea typeface="Courier New"/>
                <a:cs typeface="Courier New"/>
                <a:sym typeface="Courier New"/>
              </a:rPr>
              <a:t>    </a:t>
            </a:r>
            <a:r>
              <a:rPr lang="en" sz="1600" b="1" dirty="0" err="1">
                <a:solidFill>
                  <a:srgbClr val="080808"/>
                </a:solidFill>
                <a:latin typeface="Courier New"/>
                <a:ea typeface="Courier New"/>
                <a:cs typeface="Courier New"/>
                <a:sym typeface="Courier New"/>
              </a:rPr>
              <a:t>b_reviews_df</a:t>
            </a:r>
            <a:r>
              <a:rPr lang="en" sz="1600" b="1" dirty="0">
                <a:solidFill>
                  <a:srgbClr val="080808"/>
                </a:solidFill>
                <a:latin typeface="Courier New"/>
                <a:ea typeface="Courier New"/>
                <a:cs typeface="Courier New"/>
                <a:sym typeface="Courier New"/>
              </a:rPr>
              <a:t>,</a:t>
            </a:r>
            <a:endParaRPr sz="1600" b="1" dirty="0">
              <a:solidFill>
                <a:srgbClr val="080808"/>
              </a:solidFill>
              <a:latin typeface="Courier New"/>
              <a:ea typeface="Courier New"/>
              <a:cs typeface="Courier New"/>
              <a:sym typeface="Courier New"/>
            </a:endParaRPr>
          </a:p>
          <a:p>
            <a:pPr marL="0" lvl="0" indent="0" algn="l" rtl="0">
              <a:spcBef>
                <a:spcPts val="0"/>
              </a:spcBef>
              <a:spcAft>
                <a:spcPts val="0"/>
              </a:spcAft>
              <a:buNone/>
            </a:pPr>
            <a:r>
              <a:rPr lang="en" sz="1600" b="1" dirty="0">
                <a:solidFill>
                  <a:srgbClr val="080808"/>
                </a:solidFill>
                <a:latin typeface="Courier New"/>
                <a:ea typeface="Courier New"/>
                <a:cs typeface="Courier New"/>
                <a:sym typeface="Courier New"/>
              </a:rPr>
              <a:t>    </a:t>
            </a:r>
            <a:r>
              <a:rPr lang="en" sz="1600" b="1" dirty="0" err="1">
                <a:solidFill>
                  <a:srgbClr val="080808"/>
                </a:solidFill>
                <a:latin typeface="Courier New"/>
                <a:ea typeface="Courier New"/>
                <a:cs typeface="Courier New"/>
                <a:sym typeface="Courier New"/>
              </a:rPr>
              <a:t>tips_df</a:t>
            </a:r>
            <a:r>
              <a:rPr lang="en" sz="1600" b="1" dirty="0">
                <a:solidFill>
                  <a:srgbClr val="080808"/>
                </a:solidFill>
                <a:latin typeface="Courier New"/>
                <a:ea typeface="Courier New"/>
                <a:cs typeface="Courier New"/>
                <a:sym typeface="Courier New"/>
              </a:rPr>
              <a:t>,</a:t>
            </a:r>
            <a:endParaRPr sz="1600" b="1" dirty="0">
              <a:solidFill>
                <a:srgbClr val="080808"/>
              </a:solidFill>
              <a:latin typeface="Courier New"/>
              <a:ea typeface="Courier New"/>
              <a:cs typeface="Courier New"/>
              <a:sym typeface="Courier New"/>
            </a:endParaRPr>
          </a:p>
          <a:p>
            <a:pPr marL="0" lvl="0" indent="0" algn="l" rtl="0">
              <a:spcBef>
                <a:spcPts val="0"/>
              </a:spcBef>
              <a:spcAft>
                <a:spcPts val="0"/>
              </a:spcAft>
              <a:buNone/>
            </a:pPr>
            <a:r>
              <a:rPr lang="en" sz="1600" b="1" dirty="0">
                <a:solidFill>
                  <a:srgbClr val="080808"/>
                </a:solidFill>
                <a:latin typeface="Courier New"/>
                <a:ea typeface="Courier New"/>
                <a:cs typeface="Courier New"/>
                <a:sym typeface="Courier New"/>
              </a:rPr>
              <a:t>    </a:t>
            </a:r>
            <a:r>
              <a:rPr lang="en" sz="1600" b="1" dirty="0" err="1">
                <a:solidFill>
                  <a:srgbClr val="080808"/>
                </a:solidFill>
                <a:latin typeface="Courier New"/>
                <a:ea typeface="Courier New"/>
                <a:cs typeface="Courier New"/>
                <a:sym typeface="Courier New"/>
              </a:rPr>
              <a:t>m_reviews_df</a:t>
            </a:r>
            <a:r>
              <a:rPr lang="en" sz="1600" b="1" dirty="0">
                <a:solidFill>
                  <a:srgbClr val="080808"/>
                </a:solidFill>
                <a:latin typeface="Courier New"/>
                <a:ea typeface="Courier New"/>
                <a:cs typeface="Courier New"/>
                <a:sym typeface="Courier New"/>
              </a:rPr>
              <a:t>,</a:t>
            </a:r>
            <a:endParaRPr sz="1600" b="1" dirty="0">
              <a:solidFill>
                <a:srgbClr val="080808"/>
              </a:solidFill>
              <a:latin typeface="Courier New"/>
              <a:ea typeface="Courier New"/>
              <a:cs typeface="Courier New"/>
              <a:sym typeface="Courier New"/>
            </a:endParaRPr>
          </a:p>
          <a:p>
            <a:pPr marL="0" lvl="0" indent="0" algn="l" rtl="0">
              <a:spcBef>
                <a:spcPts val="0"/>
              </a:spcBef>
              <a:spcAft>
                <a:spcPts val="0"/>
              </a:spcAft>
              <a:buNone/>
            </a:pPr>
            <a:r>
              <a:rPr lang="en" sz="1600" b="1" dirty="0">
                <a:solidFill>
                  <a:srgbClr val="080808"/>
                </a:solidFill>
                <a:latin typeface="Courier New"/>
                <a:ea typeface="Courier New"/>
                <a:cs typeface="Courier New"/>
                <a:sym typeface="Courier New"/>
              </a:rPr>
              <a:t>    datetime(</a:t>
            </a:r>
            <a:r>
              <a:rPr lang="en" sz="1600" b="1" dirty="0">
                <a:solidFill>
                  <a:srgbClr val="1750EB"/>
                </a:solidFill>
                <a:latin typeface="Courier New"/>
                <a:ea typeface="Courier New"/>
                <a:cs typeface="Courier New"/>
                <a:sym typeface="Courier New"/>
              </a:rPr>
              <a:t>2022</a:t>
            </a:r>
            <a:r>
              <a:rPr lang="en" sz="1600" b="1" dirty="0">
                <a:solidFill>
                  <a:srgbClr val="080808"/>
                </a:solidFill>
                <a:latin typeface="Courier New"/>
                <a:ea typeface="Courier New"/>
                <a:cs typeface="Courier New"/>
                <a:sym typeface="Courier New"/>
              </a:rPr>
              <a:t>, </a:t>
            </a:r>
            <a:r>
              <a:rPr lang="en" sz="1600" b="1" dirty="0">
                <a:solidFill>
                  <a:srgbClr val="1750EB"/>
                </a:solidFill>
                <a:latin typeface="Courier New"/>
                <a:ea typeface="Courier New"/>
                <a:cs typeface="Courier New"/>
                <a:sym typeface="Courier New"/>
              </a:rPr>
              <a:t>4</a:t>
            </a:r>
            <a:r>
              <a:rPr lang="en" sz="1600" b="1" dirty="0">
                <a:solidFill>
                  <a:srgbClr val="080808"/>
                </a:solidFill>
                <a:latin typeface="Courier New"/>
                <a:ea typeface="Courier New"/>
                <a:cs typeface="Courier New"/>
                <a:sym typeface="Courier New"/>
              </a:rPr>
              <a:t>, </a:t>
            </a:r>
            <a:r>
              <a:rPr lang="en" sz="1600" b="1" dirty="0">
                <a:solidFill>
                  <a:srgbClr val="1750EB"/>
                </a:solidFill>
                <a:latin typeface="Courier New"/>
                <a:ea typeface="Courier New"/>
                <a:cs typeface="Courier New"/>
                <a:sym typeface="Courier New"/>
              </a:rPr>
              <a:t>14</a:t>
            </a:r>
            <a:r>
              <a:rPr lang="en" sz="1600" b="1" dirty="0">
                <a:solidFill>
                  <a:srgbClr val="080808"/>
                </a:solidFill>
                <a:latin typeface="Courier New"/>
                <a:ea typeface="Courier New"/>
                <a:cs typeface="Courier New"/>
                <a:sym typeface="Courier New"/>
              </a:rPr>
              <a:t>)</a:t>
            </a:r>
            <a:endParaRPr sz="1600" b="1" dirty="0">
              <a:solidFill>
                <a:srgbClr val="080808"/>
              </a:solidFill>
              <a:latin typeface="Courier New"/>
              <a:ea typeface="Courier New"/>
              <a:cs typeface="Courier New"/>
              <a:sym typeface="Courier New"/>
            </a:endParaRPr>
          </a:p>
          <a:p>
            <a:pPr marL="0" lvl="0" indent="0" algn="l" rtl="0">
              <a:spcBef>
                <a:spcPts val="0"/>
              </a:spcBef>
              <a:spcAft>
                <a:spcPts val="0"/>
              </a:spcAft>
              <a:buNone/>
            </a:pPr>
            <a:r>
              <a:rPr lang="en" sz="1600" b="1" dirty="0">
                <a:solidFill>
                  <a:srgbClr val="080808"/>
                </a:solidFill>
                <a:latin typeface="Courier New"/>
                <a:ea typeface="Courier New"/>
                <a:cs typeface="Courier New"/>
                <a:sym typeface="Courier New"/>
              </a:rPr>
              <a:t>  )</a:t>
            </a:r>
            <a:endParaRPr sz="1600" b="1" dirty="0">
              <a:solidFill>
                <a:srgbClr val="080808"/>
              </a:solidFill>
              <a:latin typeface="Courier New"/>
              <a:ea typeface="Courier New"/>
              <a:cs typeface="Courier New"/>
              <a:sym typeface="Courier New"/>
            </a:endParaRPr>
          </a:p>
          <a:p>
            <a:pPr marL="0" lvl="0" indent="0" algn="l" rtl="0">
              <a:spcBef>
                <a:spcPts val="0"/>
              </a:spcBef>
              <a:spcAft>
                <a:spcPts val="0"/>
              </a:spcAft>
              <a:buNone/>
            </a:pPr>
            <a:endParaRPr sz="1600" b="1" dirty="0">
              <a:solidFill>
                <a:srgbClr val="080808"/>
              </a:solidFill>
              <a:latin typeface="Courier New"/>
              <a:ea typeface="Courier New"/>
              <a:cs typeface="Courier New"/>
              <a:sym typeface="Courier New"/>
            </a:endParaRPr>
          </a:p>
          <a:p>
            <a:pPr marL="0" lvl="0" indent="0" algn="l" rtl="0">
              <a:spcBef>
                <a:spcPts val="0"/>
              </a:spcBef>
              <a:spcAft>
                <a:spcPts val="0"/>
              </a:spcAft>
              <a:buNone/>
            </a:pPr>
            <a:endParaRPr sz="1600" b="1" dirty="0">
              <a:solidFill>
                <a:srgbClr val="080808"/>
              </a:solidFill>
              <a:latin typeface="Courier New"/>
              <a:ea typeface="Courier New"/>
              <a:cs typeface="Courier New"/>
              <a:sym typeface="Courier New"/>
            </a:endParaRPr>
          </a:p>
          <a:p>
            <a:pPr marL="0" lvl="0" indent="0" algn="l" rtl="0">
              <a:spcBef>
                <a:spcPts val="0"/>
              </a:spcBef>
              <a:spcAft>
                <a:spcPts val="0"/>
              </a:spcAft>
              <a:buNone/>
            </a:pPr>
            <a:r>
              <a:rPr lang="en" sz="1600" b="1" dirty="0">
                <a:solidFill>
                  <a:srgbClr val="0033B3"/>
                </a:solidFill>
                <a:latin typeface="Courier New"/>
                <a:ea typeface="Courier New"/>
                <a:cs typeface="Courier New"/>
                <a:sym typeface="Courier New"/>
              </a:rPr>
              <a:t>  assert </a:t>
            </a:r>
            <a:r>
              <a:rPr lang="en" sz="1600" b="1" dirty="0" err="1">
                <a:solidFill>
                  <a:srgbClr val="080808"/>
                </a:solidFill>
                <a:latin typeface="Courier New"/>
                <a:ea typeface="Courier New"/>
                <a:cs typeface="Courier New"/>
                <a:sym typeface="Courier New"/>
              </a:rPr>
              <a:t>data_frame_to_json</a:t>
            </a:r>
            <a:r>
              <a:rPr lang="en" sz="1600" b="1" dirty="0">
                <a:solidFill>
                  <a:srgbClr val="080808"/>
                </a:solidFill>
                <a:latin typeface="Courier New"/>
                <a:ea typeface="Courier New"/>
                <a:cs typeface="Courier New"/>
                <a:sym typeface="Courier New"/>
              </a:rPr>
              <a:t>(</a:t>
            </a:r>
            <a:r>
              <a:rPr lang="en" sz="1600" b="1" dirty="0" err="1">
                <a:solidFill>
                  <a:srgbClr val="080808"/>
                </a:solidFill>
                <a:latin typeface="Courier New"/>
                <a:ea typeface="Courier New"/>
                <a:cs typeface="Courier New"/>
                <a:sym typeface="Courier New"/>
              </a:rPr>
              <a:t>actual_df</a:t>
            </a:r>
            <a:r>
              <a:rPr lang="en" sz="1600" b="1" dirty="0">
                <a:solidFill>
                  <a:srgbClr val="080808"/>
                </a:solidFill>
                <a:latin typeface="Courier New"/>
                <a:ea typeface="Courier New"/>
                <a:cs typeface="Courier New"/>
                <a:sym typeface="Courier New"/>
              </a:rPr>
              <a:t>) == </a:t>
            </a:r>
            <a:r>
              <a:rPr lang="en" sz="1600" b="1" dirty="0" err="1">
                <a:solidFill>
                  <a:srgbClr val="080808"/>
                </a:solidFill>
                <a:latin typeface="Courier New"/>
                <a:ea typeface="Courier New"/>
                <a:cs typeface="Courier New"/>
                <a:sym typeface="Courier New"/>
              </a:rPr>
              <a:t>expected_json</a:t>
            </a:r>
            <a:r>
              <a:rPr lang="en" sz="1600" b="1" dirty="0">
                <a:solidFill>
                  <a:srgbClr val="080808"/>
                </a:solidFill>
                <a:latin typeface="Courier New"/>
                <a:ea typeface="Courier New"/>
                <a:cs typeface="Courier New"/>
                <a:sym typeface="Courier New"/>
              </a:rPr>
              <a:t>()</a:t>
            </a:r>
            <a:endParaRPr sz="1600" b="1" dirty="0">
              <a:solidFill>
                <a:srgbClr val="080808"/>
              </a:solidFill>
              <a:latin typeface="Courier New"/>
              <a:ea typeface="Courier New"/>
              <a:cs typeface="Courier New"/>
              <a:sym typeface="Courier New"/>
            </a:endParaRPr>
          </a:p>
          <a:p>
            <a:pPr marL="0" lvl="0" indent="0" algn="l" rtl="0">
              <a:spcBef>
                <a:spcPts val="0"/>
              </a:spcBef>
              <a:spcAft>
                <a:spcPts val="0"/>
              </a:spcAft>
              <a:buNone/>
            </a:pPr>
            <a:endParaRPr sz="1600" b="1" dirty="0">
              <a:solidFill>
                <a:srgbClr val="080808"/>
              </a:solidFill>
              <a:latin typeface="Courier New"/>
              <a:ea typeface="Courier New"/>
              <a:cs typeface="Courier New"/>
              <a:sym typeface="Courier New"/>
            </a:endParaRPr>
          </a:p>
          <a:p>
            <a:pPr marL="0" lvl="0" indent="0" algn="l" rtl="0">
              <a:spcBef>
                <a:spcPts val="0"/>
              </a:spcBef>
              <a:spcAft>
                <a:spcPts val="0"/>
              </a:spcAft>
              <a:buNone/>
            </a:pPr>
            <a:endParaRPr dirty="0">
              <a:latin typeface="DM Sans"/>
              <a:ea typeface="DM Sans"/>
              <a:cs typeface="DM Sans"/>
              <a:sym typeface="DM Sans"/>
            </a:endParaRPr>
          </a:p>
        </p:txBody>
      </p:sp>
    </p:spTree>
    <p:extLst>
      <p:ext uri="{BB962C8B-B14F-4D97-AF65-F5344CB8AC3E}">
        <p14:creationId xmlns:p14="http://schemas.microsoft.com/office/powerpoint/2010/main" val="354589314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BFE7F0"/>
        </a:solidFill>
        <a:effectLst/>
      </p:bgPr>
    </p:bg>
    <p:spTree>
      <p:nvGrpSpPr>
        <p:cNvPr id="1" name="Shape 888"/>
        <p:cNvGrpSpPr/>
        <p:nvPr/>
      </p:nvGrpSpPr>
      <p:grpSpPr>
        <a:xfrm>
          <a:off x="0" y="0"/>
          <a:ext cx="0" cy="0"/>
          <a:chOff x="0" y="0"/>
          <a:chExt cx="0" cy="0"/>
        </a:xfrm>
      </p:grpSpPr>
      <p:sp>
        <p:nvSpPr>
          <p:cNvPr id="889" name="Google Shape;889;p8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51</a:t>
            </a:fld>
            <a:endParaRPr/>
          </a:p>
        </p:txBody>
      </p:sp>
      <p:sp>
        <p:nvSpPr>
          <p:cNvPr id="890" name="Google Shape;890;p81"/>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The Logic Test</a:t>
            </a:r>
            <a:endParaRPr dirty="0"/>
          </a:p>
        </p:txBody>
      </p:sp>
      <p:sp>
        <p:nvSpPr>
          <p:cNvPr id="893" name="Google Shape;893;p81"/>
          <p:cNvSpPr/>
          <p:nvPr/>
        </p:nvSpPr>
        <p:spPr>
          <a:xfrm>
            <a:off x="713195" y="1151721"/>
            <a:ext cx="10672724" cy="5170681"/>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81"/>
          <p:cNvSpPr txBox="1"/>
          <p:nvPr/>
        </p:nvSpPr>
        <p:spPr>
          <a:xfrm>
            <a:off x="713195" y="1136630"/>
            <a:ext cx="10672724" cy="507828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b="1" dirty="0">
                <a:solidFill>
                  <a:srgbClr val="0033B3"/>
                </a:solidFill>
                <a:latin typeface="Courier New"/>
                <a:ea typeface="Courier New"/>
                <a:cs typeface="Courier New"/>
                <a:sym typeface="Courier New"/>
              </a:rPr>
              <a:t>def </a:t>
            </a:r>
            <a:r>
              <a:rPr lang="en" sz="1600" b="1" dirty="0" err="1">
                <a:solidFill>
                  <a:srgbClr val="00627A"/>
                </a:solidFill>
                <a:latin typeface="Courier New"/>
                <a:ea typeface="Courier New"/>
                <a:cs typeface="Courier New"/>
                <a:sym typeface="Courier New"/>
              </a:rPr>
              <a:t>test_will_do_the_right_thing</a:t>
            </a:r>
            <a:r>
              <a:rPr lang="en" sz="1600" b="1" dirty="0">
                <a:solidFill>
                  <a:srgbClr val="080808"/>
                </a:solidFill>
                <a:latin typeface="Courier New"/>
                <a:ea typeface="Courier New"/>
                <a:cs typeface="Courier New"/>
                <a:sym typeface="Courier New"/>
              </a:rPr>
              <a:t>(spark: </a:t>
            </a:r>
            <a:r>
              <a:rPr lang="en" sz="1600" b="1" dirty="0" err="1">
                <a:latin typeface="Courier New"/>
                <a:ea typeface="Courier New"/>
                <a:cs typeface="Courier New"/>
                <a:sym typeface="Courier New"/>
              </a:rPr>
              <a:t>SparkSession</a:t>
            </a:r>
            <a:r>
              <a:rPr lang="en" sz="1600" b="1" dirty="0">
                <a:solidFill>
                  <a:srgbClr val="080808"/>
                </a:solidFill>
                <a:latin typeface="Courier New"/>
                <a:ea typeface="Courier New"/>
                <a:cs typeface="Courier New"/>
                <a:sym typeface="Courier New"/>
              </a:rPr>
              <a:t>) -&gt; </a:t>
            </a:r>
            <a:r>
              <a:rPr lang="en" sz="1600" b="1" dirty="0">
                <a:solidFill>
                  <a:srgbClr val="0033B3"/>
                </a:solidFill>
                <a:latin typeface="Courier New"/>
                <a:ea typeface="Courier New"/>
                <a:cs typeface="Courier New"/>
                <a:sym typeface="Courier New"/>
              </a:rPr>
              <a:t>None</a:t>
            </a:r>
            <a:r>
              <a:rPr lang="en" sz="1600" b="1" dirty="0">
                <a:solidFill>
                  <a:srgbClr val="080808"/>
                </a:solidFill>
                <a:latin typeface="Courier New"/>
                <a:ea typeface="Courier New"/>
                <a:cs typeface="Courier New"/>
                <a:sym typeface="Courier New"/>
              </a:rPr>
              <a:t>:</a:t>
            </a:r>
          </a:p>
          <a:p>
            <a:pPr marL="0" lvl="0" indent="0" algn="l" rtl="0">
              <a:spcBef>
                <a:spcPts val="0"/>
              </a:spcBef>
              <a:spcAft>
                <a:spcPts val="0"/>
              </a:spcAft>
              <a:buNone/>
            </a:pPr>
            <a:r>
              <a:rPr lang="en" sz="1600" b="1" dirty="0">
                <a:solidFill>
                  <a:srgbClr val="080808"/>
                </a:solidFill>
                <a:latin typeface="Courier New"/>
                <a:ea typeface="Courier New"/>
                <a:cs typeface="Courier New"/>
                <a:sym typeface="Courier New"/>
              </a:rPr>
              <a:t>  </a:t>
            </a:r>
            <a:r>
              <a:rPr lang="en" sz="1600" b="1" dirty="0" err="1">
                <a:solidFill>
                  <a:srgbClr val="080808"/>
                </a:solidFill>
                <a:latin typeface="Courier New"/>
                <a:ea typeface="Courier New"/>
                <a:cs typeface="Courier New"/>
                <a:sym typeface="Courier New"/>
              </a:rPr>
              <a:t>b_reviews_df</a:t>
            </a:r>
            <a:r>
              <a:rPr lang="en" sz="1600" b="1" dirty="0">
                <a:solidFill>
                  <a:srgbClr val="080808"/>
                </a:solidFill>
                <a:latin typeface="Courier New"/>
                <a:ea typeface="Courier New"/>
                <a:cs typeface="Courier New"/>
                <a:sym typeface="Courier New"/>
              </a:rPr>
              <a:t> = </a:t>
            </a:r>
            <a:r>
              <a:rPr lang="en" sz="1600" b="1" dirty="0" err="1">
                <a:solidFill>
                  <a:srgbClr val="080808"/>
                </a:solidFill>
                <a:latin typeface="Courier New"/>
                <a:ea typeface="Courier New"/>
                <a:cs typeface="Courier New"/>
                <a:sym typeface="Courier New"/>
              </a:rPr>
              <a:t>create_df_from_json</a:t>
            </a:r>
            <a:r>
              <a:rPr lang="en" sz="1600" b="1" dirty="0">
                <a:solidFill>
                  <a:srgbClr val="080808"/>
                </a:solidFill>
                <a:latin typeface="Courier New"/>
                <a:ea typeface="Courier New"/>
                <a:cs typeface="Courier New"/>
                <a:sym typeface="Courier New"/>
              </a:rPr>
              <a:t>(</a:t>
            </a:r>
            <a:r>
              <a:rPr lang="en" sz="1600" b="1" dirty="0">
                <a:solidFill>
                  <a:srgbClr val="067D17"/>
                </a:solidFill>
                <a:latin typeface="Courier New"/>
                <a:ea typeface="Courier New"/>
                <a:cs typeface="Courier New"/>
                <a:sym typeface="Courier New"/>
              </a:rPr>
              <a:t>"fixtures/</a:t>
            </a:r>
            <a:r>
              <a:rPr lang="en" sz="1600" b="1" dirty="0" err="1">
                <a:solidFill>
                  <a:srgbClr val="067D17"/>
                </a:solidFill>
                <a:latin typeface="Courier New"/>
                <a:ea typeface="Courier New"/>
                <a:cs typeface="Courier New"/>
                <a:sym typeface="Courier New"/>
              </a:rPr>
              <a:t>browser_reviews.json</a:t>
            </a:r>
            <a:r>
              <a:rPr lang="en" sz="1600" b="1" dirty="0">
                <a:solidFill>
                  <a:srgbClr val="067D17"/>
                </a:solidFill>
                <a:latin typeface="Courier New"/>
                <a:ea typeface="Courier New"/>
                <a:cs typeface="Courier New"/>
                <a:sym typeface="Courier New"/>
              </a:rPr>
              <a:t>"</a:t>
            </a:r>
            <a:r>
              <a:rPr lang="en" sz="1600" b="1" dirty="0">
                <a:solidFill>
                  <a:srgbClr val="080808"/>
                </a:solidFill>
                <a:latin typeface="Courier New"/>
                <a:ea typeface="Courier New"/>
                <a:cs typeface="Courier New"/>
                <a:sym typeface="Courier New"/>
              </a:rPr>
              <a:t>, spark)</a:t>
            </a:r>
            <a:endParaRPr sz="1600" b="1" dirty="0">
              <a:solidFill>
                <a:srgbClr val="080808"/>
              </a:solidFill>
              <a:latin typeface="Courier New"/>
              <a:ea typeface="Courier New"/>
              <a:cs typeface="Courier New"/>
              <a:sym typeface="Courier New"/>
            </a:endParaRPr>
          </a:p>
          <a:p>
            <a:pPr marL="0" lvl="0" indent="0" algn="l" rtl="0">
              <a:spcBef>
                <a:spcPts val="0"/>
              </a:spcBef>
              <a:spcAft>
                <a:spcPts val="0"/>
              </a:spcAft>
              <a:buNone/>
            </a:pPr>
            <a:r>
              <a:rPr lang="en" sz="1600" b="1" dirty="0">
                <a:solidFill>
                  <a:srgbClr val="080808"/>
                </a:solidFill>
                <a:latin typeface="Courier New"/>
                <a:ea typeface="Courier New"/>
                <a:cs typeface="Courier New"/>
                <a:sym typeface="Courier New"/>
              </a:rPr>
              <a:t>  </a:t>
            </a:r>
            <a:r>
              <a:rPr lang="en" sz="1600" b="1" dirty="0" err="1">
                <a:solidFill>
                  <a:srgbClr val="080808"/>
                </a:solidFill>
                <a:latin typeface="Courier New"/>
                <a:ea typeface="Courier New"/>
                <a:cs typeface="Courier New"/>
                <a:sym typeface="Courier New"/>
              </a:rPr>
              <a:t>checkin_df</a:t>
            </a:r>
            <a:r>
              <a:rPr lang="en" sz="1600" b="1" dirty="0">
                <a:solidFill>
                  <a:srgbClr val="080808"/>
                </a:solidFill>
                <a:latin typeface="Courier New"/>
                <a:ea typeface="Courier New"/>
                <a:cs typeface="Courier New"/>
                <a:sym typeface="Courier New"/>
              </a:rPr>
              <a:t>   = </a:t>
            </a:r>
            <a:r>
              <a:rPr lang="en" sz="1600" b="1" dirty="0" err="1">
                <a:solidFill>
                  <a:srgbClr val="080808"/>
                </a:solidFill>
                <a:latin typeface="Courier New"/>
                <a:ea typeface="Courier New"/>
                <a:cs typeface="Courier New"/>
                <a:sym typeface="Courier New"/>
              </a:rPr>
              <a:t>create_df_from_json</a:t>
            </a:r>
            <a:r>
              <a:rPr lang="en" sz="1600" b="1" dirty="0">
                <a:solidFill>
                  <a:srgbClr val="080808"/>
                </a:solidFill>
                <a:latin typeface="Courier New"/>
                <a:ea typeface="Courier New"/>
                <a:cs typeface="Courier New"/>
                <a:sym typeface="Courier New"/>
              </a:rPr>
              <a:t>(</a:t>
            </a:r>
            <a:r>
              <a:rPr lang="en" sz="1600" b="1" dirty="0">
                <a:solidFill>
                  <a:srgbClr val="067D17"/>
                </a:solidFill>
                <a:latin typeface="Courier New"/>
                <a:ea typeface="Courier New"/>
                <a:cs typeface="Courier New"/>
                <a:sym typeface="Courier New"/>
              </a:rPr>
              <a:t>"fixtures/</a:t>
            </a:r>
            <a:r>
              <a:rPr lang="en" sz="1600" b="1" dirty="0" err="1">
                <a:solidFill>
                  <a:srgbClr val="067D17"/>
                </a:solidFill>
                <a:latin typeface="Courier New"/>
                <a:ea typeface="Courier New"/>
                <a:cs typeface="Courier New"/>
                <a:sym typeface="Courier New"/>
              </a:rPr>
              <a:t>checkin.json</a:t>
            </a:r>
            <a:r>
              <a:rPr lang="en" sz="1600" b="1" dirty="0">
                <a:solidFill>
                  <a:srgbClr val="067D17"/>
                </a:solidFill>
                <a:latin typeface="Courier New"/>
                <a:ea typeface="Courier New"/>
                <a:cs typeface="Courier New"/>
                <a:sym typeface="Courier New"/>
              </a:rPr>
              <a:t>"</a:t>
            </a:r>
            <a:r>
              <a:rPr lang="en" sz="1600" b="1" dirty="0">
                <a:solidFill>
                  <a:srgbClr val="080808"/>
                </a:solidFill>
                <a:latin typeface="Courier New"/>
                <a:ea typeface="Courier New"/>
                <a:cs typeface="Courier New"/>
                <a:sym typeface="Courier New"/>
              </a:rPr>
              <a:t>, spark)</a:t>
            </a:r>
            <a:endParaRPr sz="1600" b="1" dirty="0">
              <a:solidFill>
                <a:srgbClr val="080808"/>
              </a:solidFill>
              <a:latin typeface="Courier New"/>
              <a:ea typeface="Courier New"/>
              <a:cs typeface="Courier New"/>
              <a:sym typeface="Courier New"/>
            </a:endParaRPr>
          </a:p>
          <a:p>
            <a:pPr marL="0" lvl="0" indent="0" algn="l" rtl="0">
              <a:spcBef>
                <a:spcPts val="0"/>
              </a:spcBef>
              <a:spcAft>
                <a:spcPts val="0"/>
              </a:spcAft>
              <a:buNone/>
            </a:pPr>
            <a:r>
              <a:rPr lang="en" sz="1600" b="1" dirty="0">
                <a:solidFill>
                  <a:srgbClr val="080808"/>
                </a:solidFill>
                <a:latin typeface="Courier New"/>
                <a:ea typeface="Courier New"/>
                <a:cs typeface="Courier New"/>
                <a:sym typeface="Courier New"/>
              </a:rPr>
              <a:t>  </a:t>
            </a:r>
            <a:r>
              <a:rPr lang="en" sz="1600" b="1" dirty="0" err="1">
                <a:solidFill>
                  <a:srgbClr val="080808"/>
                </a:solidFill>
                <a:latin typeface="Courier New"/>
                <a:ea typeface="Courier New"/>
                <a:cs typeface="Courier New"/>
                <a:sym typeface="Courier New"/>
              </a:rPr>
              <a:t>tips_df</a:t>
            </a:r>
            <a:r>
              <a:rPr lang="en" sz="1600" b="1" dirty="0">
                <a:solidFill>
                  <a:srgbClr val="080808"/>
                </a:solidFill>
                <a:latin typeface="Courier New"/>
                <a:ea typeface="Courier New"/>
                <a:cs typeface="Courier New"/>
                <a:sym typeface="Courier New"/>
              </a:rPr>
              <a:t>      = </a:t>
            </a:r>
            <a:r>
              <a:rPr lang="en" sz="1600" b="1" dirty="0" err="1">
                <a:solidFill>
                  <a:srgbClr val="080808"/>
                </a:solidFill>
                <a:latin typeface="Courier New"/>
                <a:ea typeface="Courier New"/>
                <a:cs typeface="Courier New"/>
                <a:sym typeface="Courier New"/>
              </a:rPr>
              <a:t>create_df_from_json</a:t>
            </a:r>
            <a:r>
              <a:rPr lang="en" sz="1600" b="1" dirty="0">
                <a:solidFill>
                  <a:srgbClr val="080808"/>
                </a:solidFill>
                <a:latin typeface="Courier New"/>
                <a:ea typeface="Courier New"/>
                <a:cs typeface="Courier New"/>
                <a:sym typeface="Courier New"/>
              </a:rPr>
              <a:t>(</a:t>
            </a:r>
            <a:r>
              <a:rPr lang="en" sz="1600" b="1" dirty="0">
                <a:solidFill>
                  <a:srgbClr val="067D17"/>
                </a:solidFill>
                <a:latin typeface="Courier New"/>
                <a:ea typeface="Courier New"/>
                <a:cs typeface="Courier New"/>
                <a:sym typeface="Courier New"/>
              </a:rPr>
              <a:t>"fixtures/</a:t>
            </a:r>
            <a:r>
              <a:rPr lang="en" sz="1600" b="1" dirty="0" err="1">
                <a:solidFill>
                  <a:srgbClr val="067D17"/>
                </a:solidFill>
                <a:latin typeface="Courier New"/>
                <a:ea typeface="Courier New"/>
                <a:cs typeface="Courier New"/>
                <a:sym typeface="Courier New"/>
              </a:rPr>
              <a:t>tips.json</a:t>
            </a:r>
            <a:r>
              <a:rPr lang="en" sz="1600" b="1" dirty="0">
                <a:solidFill>
                  <a:srgbClr val="067D17"/>
                </a:solidFill>
                <a:latin typeface="Courier New"/>
                <a:ea typeface="Courier New"/>
                <a:cs typeface="Courier New"/>
                <a:sym typeface="Courier New"/>
              </a:rPr>
              <a:t>"</a:t>
            </a:r>
            <a:r>
              <a:rPr lang="en" sz="1600" b="1" dirty="0">
                <a:solidFill>
                  <a:srgbClr val="080808"/>
                </a:solidFill>
                <a:latin typeface="Courier New"/>
                <a:ea typeface="Courier New"/>
                <a:cs typeface="Courier New"/>
                <a:sym typeface="Courier New"/>
              </a:rPr>
              <a:t>, spark)</a:t>
            </a:r>
            <a:endParaRPr sz="1600" b="1" dirty="0">
              <a:solidFill>
                <a:srgbClr val="080808"/>
              </a:solidFill>
              <a:latin typeface="Courier New"/>
              <a:ea typeface="Courier New"/>
              <a:cs typeface="Courier New"/>
              <a:sym typeface="Courier New"/>
            </a:endParaRPr>
          </a:p>
          <a:p>
            <a:pPr marL="0" lvl="0" indent="0" algn="l" rtl="0">
              <a:spcBef>
                <a:spcPts val="0"/>
              </a:spcBef>
              <a:spcAft>
                <a:spcPts val="0"/>
              </a:spcAft>
              <a:buNone/>
            </a:pPr>
            <a:r>
              <a:rPr lang="en" sz="1600" b="1" dirty="0">
                <a:solidFill>
                  <a:srgbClr val="080808"/>
                </a:solidFill>
                <a:latin typeface="Courier New"/>
                <a:ea typeface="Courier New"/>
                <a:cs typeface="Courier New"/>
                <a:sym typeface="Courier New"/>
              </a:rPr>
              <a:t>  </a:t>
            </a:r>
            <a:r>
              <a:rPr lang="en" sz="1600" b="1" dirty="0" err="1">
                <a:solidFill>
                  <a:srgbClr val="080808"/>
                </a:solidFill>
                <a:latin typeface="Courier New"/>
                <a:ea typeface="Courier New"/>
                <a:cs typeface="Courier New"/>
                <a:sym typeface="Courier New"/>
              </a:rPr>
              <a:t>business_df</a:t>
            </a:r>
            <a:r>
              <a:rPr lang="en" sz="1600" b="1" dirty="0">
                <a:solidFill>
                  <a:srgbClr val="080808"/>
                </a:solidFill>
                <a:latin typeface="Courier New"/>
                <a:ea typeface="Courier New"/>
                <a:cs typeface="Courier New"/>
                <a:sym typeface="Courier New"/>
              </a:rPr>
              <a:t>  = </a:t>
            </a:r>
            <a:r>
              <a:rPr lang="en" sz="1600" b="1" dirty="0" err="1">
                <a:solidFill>
                  <a:srgbClr val="080808"/>
                </a:solidFill>
                <a:latin typeface="Courier New"/>
                <a:ea typeface="Courier New"/>
                <a:cs typeface="Courier New"/>
                <a:sym typeface="Courier New"/>
              </a:rPr>
              <a:t>create_df_from_json</a:t>
            </a:r>
            <a:r>
              <a:rPr lang="en" sz="1600" b="1" dirty="0">
                <a:solidFill>
                  <a:srgbClr val="080808"/>
                </a:solidFill>
                <a:latin typeface="Courier New"/>
                <a:ea typeface="Courier New"/>
                <a:cs typeface="Courier New"/>
                <a:sym typeface="Courier New"/>
              </a:rPr>
              <a:t>(</a:t>
            </a:r>
            <a:r>
              <a:rPr lang="en" sz="1600" b="1" dirty="0">
                <a:solidFill>
                  <a:srgbClr val="067D17"/>
                </a:solidFill>
                <a:latin typeface="Courier New"/>
                <a:ea typeface="Courier New"/>
                <a:cs typeface="Courier New"/>
                <a:sym typeface="Courier New"/>
              </a:rPr>
              <a:t>"fixtures/</a:t>
            </a:r>
            <a:r>
              <a:rPr lang="en" sz="1600" b="1" dirty="0" err="1">
                <a:solidFill>
                  <a:srgbClr val="067D17"/>
                </a:solidFill>
                <a:latin typeface="Courier New"/>
                <a:ea typeface="Courier New"/>
                <a:cs typeface="Courier New"/>
                <a:sym typeface="Courier New"/>
              </a:rPr>
              <a:t>business.json</a:t>
            </a:r>
            <a:r>
              <a:rPr lang="en" sz="1600" b="1" dirty="0">
                <a:solidFill>
                  <a:srgbClr val="067D17"/>
                </a:solidFill>
                <a:latin typeface="Courier New"/>
                <a:ea typeface="Courier New"/>
                <a:cs typeface="Courier New"/>
                <a:sym typeface="Courier New"/>
              </a:rPr>
              <a:t>"</a:t>
            </a:r>
            <a:r>
              <a:rPr lang="en" sz="1600" b="1" dirty="0">
                <a:solidFill>
                  <a:srgbClr val="080808"/>
                </a:solidFill>
                <a:latin typeface="Courier New"/>
                <a:ea typeface="Courier New"/>
                <a:cs typeface="Courier New"/>
                <a:sym typeface="Courier New"/>
              </a:rPr>
              <a:t>, spark)</a:t>
            </a:r>
            <a:endParaRPr sz="1600" b="1" dirty="0">
              <a:solidFill>
                <a:srgbClr val="080808"/>
              </a:solidFill>
              <a:latin typeface="Courier New"/>
              <a:ea typeface="Courier New"/>
              <a:cs typeface="Courier New"/>
              <a:sym typeface="Courier New"/>
            </a:endParaRPr>
          </a:p>
          <a:p>
            <a:pPr marL="0" lvl="0" indent="0" algn="l" rtl="0">
              <a:spcBef>
                <a:spcPts val="0"/>
              </a:spcBef>
              <a:spcAft>
                <a:spcPts val="0"/>
              </a:spcAft>
              <a:buNone/>
            </a:pPr>
            <a:r>
              <a:rPr lang="en" sz="1600" b="1" dirty="0">
                <a:solidFill>
                  <a:srgbClr val="080808"/>
                </a:solidFill>
                <a:latin typeface="Courier New"/>
                <a:ea typeface="Courier New"/>
                <a:cs typeface="Courier New"/>
                <a:sym typeface="Courier New"/>
              </a:rPr>
              <a:t>  </a:t>
            </a:r>
            <a:r>
              <a:rPr lang="en" sz="1600" b="1" dirty="0" err="1">
                <a:solidFill>
                  <a:srgbClr val="080808"/>
                </a:solidFill>
                <a:latin typeface="Courier New"/>
                <a:ea typeface="Courier New"/>
                <a:cs typeface="Courier New"/>
                <a:sym typeface="Courier New"/>
              </a:rPr>
              <a:t>m_reviews_df</a:t>
            </a:r>
            <a:r>
              <a:rPr lang="en" sz="1600" b="1" dirty="0">
                <a:solidFill>
                  <a:srgbClr val="080808"/>
                </a:solidFill>
                <a:latin typeface="Courier New"/>
                <a:ea typeface="Courier New"/>
                <a:cs typeface="Courier New"/>
                <a:sym typeface="Courier New"/>
              </a:rPr>
              <a:t> = </a:t>
            </a:r>
            <a:r>
              <a:rPr lang="en" sz="1600" b="1" dirty="0" err="1">
                <a:solidFill>
                  <a:srgbClr val="080808"/>
                </a:solidFill>
                <a:latin typeface="Courier New"/>
                <a:ea typeface="Courier New"/>
                <a:cs typeface="Courier New"/>
                <a:sym typeface="Courier New"/>
              </a:rPr>
              <a:t>create_df_from_json</a:t>
            </a:r>
            <a:r>
              <a:rPr lang="en" sz="1600" b="1" dirty="0">
                <a:solidFill>
                  <a:srgbClr val="080808"/>
                </a:solidFill>
                <a:latin typeface="Courier New"/>
                <a:ea typeface="Courier New"/>
                <a:cs typeface="Courier New"/>
                <a:sym typeface="Courier New"/>
              </a:rPr>
              <a:t>(</a:t>
            </a:r>
            <a:r>
              <a:rPr lang="en" sz="1600" b="1" dirty="0">
                <a:solidFill>
                  <a:srgbClr val="067D17"/>
                </a:solidFill>
                <a:latin typeface="Courier New"/>
                <a:ea typeface="Courier New"/>
                <a:cs typeface="Courier New"/>
                <a:sym typeface="Courier New"/>
              </a:rPr>
              <a:t>"fixtures/</a:t>
            </a:r>
            <a:r>
              <a:rPr lang="en" sz="1600" b="1" dirty="0" err="1">
                <a:solidFill>
                  <a:srgbClr val="067D17"/>
                </a:solidFill>
                <a:latin typeface="Courier New"/>
                <a:ea typeface="Courier New"/>
                <a:cs typeface="Courier New"/>
                <a:sym typeface="Courier New"/>
              </a:rPr>
              <a:t>mobile_reviews.json</a:t>
            </a:r>
            <a:r>
              <a:rPr lang="en" sz="1600" b="1" dirty="0">
                <a:solidFill>
                  <a:srgbClr val="067D17"/>
                </a:solidFill>
                <a:latin typeface="Courier New"/>
                <a:ea typeface="Courier New"/>
                <a:cs typeface="Courier New"/>
                <a:sym typeface="Courier New"/>
              </a:rPr>
              <a:t>"</a:t>
            </a:r>
            <a:r>
              <a:rPr lang="en" sz="1600" b="1" dirty="0">
                <a:solidFill>
                  <a:srgbClr val="080808"/>
                </a:solidFill>
                <a:latin typeface="Courier New"/>
                <a:ea typeface="Courier New"/>
                <a:cs typeface="Courier New"/>
                <a:sym typeface="Courier New"/>
              </a:rPr>
              <a:t>, spark)</a:t>
            </a:r>
            <a:endParaRPr sz="1600" b="1" dirty="0">
              <a:solidFill>
                <a:srgbClr val="080808"/>
              </a:solidFill>
              <a:latin typeface="Courier New"/>
              <a:ea typeface="Courier New"/>
              <a:cs typeface="Courier New"/>
              <a:sym typeface="Courier New"/>
            </a:endParaRPr>
          </a:p>
          <a:p>
            <a:pPr marL="0" lvl="0" indent="0" algn="l" rtl="0">
              <a:spcBef>
                <a:spcPts val="0"/>
              </a:spcBef>
              <a:spcAft>
                <a:spcPts val="0"/>
              </a:spcAft>
              <a:buNone/>
            </a:pPr>
            <a:endParaRPr sz="1600" b="1" dirty="0">
              <a:solidFill>
                <a:srgbClr val="080808"/>
              </a:solidFill>
              <a:latin typeface="Courier New"/>
              <a:ea typeface="Courier New"/>
              <a:cs typeface="Courier New"/>
              <a:sym typeface="Courier New"/>
            </a:endParaRPr>
          </a:p>
          <a:p>
            <a:pPr marL="0" lvl="0" indent="0" algn="l" rtl="0">
              <a:spcBef>
                <a:spcPts val="0"/>
              </a:spcBef>
              <a:spcAft>
                <a:spcPts val="0"/>
              </a:spcAft>
              <a:buNone/>
            </a:pPr>
            <a:r>
              <a:rPr lang="en" sz="1600" b="1" dirty="0">
                <a:solidFill>
                  <a:srgbClr val="080808"/>
                </a:solidFill>
                <a:latin typeface="Courier New"/>
                <a:ea typeface="Courier New"/>
                <a:cs typeface="Courier New"/>
                <a:sym typeface="Courier New"/>
              </a:rPr>
              <a:t>  </a:t>
            </a:r>
            <a:r>
              <a:rPr lang="en" sz="1600" b="1" dirty="0" err="1">
                <a:solidFill>
                  <a:srgbClr val="080808"/>
                </a:solidFill>
                <a:latin typeface="Courier New"/>
                <a:ea typeface="Courier New"/>
                <a:cs typeface="Courier New"/>
                <a:sym typeface="Courier New"/>
              </a:rPr>
              <a:t>actual_df</a:t>
            </a:r>
            <a:r>
              <a:rPr lang="en" sz="1600" b="1" dirty="0">
                <a:solidFill>
                  <a:srgbClr val="080808"/>
                </a:solidFill>
                <a:latin typeface="Courier New"/>
                <a:ea typeface="Courier New"/>
                <a:cs typeface="Courier New"/>
                <a:sym typeface="Courier New"/>
              </a:rPr>
              <a:t> = transform(</a:t>
            </a:r>
            <a:endParaRPr sz="1600" b="1" dirty="0">
              <a:solidFill>
                <a:srgbClr val="080808"/>
              </a:solidFill>
              <a:latin typeface="Courier New"/>
              <a:ea typeface="Courier New"/>
              <a:cs typeface="Courier New"/>
              <a:sym typeface="Courier New"/>
            </a:endParaRPr>
          </a:p>
          <a:p>
            <a:pPr marL="0" lvl="0" indent="0" algn="l" rtl="0">
              <a:spcBef>
                <a:spcPts val="0"/>
              </a:spcBef>
              <a:spcAft>
                <a:spcPts val="0"/>
              </a:spcAft>
              <a:buNone/>
            </a:pPr>
            <a:r>
              <a:rPr lang="en" sz="1600" b="1" dirty="0">
                <a:solidFill>
                  <a:srgbClr val="080808"/>
                </a:solidFill>
                <a:latin typeface="Courier New"/>
                <a:ea typeface="Courier New"/>
                <a:cs typeface="Courier New"/>
                <a:sym typeface="Courier New"/>
              </a:rPr>
              <a:t>    </a:t>
            </a:r>
            <a:r>
              <a:rPr lang="en" sz="1600" b="1" dirty="0" err="1">
                <a:solidFill>
                  <a:srgbClr val="080808"/>
                </a:solidFill>
                <a:latin typeface="Courier New"/>
                <a:ea typeface="Courier New"/>
                <a:cs typeface="Courier New"/>
                <a:sym typeface="Courier New"/>
              </a:rPr>
              <a:t>business_df</a:t>
            </a:r>
            <a:r>
              <a:rPr lang="en" sz="1600" b="1" dirty="0">
                <a:solidFill>
                  <a:srgbClr val="080808"/>
                </a:solidFill>
                <a:latin typeface="Courier New"/>
                <a:ea typeface="Courier New"/>
                <a:cs typeface="Courier New"/>
                <a:sym typeface="Courier New"/>
              </a:rPr>
              <a:t>,</a:t>
            </a:r>
            <a:endParaRPr sz="1600" b="1" dirty="0">
              <a:solidFill>
                <a:srgbClr val="080808"/>
              </a:solidFill>
              <a:latin typeface="Courier New"/>
              <a:ea typeface="Courier New"/>
              <a:cs typeface="Courier New"/>
              <a:sym typeface="Courier New"/>
            </a:endParaRPr>
          </a:p>
          <a:p>
            <a:pPr marL="0" lvl="0" indent="0" algn="l" rtl="0">
              <a:spcBef>
                <a:spcPts val="0"/>
              </a:spcBef>
              <a:spcAft>
                <a:spcPts val="0"/>
              </a:spcAft>
              <a:buNone/>
            </a:pPr>
            <a:r>
              <a:rPr lang="en" sz="1600" b="1" dirty="0">
                <a:solidFill>
                  <a:srgbClr val="080808"/>
                </a:solidFill>
                <a:latin typeface="Courier New"/>
                <a:ea typeface="Courier New"/>
                <a:cs typeface="Courier New"/>
                <a:sym typeface="Courier New"/>
              </a:rPr>
              <a:t>    </a:t>
            </a:r>
            <a:r>
              <a:rPr lang="en" sz="1600" b="1" dirty="0" err="1">
                <a:solidFill>
                  <a:srgbClr val="080808"/>
                </a:solidFill>
                <a:latin typeface="Courier New"/>
                <a:ea typeface="Courier New"/>
                <a:cs typeface="Courier New"/>
                <a:sym typeface="Courier New"/>
              </a:rPr>
              <a:t>checkin_df</a:t>
            </a:r>
            <a:r>
              <a:rPr lang="en" sz="1600" b="1" dirty="0">
                <a:solidFill>
                  <a:srgbClr val="080808"/>
                </a:solidFill>
                <a:latin typeface="Courier New"/>
                <a:ea typeface="Courier New"/>
                <a:cs typeface="Courier New"/>
                <a:sym typeface="Courier New"/>
              </a:rPr>
              <a:t>,</a:t>
            </a:r>
            <a:endParaRPr sz="1600" b="1" dirty="0">
              <a:solidFill>
                <a:srgbClr val="080808"/>
              </a:solidFill>
              <a:latin typeface="Courier New"/>
              <a:ea typeface="Courier New"/>
              <a:cs typeface="Courier New"/>
              <a:sym typeface="Courier New"/>
            </a:endParaRPr>
          </a:p>
          <a:p>
            <a:pPr marL="0" lvl="0" indent="0" algn="l" rtl="0">
              <a:spcBef>
                <a:spcPts val="0"/>
              </a:spcBef>
              <a:spcAft>
                <a:spcPts val="0"/>
              </a:spcAft>
              <a:buNone/>
            </a:pPr>
            <a:r>
              <a:rPr lang="en" sz="1600" b="1" dirty="0">
                <a:solidFill>
                  <a:srgbClr val="080808"/>
                </a:solidFill>
                <a:latin typeface="Courier New"/>
                <a:ea typeface="Courier New"/>
                <a:cs typeface="Courier New"/>
                <a:sym typeface="Courier New"/>
              </a:rPr>
              <a:t>    </a:t>
            </a:r>
            <a:r>
              <a:rPr lang="en" sz="1600" b="1" dirty="0" err="1">
                <a:solidFill>
                  <a:srgbClr val="080808"/>
                </a:solidFill>
                <a:latin typeface="Courier New"/>
                <a:ea typeface="Courier New"/>
                <a:cs typeface="Courier New"/>
                <a:sym typeface="Courier New"/>
              </a:rPr>
              <a:t>b_reviews_df</a:t>
            </a:r>
            <a:r>
              <a:rPr lang="en" sz="1600" b="1" dirty="0">
                <a:solidFill>
                  <a:srgbClr val="080808"/>
                </a:solidFill>
                <a:latin typeface="Courier New"/>
                <a:ea typeface="Courier New"/>
                <a:cs typeface="Courier New"/>
                <a:sym typeface="Courier New"/>
              </a:rPr>
              <a:t>,</a:t>
            </a:r>
            <a:endParaRPr sz="1600" b="1" dirty="0">
              <a:solidFill>
                <a:srgbClr val="080808"/>
              </a:solidFill>
              <a:latin typeface="Courier New"/>
              <a:ea typeface="Courier New"/>
              <a:cs typeface="Courier New"/>
              <a:sym typeface="Courier New"/>
            </a:endParaRPr>
          </a:p>
          <a:p>
            <a:pPr marL="0" lvl="0" indent="0" algn="l" rtl="0">
              <a:spcBef>
                <a:spcPts val="0"/>
              </a:spcBef>
              <a:spcAft>
                <a:spcPts val="0"/>
              </a:spcAft>
              <a:buNone/>
            </a:pPr>
            <a:r>
              <a:rPr lang="en" sz="1600" b="1" dirty="0">
                <a:solidFill>
                  <a:srgbClr val="080808"/>
                </a:solidFill>
                <a:latin typeface="Courier New"/>
                <a:ea typeface="Courier New"/>
                <a:cs typeface="Courier New"/>
                <a:sym typeface="Courier New"/>
              </a:rPr>
              <a:t>    </a:t>
            </a:r>
            <a:r>
              <a:rPr lang="en" sz="1600" b="1" dirty="0" err="1">
                <a:solidFill>
                  <a:srgbClr val="080808"/>
                </a:solidFill>
                <a:latin typeface="Courier New"/>
                <a:ea typeface="Courier New"/>
                <a:cs typeface="Courier New"/>
                <a:sym typeface="Courier New"/>
              </a:rPr>
              <a:t>tips_df</a:t>
            </a:r>
            <a:r>
              <a:rPr lang="en" sz="1600" b="1" dirty="0">
                <a:solidFill>
                  <a:srgbClr val="080808"/>
                </a:solidFill>
                <a:latin typeface="Courier New"/>
                <a:ea typeface="Courier New"/>
                <a:cs typeface="Courier New"/>
                <a:sym typeface="Courier New"/>
              </a:rPr>
              <a:t>,</a:t>
            </a:r>
            <a:endParaRPr sz="1600" b="1" dirty="0">
              <a:solidFill>
                <a:srgbClr val="080808"/>
              </a:solidFill>
              <a:latin typeface="Courier New"/>
              <a:ea typeface="Courier New"/>
              <a:cs typeface="Courier New"/>
              <a:sym typeface="Courier New"/>
            </a:endParaRPr>
          </a:p>
          <a:p>
            <a:pPr marL="0" lvl="0" indent="0" algn="l" rtl="0">
              <a:spcBef>
                <a:spcPts val="0"/>
              </a:spcBef>
              <a:spcAft>
                <a:spcPts val="0"/>
              </a:spcAft>
              <a:buNone/>
            </a:pPr>
            <a:r>
              <a:rPr lang="en" sz="1600" b="1" dirty="0">
                <a:solidFill>
                  <a:srgbClr val="080808"/>
                </a:solidFill>
                <a:latin typeface="Courier New"/>
                <a:ea typeface="Courier New"/>
                <a:cs typeface="Courier New"/>
                <a:sym typeface="Courier New"/>
              </a:rPr>
              <a:t>    </a:t>
            </a:r>
            <a:r>
              <a:rPr lang="en" sz="1600" b="1" dirty="0" err="1">
                <a:solidFill>
                  <a:srgbClr val="080808"/>
                </a:solidFill>
                <a:latin typeface="Courier New"/>
                <a:ea typeface="Courier New"/>
                <a:cs typeface="Courier New"/>
                <a:sym typeface="Courier New"/>
              </a:rPr>
              <a:t>m_reviews_df</a:t>
            </a:r>
            <a:r>
              <a:rPr lang="en" sz="1600" b="1" dirty="0">
                <a:solidFill>
                  <a:srgbClr val="080808"/>
                </a:solidFill>
                <a:latin typeface="Courier New"/>
                <a:ea typeface="Courier New"/>
                <a:cs typeface="Courier New"/>
                <a:sym typeface="Courier New"/>
              </a:rPr>
              <a:t>,</a:t>
            </a:r>
            <a:endParaRPr sz="1600" b="1" dirty="0">
              <a:solidFill>
                <a:srgbClr val="080808"/>
              </a:solidFill>
              <a:latin typeface="Courier New"/>
              <a:ea typeface="Courier New"/>
              <a:cs typeface="Courier New"/>
              <a:sym typeface="Courier New"/>
            </a:endParaRPr>
          </a:p>
          <a:p>
            <a:pPr marL="0" lvl="0" indent="0" algn="l" rtl="0">
              <a:spcBef>
                <a:spcPts val="0"/>
              </a:spcBef>
              <a:spcAft>
                <a:spcPts val="0"/>
              </a:spcAft>
              <a:buNone/>
            </a:pPr>
            <a:r>
              <a:rPr lang="en" sz="1600" b="1" dirty="0">
                <a:solidFill>
                  <a:srgbClr val="080808"/>
                </a:solidFill>
                <a:latin typeface="Courier New"/>
                <a:ea typeface="Courier New"/>
                <a:cs typeface="Courier New"/>
                <a:sym typeface="Courier New"/>
              </a:rPr>
              <a:t>    datetime(</a:t>
            </a:r>
            <a:r>
              <a:rPr lang="en" sz="1600" b="1" dirty="0">
                <a:solidFill>
                  <a:srgbClr val="1750EB"/>
                </a:solidFill>
                <a:latin typeface="Courier New"/>
                <a:ea typeface="Courier New"/>
                <a:cs typeface="Courier New"/>
                <a:sym typeface="Courier New"/>
              </a:rPr>
              <a:t>2022</a:t>
            </a:r>
            <a:r>
              <a:rPr lang="en" sz="1600" b="1" dirty="0">
                <a:solidFill>
                  <a:srgbClr val="080808"/>
                </a:solidFill>
                <a:latin typeface="Courier New"/>
                <a:ea typeface="Courier New"/>
                <a:cs typeface="Courier New"/>
                <a:sym typeface="Courier New"/>
              </a:rPr>
              <a:t>, </a:t>
            </a:r>
            <a:r>
              <a:rPr lang="en" sz="1600" b="1" dirty="0">
                <a:solidFill>
                  <a:srgbClr val="1750EB"/>
                </a:solidFill>
                <a:latin typeface="Courier New"/>
                <a:ea typeface="Courier New"/>
                <a:cs typeface="Courier New"/>
                <a:sym typeface="Courier New"/>
              </a:rPr>
              <a:t>4</a:t>
            </a:r>
            <a:r>
              <a:rPr lang="en" sz="1600" b="1" dirty="0">
                <a:solidFill>
                  <a:srgbClr val="080808"/>
                </a:solidFill>
                <a:latin typeface="Courier New"/>
                <a:ea typeface="Courier New"/>
                <a:cs typeface="Courier New"/>
                <a:sym typeface="Courier New"/>
              </a:rPr>
              <a:t>, </a:t>
            </a:r>
            <a:r>
              <a:rPr lang="en" sz="1600" b="1" dirty="0">
                <a:solidFill>
                  <a:srgbClr val="1750EB"/>
                </a:solidFill>
                <a:latin typeface="Courier New"/>
                <a:ea typeface="Courier New"/>
                <a:cs typeface="Courier New"/>
                <a:sym typeface="Courier New"/>
              </a:rPr>
              <a:t>14</a:t>
            </a:r>
            <a:r>
              <a:rPr lang="en" sz="1600" b="1" dirty="0">
                <a:solidFill>
                  <a:srgbClr val="080808"/>
                </a:solidFill>
                <a:latin typeface="Courier New"/>
                <a:ea typeface="Courier New"/>
                <a:cs typeface="Courier New"/>
                <a:sym typeface="Courier New"/>
              </a:rPr>
              <a:t>)</a:t>
            </a:r>
            <a:endParaRPr sz="1600" b="1" dirty="0">
              <a:solidFill>
                <a:srgbClr val="080808"/>
              </a:solidFill>
              <a:latin typeface="Courier New"/>
              <a:ea typeface="Courier New"/>
              <a:cs typeface="Courier New"/>
              <a:sym typeface="Courier New"/>
            </a:endParaRPr>
          </a:p>
          <a:p>
            <a:pPr marL="0" lvl="0" indent="0" algn="l" rtl="0">
              <a:spcBef>
                <a:spcPts val="0"/>
              </a:spcBef>
              <a:spcAft>
                <a:spcPts val="0"/>
              </a:spcAft>
              <a:buNone/>
            </a:pPr>
            <a:r>
              <a:rPr lang="en" sz="1600" b="1" dirty="0">
                <a:solidFill>
                  <a:srgbClr val="080808"/>
                </a:solidFill>
                <a:latin typeface="Courier New"/>
                <a:ea typeface="Courier New"/>
                <a:cs typeface="Courier New"/>
                <a:sym typeface="Courier New"/>
              </a:rPr>
              <a:t>  )</a:t>
            </a:r>
            <a:endParaRPr sz="1600" b="1" dirty="0">
              <a:solidFill>
                <a:srgbClr val="080808"/>
              </a:solidFill>
              <a:latin typeface="Courier New"/>
              <a:ea typeface="Courier New"/>
              <a:cs typeface="Courier New"/>
              <a:sym typeface="Courier New"/>
            </a:endParaRPr>
          </a:p>
          <a:p>
            <a:pPr marL="0" lvl="0" indent="0" algn="l" rtl="0">
              <a:spcBef>
                <a:spcPts val="0"/>
              </a:spcBef>
              <a:spcAft>
                <a:spcPts val="0"/>
              </a:spcAft>
              <a:buNone/>
            </a:pPr>
            <a:endParaRPr sz="1600" b="1" dirty="0">
              <a:solidFill>
                <a:srgbClr val="080808"/>
              </a:solidFill>
              <a:latin typeface="Courier New"/>
              <a:ea typeface="Courier New"/>
              <a:cs typeface="Courier New"/>
              <a:sym typeface="Courier New"/>
            </a:endParaRPr>
          </a:p>
          <a:p>
            <a:pPr marL="0" lvl="0" indent="0" algn="l" rtl="0">
              <a:spcBef>
                <a:spcPts val="0"/>
              </a:spcBef>
              <a:spcAft>
                <a:spcPts val="0"/>
              </a:spcAft>
              <a:buNone/>
            </a:pPr>
            <a:endParaRPr sz="1600" b="1" dirty="0">
              <a:solidFill>
                <a:srgbClr val="080808"/>
              </a:solidFill>
              <a:latin typeface="Courier New"/>
              <a:ea typeface="Courier New"/>
              <a:cs typeface="Courier New"/>
              <a:sym typeface="Courier New"/>
            </a:endParaRPr>
          </a:p>
          <a:p>
            <a:pPr marL="0" lvl="0" indent="0" algn="l" rtl="0">
              <a:spcBef>
                <a:spcPts val="0"/>
              </a:spcBef>
              <a:spcAft>
                <a:spcPts val="0"/>
              </a:spcAft>
              <a:buNone/>
            </a:pPr>
            <a:r>
              <a:rPr lang="en" sz="1600" b="1" dirty="0">
                <a:solidFill>
                  <a:srgbClr val="0033B3"/>
                </a:solidFill>
                <a:latin typeface="Courier New"/>
                <a:ea typeface="Courier New"/>
                <a:cs typeface="Courier New"/>
                <a:sym typeface="Courier New"/>
              </a:rPr>
              <a:t>  assert </a:t>
            </a:r>
            <a:r>
              <a:rPr lang="en" sz="1600" b="1" dirty="0" err="1">
                <a:solidFill>
                  <a:srgbClr val="080808"/>
                </a:solidFill>
                <a:latin typeface="Courier New"/>
                <a:ea typeface="Courier New"/>
                <a:cs typeface="Courier New"/>
                <a:sym typeface="Courier New"/>
              </a:rPr>
              <a:t>data_frame_to_json</a:t>
            </a:r>
            <a:r>
              <a:rPr lang="en" sz="1600" b="1" dirty="0">
                <a:solidFill>
                  <a:srgbClr val="080808"/>
                </a:solidFill>
                <a:latin typeface="Courier New"/>
                <a:ea typeface="Courier New"/>
                <a:cs typeface="Courier New"/>
                <a:sym typeface="Courier New"/>
              </a:rPr>
              <a:t>(</a:t>
            </a:r>
            <a:r>
              <a:rPr lang="en" sz="1600" b="1" dirty="0" err="1">
                <a:solidFill>
                  <a:srgbClr val="080808"/>
                </a:solidFill>
                <a:latin typeface="Courier New"/>
                <a:ea typeface="Courier New"/>
                <a:cs typeface="Courier New"/>
                <a:sym typeface="Courier New"/>
              </a:rPr>
              <a:t>actual_df</a:t>
            </a:r>
            <a:r>
              <a:rPr lang="en" sz="1600" b="1" dirty="0">
                <a:solidFill>
                  <a:srgbClr val="080808"/>
                </a:solidFill>
                <a:latin typeface="Courier New"/>
                <a:ea typeface="Courier New"/>
                <a:cs typeface="Courier New"/>
                <a:sym typeface="Courier New"/>
              </a:rPr>
              <a:t>) == </a:t>
            </a:r>
            <a:r>
              <a:rPr lang="en" sz="1600" b="1" dirty="0" err="1">
                <a:solidFill>
                  <a:srgbClr val="080808"/>
                </a:solidFill>
                <a:latin typeface="Courier New"/>
                <a:ea typeface="Courier New"/>
                <a:cs typeface="Courier New"/>
                <a:sym typeface="Courier New"/>
              </a:rPr>
              <a:t>expected_json</a:t>
            </a:r>
            <a:r>
              <a:rPr lang="en" sz="1600" b="1" dirty="0">
                <a:solidFill>
                  <a:srgbClr val="080808"/>
                </a:solidFill>
                <a:latin typeface="Courier New"/>
                <a:ea typeface="Courier New"/>
                <a:cs typeface="Courier New"/>
                <a:sym typeface="Courier New"/>
              </a:rPr>
              <a:t>()</a:t>
            </a:r>
            <a:endParaRPr sz="1600" b="1" dirty="0">
              <a:solidFill>
                <a:srgbClr val="080808"/>
              </a:solidFill>
              <a:latin typeface="Courier New"/>
              <a:ea typeface="Courier New"/>
              <a:cs typeface="Courier New"/>
              <a:sym typeface="Courier New"/>
            </a:endParaRPr>
          </a:p>
          <a:p>
            <a:pPr marL="0" lvl="0" indent="0" algn="l" rtl="0">
              <a:spcBef>
                <a:spcPts val="0"/>
              </a:spcBef>
              <a:spcAft>
                <a:spcPts val="0"/>
              </a:spcAft>
              <a:buNone/>
            </a:pPr>
            <a:endParaRPr sz="1600" b="1" dirty="0">
              <a:solidFill>
                <a:srgbClr val="080808"/>
              </a:solidFill>
              <a:latin typeface="Courier New"/>
              <a:ea typeface="Courier New"/>
              <a:cs typeface="Courier New"/>
              <a:sym typeface="Courier New"/>
            </a:endParaRPr>
          </a:p>
          <a:p>
            <a:pPr marL="0" lvl="0" indent="0" algn="l" rtl="0">
              <a:spcBef>
                <a:spcPts val="0"/>
              </a:spcBef>
              <a:spcAft>
                <a:spcPts val="0"/>
              </a:spcAft>
              <a:buNone/>
            </a:pPr>
            <a:endParaRPr dirty="0">
              <a:latin typeface="DM Sans"/>
              <a:ea typeface="DM Sans"/>
              <a:cs typeface="DM Sans"/>
              <a:sym typeface="DM Sans"/>
            </a:endParaRPr>
          </a:p>
        </p:txBody>
      </p:sp>
      <p:sp>
        <p:nvSpPr>
          <p:cNvPr id="2" name="Rectangle 1">
            <a:extLst>
              <a:ext uri="{FF2B5EF4-FFF2-40B4-BE49-F238E27FC236}">
                <a16:creationId xmlns:a16="http://schemas.microsoft.com/office/drawing/2014/main" id="{271D1987-3BCA-49AE-9AF5-4AFC3DC81532}"/>
              </a:ext>
            </a:extLst>
          </p:cNvPr>
          <p:cNvSpPr/>
          <p:nvPr/>
        </p:nvSpPr>
        <p:spPr>
          <a:xfrm>
            <a:off x="749245" y="2824843"/>
            <a:ext cx="10348424" cy="2286000"/>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6858347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BFE7F0"/>
        </a:solidFill>
        <a:effectLst/>
      </p:bgPr>
    </p:bg>
    <p:spTree>
      <p:nvGrpSpPr>
        <p:cNvPr id="1" name="Shape 888"/>
        <p:cNvGrpSpPr/>
        <p:nvPr/>
      </p:nvGrpSpPr>
      <p:grpSpPr>
        <a:xfrm>
          <a:off x="0" y="0"/>
          <a:ext cx="0" cy="0"/>
          <a:chOff x="0" y="0"/>
          <a:chExt cx="0" cy="0"/>
        </a:xfrm>
      </p:grpSpPr>
      <p:sp>
        <p:nvSpPr>
          <p:cNvPr id="889" name="Google Shape;889;p8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52</a:t>
            </a:fld>
            <a:endParaRPr/>
          </a:p>
        </p:txBody>
      </p:sp>
      <p:sp>
        <p:nvSpPr>
          <p:cNvPr id="890" name="Google Shape;890;p81"/>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The Logic Test</a:t>
            </a:r>
            <a:endParaRPr dirty="0"/>
          </a:p>
        </p:txBody>
      </p:sp>
      <p:sp>
        <p:nvSpPr>
          <p:cNvPr id="893" name="Google Shape;893;p81"/>
          <p:cNvSpPr/>
          <p:nvPr/>
        </p:nvSpPr>
        <p:spPr>
          <a:xfrm>
            <a:off x="713195" y="1151721"/>
            <a:ext cx="10672724" cy="5170681"/>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81"/>
          <p:cNvSpPr txBox="1"/>
          <p:nvPr/>
        </p:nvSpPr>
        <p:spPr>
          <a:xfrm>
            <a:off x="713195" y="1136630"/>
            <a:ext cx="10672724" cy="507828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b="1" dirty="0">
                <a:solidFill>
                  <a:srgbClr val="0033B3"/>
                </a:solidFill>
                <a:latin typeface="Courier New"/>
                <a:ea typeface="Courier New"/>
                <a:cs typeface="Courier New"/>
                <a:sym typeface="Courier New"/>
              </a:rPr>
              <a:t>def </a:t>
            </a:r>
            <a:r>
              <a:rPr lang="en" sz="1600" b="1" dirty="0" err="1">
                <a:solidFill>
                  <a:srgbClr val="00627A"/>
                </a:solidFill>
                <a:latin typeface="Courier New"/>
                <a:ea typeface="Courier New"/>
                <a:cs typeface="Courier New"/>
                <a:sym typeface="Courier New"/>
              </a:rPr>
              <a:t>test_will_do_the_right_thing</a:t>
            </a:r>
            <a:r>
              <a:rPr lang="en" sz="1600" b="1" dirty="0">
                <a:solidFill>
                  <a:srgbClr val="080808"/>
                </a:solidFill>
                <a:latin typeface="Courier New"/>
                <a:ea typeface="Courier New"/>
                <a:cs typeface="Courier New"/>
                <a:sym typeface="Courier New"/>
              </a:rPr>
              <a:t>(spark: </a:t>
            </a:r>
            <a:r>
              <a:rPr lang="en" sz="1600" b="1" dirty="0" err="1">
                <a:latin typeface="Courier New"/>
                <a:ea typeface="Courier New"/>
                <a:cs typeface="Courier New"/>
                <a:sym typeface="Courier New"/>
              </a:rPr>
              <a:t>SparkSession</a:t>
            </a:r>
            <a:r>
              <a:rPr lang="en" sz="1600" b="1" dirty="0">
                <a:solidFill>
                  <a:srgbClr val="080808"/>
                </a:solidFill>
                <a:latin typeface="Courier New"/>
                <a:ea typeface="Courier New"/>
                <a:cs typeface="Courier New"/>
                <a:sym typeface="Courier New"/>
              </a:rPr>
              <a:t>) -&gt; </a:t>
            </a:r>
            <a:r>
              <a:rPr lang="en" sz="1600" b="1" dirty="0">
                <a:solidFill>
                  <a:srgbClr val="0033B3"/>
                </a:solidFill>
                <a:latin typeface="Courier New"/>
                <a:ea typeface="Courier New"/>
                <a:cs typeface="Courier New"/>
                <a:sym typeface="Courier New"/>
              </a:rPr>
              <a:t>None</a:t>
            </a:r>
            <a:r>
              <a:rPr lang="en" sz="1600" b="1" dirty="0">
                <a:solidFill>
                  <a:srgbClr val="080808"/>
                </a:solidFill>
                <a:latin typeface="Courier New"/>
                <a:ea typeface="Courier New"/>
                <a:cs typeface="Courier New"/>
                <a:sym typeface="Courier New"/>
              </a:rPr>
              <a:t>:</a:t>
            </a:r>
          </a:p>
          <a:p>
            <a:pPr marL="0" lvl="0" indent="0" algn="l" rtl="0">
              <a:spcBef>
                <a:spcPts val="0"/>
              </a:spcBef>
              <a:spcAft>
                <a:spcPts val="0"/>
              </a:spcAft>
              <a:buNone/>
            </a:pPr>
            <a:r>
              <a:rPr lang="en" sz="1600" b="1" dirty="0">
                <a:solidFill>
                  <a:srgbClr val="080808"/>
                </a:solidFill>
                <a:latin typeface="Courier New"/>
                <a:ea typeface="Courier New"/>
                <a:cs typeface="Courier New"/>
                <a:sym typeface="Courier New"/>
              </a:rPr>
              <a:t>  </a:t>
            </a:r>
            <a:r>
              <a:rPr lang="en" sz="1600" b="1" dirty="0" err="1">
                <a:solidFill>
                  <a:srgbClr val="080808"/>
                </a:solidFill>
                <a:latin typeface="Courier New"/>
                <a:ea typeface="Courier New"/>
                <a:cs typeface="Courier New"/>
                <a:sym typeface="Courier New"/>
              </a:rPr>
              <a:t>b_reviews_df</a:t>
            </a:r>
            <a:r>
              <a:rPr lang="en" sz="1600" b="1" dirty="0">
                <a:solidFill>
                  <a:srgbClr val="080808"/>
                </a:solidFill>
                <a:latin typeface="Courier New"/>
                <a:ea typeface="Courier New"/>
                <a:cs typeface="Courier New"/>
                <a:sym typeface="Courier New"/>
              </a:rPr>
              <a:t> = </a:t>
            </a:r>
            <a:r>
              <a:rPr lang="en" sz="1600" b="1" dirty="0" err="1">
                <a:solidFill>
                  <a:srgbClr val="080808"/>
                </a:solidFill>
                <a:latin typeface="Courier New"/>
                <a:ea typeface="Courier New"/>
                <a:cs typeface="Courier New"/>
                <a:sym typeface="Courier New"/>
              </a:rPr>
              <a:t>create_df_from_json</a:t>
            </a:r>
            <a:r>
              <a:rPr lang="en" sz="1600" b="1" dirty="0">
                <a:solidFill>
                  <a:srgbClr val="080808"/>
                </a:solidFill>
                <a:latin typeface="Courier New"/>
                <a:ea typeface="Courier New"/>
                <a:cs typeface="Courier New"/>
                <a:sym typeface="Courier New"/>
              </a:rPr>
              <a:t>(</a:t>
            </a:r>
            <a:r>
              <a:rPr lang="en" sz="1600" b="1" dirty="0">
                <a:solidFill>
                  <a:srgbClr val="067D17"/>
                </a:solidFill>
                <a:latin typeface="Courier New"/>
                <a:ea typeface="Courier New"/>
                <a:cs typeface="Courier New"/>
                <a:sym typeface="Courier New"/>
              </a:rPr>
              <a:t>"fixtures/</a:t>
            </a:r>
            <a:r>
              <a:rPr lang="en" sz="1600" b="1" dirty="0" err="1">
                <a:solidFill>
                  <a:srgbClr val="067D17"/>
                </a:solidFill>
                <a:latin typeface="Courier New"/>
                <a:ea typeface="Courier New"/>
                <a:cs typeface="Courier New"/>
                <a:sym typeface="Courier New"/>
              </a:rPr>
              <a:t>browser_reviews.json</a:t>
            </a:r>
            <a:r>
              <a:rPr lang="en" sz="1600" b="1" dirty="0">
                <a:solidFill>
                  <a:srgbClr val="067D17"/>
                </a:solidFill>
                <a:latin typeface="Courier New"/>
                <a:ea typeface="Courier New"/>
                <a:cs typeface="Courier New"/>
                <a:sym typeface="Courier New"/>
              </a:rPr>
              <a:t>"</a:t>
            </a:r>
            <a:r>
              <a:rPr lang="en" sz="1600" b="1" dirty="0">
                <a:solidFill>
                  <a:srgbClr val="080808"/>
                </a:solidFill>
                <a:latin typeface="Courier New"/>
                <a:ea typeface="Courier New"/>
                <a:cs typeface="Courier New"/>
                <a:sym typeface="Courier New"/>
              </a:rPr>
              <a:t>, spark)</a:t>
            </a:r>
            <a:endParaRPr sz="1600" b="1" dirty="0">
              <a:solidFill>
                <a:srgbClr val="080808"/>
              </a:solidFill>
              <a:latin typeface="Courier New"/>
              <a:ea typeface="Courier New"/>
              <a:cs typeface="Courier New"/>
              <a:sym typeface="Courier New"/>
            </a:endParaRPr>
          </a:p>
          <a:p>
            <a:pPr marL="0" lvl="0" indent="0" algn="l" rtl="0">
              <a:spcBef>
                <a:spcPts val="0"/>
              </a:spcBef>
              <a:spcAft>
                <a:spcPts val="0"/>
              </a:spcAft>
              <a:buNone/>
            </a:pPr>
            <a:r>
              <a:rPr lang="en" sz="1600" b="1" dirty="0">
                <a:solidFill>
                  <a:srgbClr val="080808"/>
                </a:solidFill>
                <a:latin typeface="Courier New"/>
                <a:ea typeface="Courier New"/>
                <a:cs typeface="Courier New"/>
                <a:sym typeface="Courier New"/>
              </a:rPr>
              <a:t>  </a:t>
            </a:r>
            <a:r>
              <a:rPr lang="en" sz="1600" b="1" dirty="0" err="1">
                <a:solidFill>
                  <a:srgbClr val="080808"/>
                </a:solidFill>
                <a:latin typeface="Courier New"/>
                <a:ea typeface="Courier New"/>
                <a:cs typeface="Courier New"/>
                <a:sym typeface="Courier New"/>
              </a:rPr>
              <a:t>checkin_df</a:t>
            </a:r>
            <a:r>
              <a:rPr lang="en" sz="1600" b="1" dirty="0">
                <a:solidFill>
                  <a:srgbClr val="080808"/>
                </a:solidFill>
                <a:latin typeface="Courier New"/>
                <a:ea typeface="Courier New"/>
                <a:cs typeface="Courier New"/>
                <a:sym typeface="Courier New"/>
              </a:rPr>
              <a:t>   = </a:t>
            </a:r>
            <a:r>
              <a:rPr lang="en" sz="1600" b="1" dirty="0" err="1">
                <a:solidFill>
                  <a:srgbClr val="080808"/>
                </a:solidFill>
                <a:latin typeface="Courier New"/>
                <a:ea typeface="Courier New"/>
                <a:cs typeface="Courier New"/>
                <a:sym typeface="Courier New"/>
              </a:rPr>
              <a:t>create_df_from_json</a:t>
            </a:r>
            <a:r>
              <a:rPr lang="en" sz="1600" b="1" dirty="0">
                <a:solidFill>
                  <a:srgbClr val="080808"/>
                </a:solidFill>
                <a:latin typeface="Courier New"/>
                <a:ea typeface="Courier New"/>
                <a:cs typeface="Courier New"/>
                <a:sym typeface="Courier New"/>
              </a:rPr>
              <a:t>(</a:t>
            </a:r>
            <a:r>
              <a:rPr lang="en" sz="1600" b="1" dirty="0">
                <a:solidFill>
                  <a:srgbClr val="067D17"/>
                </a:solidFill>
                <a:latin typeface="Courier New"/>
                <a:ea typeface="Courier New"/>
                <a:cs typeface="Courier New"/>
                <a:sym typeface="Courier New"/>
              </a:rPr>
              <a:t>"fixtures/</a:t>
            </a:r>
            <a:r>
              <a:rPr lang="en" sz="1600" b="1" dirty="0" err="1">
                <a:solidFill>
                  <a:srgbClr val="067D17"/>
                </a:solidFill>
                <a:latin typeface="Courier New"/>
                <a:ea typeface="Courier New"/>
                <a:cs typeface="Courier New"/>
                <a:sym typeface="Courier New"/>
              </a:rPr>
              <a:t>checkin.json</a:t>
            </a:r>
            <a:r>
              <a:rPr lang="en" sz="1600" b="1" dirty="0">
                <a:solidFill>
                  <a:srgbClr val="067D17"/>
                </a:solidFill>
                <a:latin typeface="Courier New"/>
                <a:ea typeface="Courier New"/>
                <a:cs typeface="Courier New"/>
                <a:sym typeface="Courier New"/>
              </a:rPr>
              <a:t>"</a:t>
            </a:r>
            <a:r>
              <a:rPr lang="en" sz="1600" b="1" dirty="0">
                <a:solidFill>
                  <a:srgbClr val="080808"/>
                </a:solidFill>
                <a:latin typeface="Courier New"/>
                <a:ea typeface="Courier New"/>
                <a:cs typeface="Courier New"/>
                <a:sym typeface="Courier New"/>
              </a:rPr>
              <a:t>, spark)</a:t>
            </a:r>
            <a:endParaRPr sz="1600" b="1" dirty="0">
              <a:solidFill>
                <a:srgbClr val="080808"/>
              </a:solidFill>
              <a:latin typeface="Courier New"/>
              <a:ea typeface="Courier New"/>
              <a:cs typeface="Courier New"/>
              <a:sym typeface="Courier New"/>
            </a:endParaRPr>
          </a:p>
          <a:p>
            <a:pPr marL="0" lvl="0" indent="0" algn="l" rtl="0">
              <a:spcBef>
                <a:spcPts val="0"/>
              </a:spcBef>
              <a:spcAft>
                <a:spcPts val="0"/>
              </a:spcAft>
              <a:buNone/>
            </a:pPr>
            <a:r>
              <a:rPr lang="en" sz="1600" b="1" dirty="0">
                <a:solidFill>
                  <a:srgbClr val="080808"/>
                </a:solidFill>
                <a:latin typeface="Courier New"/>
                <a:ea typeface="Courier New"/>
                <a:cs typeface="Courier New"/>
                <a:sym typeface="Courier New"/>
              </a:rPr>
              <a:t>  </a:t>
            </a:r>
            <a:r>
              <a:rPr lang="en" sz="1600" b="1" dirty="0" err="1">
                <a:solidFill>
                  <a:srgbClr val="080808"/>
                </a:solidFill>
                <a:latin typeface="Courier New"/>
                <a:ea typeface="Courier New"/>
                <a:cs typeface="Courier New"/>
                <a:sym typeface="Courier New"/>
              </a:rPr>
              <a:t>tips_df</a:t>
            </a:r>
            <a:r>
              <a:rPr lang="en" sz="1600" b="1" dirty="0">
                <a:solidFill>
                  <a:srgbClr val="080808"/>
                </a:solidFill>
                <a:latin typeface="Courier New"/>
                <a:ea typeface="Courier New"/>
                <a:cs typeface="Courier New"/>
                <a:sym typeface="Courier New"/>
              </a:rPr>
              <a:t>      = </a:t>
            </a:r>
            <a:r>
              <a:rPr lang="en" sz="1600" b="1" dirty="0" err="1">
                <a:solidFill>
                  <a:srgbClr val="080808"/>
                </a:solidFill>
                <a:latin typeface="Courier New"/>
                <a:ea typeface="Courier New"/>
                <a:cs typeface="Courier New"/>
                <a:sym typeface="Courier New"/>
              </a:rPr>
              <a:t>create_df_from_json</a:t>
            </a:r>
            <a:r>
              <a:rPr lang="en" sz="1600" b="1" dirty="0">
                <a:solidFill>
                  <a:srgbClr val="080808"/>
                </a:solidFill>
                <a:latin typeface="Courier New"/>
                <a:ea typeface="Courier New"/>
                <a:cs typeface="Courier New"/>
                <a:sym typeface="Courier New"/>
              </a:rPr>
              <a:t>(</a:t>
            </a:r>
            <a:r>
              <a:rPr lang="en" sz="1600" b="1" dirty="0">
                <a:solidFill>
                  <a:srgbClr val="067D17"/>
                </a:solidFill>
                <a:latin typeface="Courier New"/>
                <a:ea typeface="Courier New"/>
                <a:cs typeface="Courier New"/>
                <a:sym typeface="Courier New"/>
              </a:rPr>
              <a:t>"fixtures/</a:t>
            </a:r>
            <a:r>
              <a:rPr lang="en" sz="1600" b="1" dirty="0" err="1">
                <a:solidFill>
                  <a:srgbClr val="067D17"/>
                </a:solidFill>
                <a:latin typeface="Courier New"/>
                <a:ea typeface="Courier New"/>
                <a:cs typeface="Courier New"/>
                <a:sym typeface="Courier New"/>
              </a:rPr>
              <a:t>tips.json</a:t>
            </a:r>
            <a:r>
              <a:rPr lang="en" sz="1600" b="1" dirty="0">
                <a:solidFill>
                  <a:srgbClr val="067D17"/>
                </a:solidFill>
                <a:latin typeface="Courier New"/>
                <a:ea typeface="Courier New"/>
                <a:cs typeface="Courier New"/>
                <a:sym typeface="Courier New"/>
              </a:rPr>
              <a:t>"</a:t>
            </a:r>
            <a:r>
              <a:rPr lang="en" sz="1600" b="1" dirty="0">
                <a:solidFill>
                  <a:srgbClr val="080808"/>
                </a:solidFill>
                <a:latin typeface="Courier New"/>
                <a:ea typeface="Courier New"/>
                <a:cs typeface="Courier New"/>
                <a:sym typeface="Courier New"/>
              </a:rPr>
              <a:t>, spark)</a:t>
            </a:r>
            <a:endParaRPr sz="1600" b="1" dirty="0">
              <a:solidFill>
                <a:srgbClr val="080808"/>
              </a:solidFill>
              <a:latin typeface="Courier New"/>
              <a:ea typeface="Courier New"/>
              <a:cs typeface="Courier New"/>
              <a:sym typeface="Courier New"/>
            </a:endParaRPr>
          </a:p>
          <a:p>
            <a:pPr marL="0" lvl="0" indent="0" algn="l" rtl="0">
              <a:spcBef>
                <a:spcPts val="0"/>
              </a:spcBef>
              <a:spcAft>
                <a:spcPts val="0"/>
              </a:spcAft>
              <a:buNone/>
            </a:pPr>
            <a:r>
              <a:rPr lang="en" sz="1600" b="1" dirty="0">
                <a:solidFill>
                  <a:srgbClr val="080808"/>
                </a:solidFill>
                <a:latin typeface="Courier New"/>
                <a:ea typeface="Courier New"/>
                <a:cs typeface="Courier New"/>
                <a:sym typeface="Courier New"/>
              </a:rPr>
              <a:t>  </a:t>
            </a:r>
            <a:r>
              <a:rPr lang="en" sz="1600" b="1" dirty="0" err="1">
                <a:solidFill>
                  <a:srgbClr val="080808"/>
                </a:solidFill>
                <a:latin typeface="Courier New"/>
                <a:ea typeface="Courier New"/>
                <a:cs typeface="Courier New"/>
                <a:sym typeface="Courier New"/>
              </a:rPr>
              <a:t>business_df</a:t>
            </a:r>
            <a:r>
              <a:rPr lang="en" sz="1600" b="1" dirty="0">
                <a:solidFill>
                  <a:srgbClr val="080808"/>
                </a:solidFill>
                <a:latin typeface="Courier New"/>
                <a:ea typeface="Courier New"/>
                <a:cs typeface="Courier New"/>
                <a:sym typeface="Courier New"/>
              </a:rPr>
              <a:t>  = </a:t>
            </a:r>
            <a:r>
              <a:rPr lang="en" sz="1600" b="1" dirty="0" err="1">
                <a:solidFill>
                  <a:srgbClr val="080808"/>
                </a:solidFill>
                <a:latin typeface="Courier New"/>
                <a:ea typeface="Courier New"/>
                <a:cs typeface="Courier New"/>
                <a:sym typeface="Courier New"/>
              </a:rPr>
              <a:t>create_df_from_json</a:t>
            </a:r>
            <a:r>
              <a:rPr lang="en" sz="1600" b="1" dirty="0">
                <a:solidFill>
                  <a:srgbClr val="080808"/>
                </a:solidFill>
                <a:latin typeface="Courier New"/>
                <a:ea typeface="Courier New"/>
                <a:cs typeface="Courier New"/>
                <a:sym typeface="Courier New"/>
              </a:rPr>
              <a:t>(</a:t>
            </a:r>
            <a:r>
              <a:rPr lang="en" sz="1600" b="1" dirty="0">
                <a:solidFill>
                  <a:srgbClr val="067D17"/>
                </a:solidFill>
                <a:latin typeface="Courier New"/>
                <a:ea typeface="Courier New"/>
                <a:cs typeface="Courier New"/>
                <a:sym typeface="Courier New"/>
              </a:rPr>
              <a:t>"fixtures/</a:t>
            </a:r>
            <a:r>
              <a:rPr lang="en" sz="1600" b="1" dirty="0" err="1">
                <a:solidFill>
                  <a:srgbClr val="067D17"/>
                </a:solidFill>
                <a:latin typeface="Courier New"/>
                <a:ea typeface="Courier New"/>
                <a:cs typeface="Courier New"/>
                <a:sym typeface="Courier New"/>
              </a:rPr>
              <a:t>business.json</a:t>
            </a:r>
            <a:r>
              <a:rPr lang="en" sz="1600" b="1" dirty="0">
                <a:solidFill>
                  <a:srgbClr val="067D17"/>
                </a:solidFill>
                <a:latin typeface="Courier New"/>
                <a:ea typeface="Courier New"/>
                <a:cs typeface="Courier New"/>
                <a:sym typeface="Courier New"/>
              </a:rPr>
              <a:t>"</a:t>
            </a:r>
            <a:r>
              <a:rPr lang="en" sz="1600" b="1" dirty="0">
                <a:solidFill>
                  <a:srgbClr val="080808"/>
                </a:solidFill>
                <a:latin typeface="Courier New"/>
                <a:ea typeface="Courier New"/>
                <a:cs typeface="Courier New"/>
                <a:sym typeface="Courier New"/>
              </a:rPr>
              <a:t>, spark)</a:t>
            </a:r>
            <a:endParaRPr sz="1600" b="1" dirty="0">
              <a:solidFill>
                <a:srgbClr val="080808"/>
              </a:solidFill>
              <a:latin typeface="Courier New"/>
              <a:ea typeface="Courier New"/>
              <a:cs typeface="Courier New"/>
              <a:sym typeface="Courier New"/>
            </a:endParaRPr>
          </a:p>
          <a:p>
            <a:pPr marL="0" lvl="0" indent="0" algn="l" rtl="0">
              <a:spcBef>
                <a:spcPts val="0"/>
              </a:spcBef>
              <a:spcAft>
                <a:spcPts val="0"/>
              </a:spcAft>
              <a:buNone/>
            </a:pPr>
            <a:r>
              <a:rPr lang="en" sz="1600" b="1" dirty="0">
                <a:solidFill>
                  <a:srgbClr val="080808"/>
                </a:solidFill>
                <a:latin typeface="Courier New"/>
                <a:ea typeface="Courier New"/>
                <a:cs typeface="Courier New"/>
                <a:sym typeface="Courier New"/>
              </a:rPr>
              <a:t>  </a:t>
            </a:r>
            <a:r>
              <a:rPr lang="en" sz="1600" b="1" dirty="0" err="1">
                <a:solidFill>
                  <a:srgbClr val="080808"/>
                </a:solidFill>
                <a:latin typeface="Courier New"/>
                <a:ea typeface="Courier New"/>
                <a:cs typeface="Courier New"/>
                <a:sym typeface="Courier New"/>
              </a:rPr>
              <a:t>m_reviews_df</a:t>
            </a:r>
            <a:r>
              <a:rPr lang="en" sz="1600" b="1" dirty="0">
                <a:solidFill>
                  <a:srgbClr val="080808"/>
                </a:solidFill>
                <a:latin typeface="Courier New"/>
                <a:ea typeface="Courier New"/>
                <a:cs typeface="Courier New"/>
                <a:sym typeface="Courier New"/>
              </a:rPr>
              <a:t> = </a:t>
            </a:r>
            <a:r>
              <a:rPr lang="en" sz="1600" b="1" dirty="0" err="1">
                <a:solidFill>
                  <a:srgbClr val="080808"/>
                </a:solidFill>
                <a:latin typeface="Courier New"/>
                <a:ea typeface="Courier New"/>
                <a:cs typeface="Courier New"/>
                <a:sym typeface="Courier New"/>
              </a:rPr>
              <a:t>create_df_from_json</a:t>
            </a:r>
            <a:r>
              <a:rPr lang="en" sz="1600" b="1" dirty="0">
                <a:solidFill>
                  <a:srgbClr val="080808"/>
                </a:solidFill>
                <a:latin typeface="Courier New"/>
                <a:ea typeface="Courier New"/>
                <a:cs typeface="Courier New"/>
                <a:sym typeface="Courier New"/>
              </a:rPr>
              <a:t>(</a:t>
            </a:r>
            <a:r>
              <a:rPr lang="en" sz="1600" b="1" dirty="0">
                <a:solidFill>
                  <a:srgbClr val="067D17"/>
                </a:solidFill>
                <a:latin typeface="Courier New"/>
                <a:ea typeface="Courier New"/>
                <a:cs typeface="Courier New"/>
                <a:sym typeface="Courier New"/>
              </a:rPr>
              <a:t>"fixtures/</a:t>
            </a:r>
            <a:r>
              <a:rPr lang="en" sz="1600" b="1" dirty="0" err="1">
                <a:solidFill>
                  <a:srgbClr val="067D17"/>
                </a:solidFill>
                <a:latin typeface="Courier New"/>
                <a:ea typeface="Courier New"/>
                <a:cs typeface="Courier New"/>
                <a:sym typeface="Courier New"/>
              </a:rPr>
              <a:t>mobile_reviews.json</a:t>
            </a:r>
            <a:r>
              <a:rPr lang="en" sz="1600" b="1" dirty="0">
                <a:solidFill>
                  <a:srgbClr val="067D17"/>
                </a:solidFill>
                <a:latin typeface="Courier New"/>
                <a:ea typeface="Courier New"/>
                <a:cs typeface="Courier New"/>
                <a:sym typeface="Courier New"/>
              </a:rPr>
              <a:t>"</a:t>
            </a:r>
            <a:r>
              <a:rPr lang="en" sz="1600" b="1" dirty="0">
                <a:solidFill>
                  <a:srgbClr val="080808"/>
                </a:solidFill>
                <a:latin typeface="Courier New"/>
                <a:ea typeface="Courier New"/>
                <a:cs typeface="Courier New"/>
                <a:sym typeface="Courier New"/>
              </a:rPr>
              <a:t>, spark)</a:t>
            </a:r>
            <a:endParaRPr sz="1600" b="1" dirty="0">
              <a:solidFill>
                <a:srgbClr val="080808"/>
              </a:solidFill>
              <a:latin typeface="Courier New"/>
              <a:ea typeface="Courier New"/>
              <a:cs typeface="Courier New"/>
              <a:sym typeface="Courier New"/>
            </a:endParaRPr>
          </a:p>
          <a:p>
            <a:pPr marL="0" lvl="0" indent="0" algn="l" rtl="0">
              <a:spcBef>
                <a:spcPts val="0"/>
              </a:spcBef>
              <a:spcAft>
                <a:spcPts val="0"/>
              </a:spcAft>
              <a:buNone/>
            </a:pPr>
            <a:endParaRPr sz="1600" b="1" dirty="0">
              <a:solidFill>
                <a:srgbClr val="080808"/>
              </a:solidFill>
              <a:latin typeface="Courier New"/>
              <a:ea typeface="Courier New"/>
              <a:cs typeface="Courier New"/>
              <a:sym typeface="Courier New"/>
            </a:endParaRPr>
          </a:p>
          <a:p>
            <a:pPr marL="0" lvl="0" indent="0" algn="l" rtl="0">
              <a:spcBef>
                <a:spcPts val="0"/>
              </a:spcBef>
              <a:spcAft>
                <a:spcPts val="0"/>
              </a:spcAft>
              <a:buNone/>
            </a:pPr>
            <a:r>
              <a:rPr lang="en" sz="1600" b="1" dirty="0">
                <a:solidFill>
                  <a:srgbClr val="080808"/>
                </a:solidFill>
                <a:latin typeface="Courier New"/>
                <a:ea typeface="Courier New"/>
                <a:cs typeface="Courier New"/>
                <a:sym typeface="Courier New"/>
              </a:rPr>
              <a:t>  </a:t>
            </a:r>
            <a:r>
              <a:rPr lang="en" sz="1600" b="1" dirty="0" err="1">
                <a:solidFill>
                  <a:srgbClr val="080808"/>
                </a:solidFill>
                <a:latin typeface="Courier New"/>
                <a:ea typeface="Courier New"/>
                <a:cs typeface="Courier New"/>
                <a:sym typeface="Courier New"/>
              </a:rPr>
              <a:t>actual_df</a:t>
            </a:r>
            <a:r>
              <a:rPr lang="en" sz="1600" b="1" dirty="0">
                <a:solidFill>
                  <a:srgbClr val="080808"/>
                </a:solidFill>
                <a:latin typeface="Courier New"/>
                <a:ea typeface="Courier New"/>
                <a:cs typeface="Courier New"/>
                <a:sym typeface="Courier New"/>
              </a:rPr>
              <a:t> = transform(</a:t>
            </a:r>
            <a:endParaRPr sz="1600" b="1" dirty="0">
              <a:solidFill>
                <a:srgbClr val="080808"/>
              </a:solidFill>
              <a:latin typeface="Courier New"/>
              <a:ea typeface="Courier New"/>
              <a:cs typeface="Courier New"/>
              <a:sym typeface="Courier New"/>
            </a:endParaRPr>
          </a:p>
          <a:p>
            <a:pPr marL="0" lvl="0" indent="0" algn="l" rtl="0">
              <a:spcBef>
                <a:spcPts val="0"/>
              </a:spcBef>
              <a:spcAft>
                <a:spcPts val="0"/>
              </a:spcAft>
              <a:buNone/>
            </a:pPr>
            <a:r>
              <a:rPr lang="en" sz="1600" b="1" dirty="0">
                <a:solidFill>
                  <a:srgbClr val="080808"/>
                </a:solidFill>
                <a:latin typeface="Courier New"/>
                <a:ea typeface="Courier New"/>
                <a:cs typeface="Courier New"/>
                <a:sym typeface="Courier New"/>
              </a:rPr>
              <a:t>    </a:t>
            </a:r>
            <a:r>
              <a:rPr lang="en" sz="1600" b="1" dirty="0" err="1">
                <a:solidFill>
                  <a:srgbClr val="080808"/>
                </a:solidFill>
                <a:latin typeface="Courier New"/>
                <a:ea typeface="Courier New"/>
                <a:cs typeface="Courier New"/>
                <a:sym typeface="Courier New"/>
              </a:rPr>
              <a:t>business_df</a:t>
            </a:r>
            <a:r>
              <a:rPr lang="en" sz="1600" b="1" dirty="0">
                <a:solidFill>
                  <a:srgbClr val="080808"/>
                </a:solidFill>
                <a:latin typeface="Courier New"/>
                <a:ea typeface="Courier New"/>
                <a:cs typeface="Courier New"/>
                <a:sym typeface="Courier New"/>
              </a:rPr>
              <a:t>,</a:t>
            </a:r>
            <a:endParaRPr sz="1600" b="1" dirty="0">
              <a:solidFill>
                <a:srgbClr val="080808"/>
              </a:solidFill>
              <a:latin typeface="Courier New"/>
              <a:ea typeface="Courier New"/>
              <a:cs typeface="Courier New"/>
              <a:sym typeface="Courier New"/>
            </a:endParaRPr>
          </a:p>
          <a:p>
            <a:pPr marL="0" lvl="0" indent="0" algn="l" rtl="0">
              <a:spcBef>
                <a:spcPts val="0"/>
              </a:spcBef>
              <a:spcAft>
                <a:spcPts val="0"/>
              </a:spcAft>
              <a:buNone/>
            </a:pPr>
            <a:r>
              <a:rPr lang="en" sz="1600" b="1" dirty="0">
                <a:solidFill>
                  <a:srgbClr val="080808"/>
                </a:solidFill>
                <a:latin typeface="Courier New"/>
                <a:ea typeface="Courier New"/>
                <a:cs typeface="Courier New"/>
                <a:sym typeface="Courier New"/>
              </a:rPr>
              <a:t>    </a:t>
            </a:r>
            <a:r>
              <a:rPr lang="en" sz="1600" b="1" dirty="0" err="1">
                <a:solidFill>
                  <a:srgbClr val="080808"/>
                </a:solidFill>
                <a:latin typeface="Courier New"/>
                <a:ea typeface="Courier New"/>
                <a:cs typeface="Courier New"/>
                <a:sym typeface="Courier New"/>
              </a:rPr>
              <a:t>checkin_df</a:t>
            </a:r>
            <a:r>
              <a:rPr lang="en" sz="1600" b="1" dirty="0">
                <a:solidFill>
                  <a:srgbClr val="080808"/>
                </a:solidFill>
                <a:latin typeface="Courier New"/>
                <a:ea typeface="Courier New"/>
                <a:cs typeface="Courier New"/>
                <a:sym typeface="Courier New"/>
              </a:rPr>
              <a:t>,</a:t>
            </a:r>
            <a:endParaRPr sz="1600" b="1" dirty="0">
              <a:solidFill>
                <a:srgbClr val="080808"/>
              </a:solidFill>
              <a:latin typeface="Courier New"/>
              <a:ea typeface="Courier New"/>
              <a:cs typeface="Courier New"/>
              <a:sym typeface="Courier New"/>
            </a:endParaRPr>
          </a:p>
          <a:p>
            <a:pPr marL="0" lvl="0" indent="0" algn="l" rtl="0">
              <a:spcBef>
                <a:spcPts val="0"/>
              </a:spcBef>
              <a:spcAft>
                <a:spcPts val="0"/>
              </a:spcAft>
              <a:buNone/>
            </a:pPr>
            <a:r>
              <a:rPr lang="en" sz="1600" b="1" dirty="0">
                <a:solidFill>
                  <a:srgbClr val="080808"/>
                </a:solidFill>
                <a:latin typeface="Courier New"/>
                <a:ea typeface="Courier New"/>
                <a:cs typeface="Courier New"/>
                <a:sym typeface="Courier New"/>
              </a:rPr>
              <a:t>    </a:t>
            </a:r>
            <a:r>
              <a:rPr lang="en" sz="1600" b="1" dirty="0" err="1">
                <a:solidFill>
                  <a:srgbClr val="080808"/>
                </a:solidFill>
                <a:latin typeface="Courier New"/>
                <a:ea typeface="Courier New"/>
                <a:cs typeface="Courier New"/>
                <a:sym typeface="Courier New"/>
              </a:rPr>
              <a:t>b_reviews_df</a:t>
            </a:r>
            <a:r>
              <a:rPr lang="en" sz="1600" b="1" dirty="0">
                <a:solidFill>
                  <a:srgbClr val="080808"/>
                </a:solidFill>
                <a:latin typeface="Courier New"/>
                <a:ea typeface="Courier New"/>
                <a:cs typeface="Courier New"/>
                <a:sym typeface="Courier New"/>
              </a:rPr>
              <a:t>,</a:t>
            </a:r>
            <a:endParaRPr sz="1600" b="1" dirty="0">
              <a:solidFill>
                <a:srgbClr val="080808"/>
              </a:solidFill>
              <a:latin typeface="Courier New"/>
              <a:ea typeface="Courier New"/>
              <a:cs typeface="Courier New"/>
              <a:sym typeface="Courier New"/>
            </a:endParaRPr>
          </a:p>
          <a:p>
            <a:pPr marL="0" lvl="0" indent="0" algn="l" rtl="0">
              <a:spcBef>
                <a:spcPts val="0"/>
              </a:spcBef>
              <a:spcAft>
                <a:spcPts val="0"/>
              </a:spcAft>
              <a:buNone/>
            </a:pPr>
            <a:r>
              <a:rPr lang="en" sz="1600" b="1" dirty="0">
                <a:solidFill>
                  <a:srgbClr val="080808"/>
                </a:solidFill>
                <a:latin typeface="Courier New"/>
                <a:ea typeface="Courier New"/>
                <a:cs typeface="Courier New"/>
                <a:sym typeface="Courier New"/>
              </a:rPr>
              <a:t>    </a:t>
            </a:r>
            <a:r>
              <a:rPr lang="en" sz="1600" b="1" dirty="0" err="1">
                <a:solidFill>
                  <a:srgbClr val="080808"/>
                </a:solidFill>
                <a:latin typeface="Courier New"/>
                <a:ea typeface="Courier New"/>
                <a:cs typeface="Courier New"/>
                <a:sym typeface="Courier New"/>
              </a:rPr>
              <a:t>tips_df</a:t>
            </a:r>
            <a:r>
              <a:rPr lang="en" sz="1600" b="1" dirty="0">
                <a:solidFill>
                  <a:srgbClr val="080808"/>
                </a:solidFill>
                <a:latin typeface="Courier New"/>
                <a:ea typeface="Courier New"/>
                <a:cs typeface="Courier New"/>
                <a:sym typeface="Courier New"/>
              </a:rPr>
              <a:t>,</a:t>
            </a:r>
            <a:endParaRPr sz="1600" b="1" dirty="0">
              <a:solidFill>
                <a:srgbClr val="080808"/>
              </a:solidFill>
              <a:latin typeface="Courier New"/>
              <a:ea typeface="Courier New"/>
              <a:cs typeface="Courier New"/>
              <a:sym typeface="Courier New"/>
            </a:endParaRPr>
          </a:p>
          <a:p>
            <a:pPr marL="0" lvl="0" indent="0" algn="l" rtl="0">
              <a:spcBef>
                <a:spcPts val="0"/>
              </a:spcBef>
              <a:spcAft>
                <a:spcPts val="0"/>
              </a:spcAft>
              <a:buNone/>
            </a:pPr>
            <a:r>
              <a:rPr lang="en" sz="1600" b="1" dirty="0">
                <a:solidFill>
                  <a:srgbClr val="080808"/>
                </a:solidFill>
                <a:latin typeface="Courier New"/>
                <a:ea typeface="Courier New"/>
                <a:cs typeface="Courier New"/>
                <a:sym typeface="Courier New"/>
              </a:rPr>
              <a:t>    </a:t>
            </a:r>
            <a:r>
              <a:rPr lang="en" sz="1600" b="1" dirty="0" err="1">
                <a:solidFill>
                  <a:srgbClr val="080808"/>
                </a:solidFill>
                <a:latin typeface="Courier New"/>
                <a:ea typeface="Courier New"/>
                <a:cs typeface="Courier New"/>
                <a:sym typeface="Courier New"/>
              </a:rPr>
              <a:t>m_reviews_df</a:t>
            </a:r>
            <a:r>
              <a:rPr lang="en" sz="1600" b="1" dirty="0">
                <a:solidFill>
                  <a:srgbClr val="080808"/>
                </a:solidFill>
                <a:latin typeface="Courier New"/>
                <a:ea typeface="Courier New"/>
                <a:cs typeface="Courier New"/>
                <a:sym typeface="Courier New"/>
              </a:rPr>
              <a:t>,</a:t>
            </a:r>
            <a:endParaRPr sz="1600" b="1" dirty="0">
              <a:solidFill>
                <a:srgbClr val="080808"/>
              </a:solidFill>
              <a:latin typeface="Courier New"/>
              <a:ea typeface="Courier New"/>
              <a:cs typeface="Courier New"/>
              <a:sym typeface="Courier New"/>
            </a:endParaRPr>
          </a:p>
          <a:p>
            <a:pPr marL="0" lvl="0" indent="0" algn="l" rtl="0">
              <a:spcBef>
                <a:spcPts val="0"/>
              </a:spcBef>
              <a:spcAft>
                <a:spcPts val="0"/>
              </a:spcAft>
              <a:buNone/>
            </a:pPr>
            <a:r>
              <a:rPr lang="en" sz="1600" b="1" dirty="0">
                <a:solidFill>
                  <a:srgbClr val="080808"/>
                </a:solidFill>
                <a:latin typeface="Courier New"/>
                <a:ea typeface="Courier New"/>
                <a:cs typeface="Courier New"/>
                <a:sym typeface="Courier New"/>
              </a:rPr>
              <a:t>    datetime(</a:t>
            </a:r>
            <a:r>
              <a:rPr lang="en" sz="1600" b="1" dirty="0">
                <a:solidFill>
                  <a:srgbClr val="1750EB"/>
                </a:solidFill>
                <a:latin typeface="Courier New"/>
                <a:ea typeface="Courier New"/>
                <a:cs typeface="Courier New"/>
                <a:sym typeface="Courier New"/>
              </a:rPr>
              <a:t>2022</a:t>
            </a:r>
            <a:r>
              <a:rPr lang="en" sz="1600" b="1" dirty="0">
                <a:solidFill>
                  <a:srgbClr val="080808"/>
                </a:solidFill>
                <a:latin typeface="Courier New"/>
                <a:ea typeface="Courier New"/>
                <a:cs typeface="Courier New"/>
                <a:sym typeface="Courier New"/>
              </a:rPr>
              <a:t>, </a:t>
            </a:r>
            <a:r>
              <a:rPr lang="en" sz="1600" b="1" dirty="0">
                <a:solidFill>
                  <a:srgbClr val="1750EB"/>
                </a:solidFill>
                <a:latin typeface="Courier New"/>
                <a:ea typeface="Courier New"/>
                <a:cs typeface="Courier New"/>
                <a:sym typeface="Courier New"/>
              </a:rPr>
              <a:t>4</a:t>
            </a:r>
            <a:r>
              <a:rPr lang="en" sz="1600" b="1" dirty="0">
                <a:solidFill>
                  <a:srgbClr val="080808"/>
                </a:solidFill>
                <a:latin typeface="Courier New"/>
                <a:ea typeface="Courier New"/>
                <a:cs typeface="Courier New"/>
                <a:sym typeface="Courier New"/>
              </a:rPr>
              <a:t>, </a:t>
            </a:r>
            <a:r>
              <a:rPr lang="en" sz="1600" b="1" dirty="0">
                <a:solidFill>
                  <a:srgbClr val="1750EB"/>
                </a:solidFill>
                <a:latin typeface="Courier New"/>
                <a:ea typeface="Courier New"/>
                <a:cs typeface="Courier New"/>
                <a:sym typeface="Courier New"/>
              </a:rPr>
              <a:t>14</a:t>
            </a:r>
            <a:r>
              <a:rPr lang="en" sz="1600" b="1" dirty="0">
                <a:solidFill>
                  <a:srgbClr val="080808"/>
                </a:solidFill>
                <a:latin typeface="Courier New"/>
                <a:ea typeface="Courier New"/>
                <a:cs typeface="Courier New"/>
                <a:sym typeface="Courier New"/>
              </a:rPr>
              <a:t>)</a:t>
            </a:r>
            <a:endParaRPr sz="1600" b="1" dirty="0">
              <a:solidFill>
                <a:srgbClr val="080808"/>
              </a:solidFill>
              <a:latin typeface="Courier New"/>
              <a:ea typeface="Courier New"/>
              <a:cs typeface="Courier New"/>
              <a:sym typeface="Courier New"/>
            </a:endParaRPr>
          </a:p>
          <a:p>
            <a:pPr marL="0" lvl="0" indent="0" algn="l" rtl="0">
              <a:spcBef>
                <a:spcPts val="0"/>
              </a:spcBef>
              <a:spcAft>
                <a:spcPts val="0"/>
              </a:spcAft>
              <a:buNone/>
            </a:pPr>
            <a:r>
              <a:rPr lang="en" sz="1600" b="1" dirty="0">
                <a:solidFill>
                  <a:srgbClr val="080808"/>
                </a:solidFill>
                <a:latin typeface="Courier New"/>
                <a:ea typeface="Courier New"/>
                <a:cs typeface="Courier New"/>
                <a:sym typeface="Courier New"/>
              </a:rPr>
              <a:t>  )</a:t>
            </a:r>
            <a:endParaRPr sz="1600" b="1" dirty="0">
              <a:solidFill>
                <a:srgbClr val="080808"/>
              </a:solidFill>
              <a:latin typeface="Courier New"/>
              <a:ea typeface="Courier New"/>
              <a:cs typeface="Courier New"/>
              <a:sym typeface="Courier New"/>
            </a:endParaRPr>
          </a:p>
          <a:p>
            <a:pPr marL="0" lvl="0" indent="0" algn="l" rtl="0">
              <a:spcBef>
                <a:spcPts val="0"/>
              </a:spcBef>
              <a:spcAft>
                <a:spcPts val="0"/>
              </a:spcAft>
              <a:buNone/>
            </a:pPr>
            <a:endParaRPr sz="1600" b="1" dirty="0">
              <a:solidFill>
                <a:srgbClr val="080808"/>
              </a:solidFill>
              <a:latin typeface="Courier New"/>
              <a:ea typeface="Courier New"/>
              <a:cs typeface="Courier New"/>
              <a:sym typeface="Courier New"/>
            </a:endParaRPr>
          </a:p>
          <a:p>
            <a:pPr marL="0" lvl="0" indent="0" algn="l" rtl="0">
              <a:spcBef>
                <a:spcPts val="0"/>
              </a:spcBef>
              <a:spcAft>
                <a:spcPts val="0"/>
              </a:spcAft>
              <a:buNone/>
            </a:pPr>
            <a:endParaRPr sz="1600" b="1" dirty="0">
              <a:solidFill>
                <a:srgbClr val="080808"/>
              </a:solidFill>
              <a:latin typeface="Courier New"/>
              <a:ea typeface="Courier New"/>
              <a:cs typeface="Courier New"/>
              <a:sym typeface="Courier New"/>
            </a:endParaRPr>
          </a:p>
          <a:p>
            <a:pPr marL="0" lvl="0" indent="0" algn="l" rtl="0">
              <a:spcBef>
                <a:spcPts val="0"/>
              </a:spcBef>
              <a:spcAft>
                <a:spcPts val="0"/>
              </a:spcAft>
              <a:buNone/>
            </a:pPr>
            <a:r>
              <a:rPr lang="en" sz="1600" b="1" dirty="0">
                <a:solidFill>
                  <a:srgbClr val="0033B3"/>
                </a:solidFill>
                <a:latin typeface="Courier New"/>
                <a:ea typeface="Courier New"/>
                <a:cs typeface="Courier New"/>
                <a:sym typeface="Courier New"/>
              </a:rPr>
              <a:t>  assert </a:t>
            </a:r>
            <a:r>
              <a:rPr lang="en" sz="1600" b="1" dirty="0" err="1">
                <a:solidFill>
                  <a:srgbClr val="080808"/>
                </a:solidFill>
                <a:latin typeface="Courier New"/>
                <a:ea typeface="Courier New"/>
                <a:cs typeface="Courier New"/>
                <a:sym typeface="Courier New"/>
              </a:rPr>
              <a:t>data_frame_to_json</a:t>
            </a:r>
            <a:r>
              <a:rPr lang="en" sz="1600" b="1" dirty="0">
                <a:solidFill>
                  <a:srgbClr val="080808"/>
                </a:solidFill>
                <a:latin typeface="Courier New"/>
                <a:ea typeface="Courier New"/>
                <a:cs typeface="Courier New"/>
                <a:sym typeface="Courier New"/>
              </a:rPr>
              <a:t>(</a:t>
            </a:r>
            <a:r>
              <a:rPr lang="en" sz="1600" b="1" dirty="0" err="1">
                <a:solidFill>
                  <a:srgbClr val="080808"/>
                </a:solidFill>
                <a:latin typeface="Courier New"/>
                <a:ea typeface="Courier New"/>
                <a:cs typeface="Courier New"/>
                <a:sym typeface="Courier New"/>
              </a:rPr>
              <a:t>actual_df</a:t>
            </a:r>
            <a:r>
              <a:rPr lang="en" sz="1600" b="1" dirty="0">
                <a:solidFill>
                  <a:srgbClr val="080808"/>
                </a:solidFill>
                <a:latin typeface="Courier New"/>
                <a:ea typeface="Courier New"/>
                <a:cs typeface="Courier New"/>
                <a:sym typeface="Courier New"/>
              </a:rPr>
              <a:t>) == </a:t>
            </a:r>
            <a:r>
              <a:rPr lang="en" sz="1600" b="1" dirty="0" err="1">
                <a:solidFill>
                  <a:srgbClr val="080808"/>
                </a:solidFill>
                <a:latin typeface="Courier New"/>
                <a:ea typeface="Courier New"/>
                <a:cs typeface="Courier New"/>
                <a:sym typeface="Courier New"/>
              </a:rPr>
              <a:t>expected_json</a:t>
            </a:r>
            <a:r>
              <a:rPr lang="en" sz="1600" b="1" dirty="0">
                <a:solidFill>
                  <a:srgbClr val="080808"/>
                </a:solidFill>
                <a:latin typeface="Courier New"/>
                <a:ea typeface="Courier New"/>
                <a:cs typeface="Courier New"/>
                <a:sym typeface="Courier New"/>
              </a:rPr>
              <a:t>()</a:t>
            </a:r>
            <a:endParaRPr sz="1600" b="1" dirty="0">
              <a:solidFill>
                <a:srgbClr val="080808"/>
              </a:solidFill>
              <a:latin typeface="Courier New"/>
              <a:ea typeface="Courier New"/>
              <a:cs typeface="Courier New"/>
              <a:sym typeface="Courier New"/>
            </a:endParaRPr>
          </a:p>
          <a:p>
            <a:pPr marL="0" lvl="0" indent="0" algn="l" rtl="0">
              <a:spcBef>
                <a:spcPts val="0"/>
              </a:spcBef>
              <a:spcAft>
                <a:spcPts val="0"/>
              </a:spcAft>
              <a:buNone/>
            </a:pPr>
            <a:endParaRPr sz="1600" b="1" dirty="0">
              <a:solidFill>
                <a:srgbClr val="080808"/>
              </a:solidFill>
              <a:latin typeface="Courier New"/>
              <a:ea typeface="Courier New"/>
              <a:cs typeface="Courier New"/>
              <a:sym typeface="Courier New"/>
            </a:endParaRPr>
          </a:p>
          <a:p>
            <a:pPr marL="0" lvl="0" indent="0" algn="l" rtl="0">
              <a:spcBef>
                <a:spcPts val="0"/>
              </a:spcBef>
              <a:spcAft>
                <a:spcPts val="0"/>
              </a:spcAft>
              <a:buNone/>
            </a:pPr>
            <a:endParaRPr dirty="0">
              <a:latin typeface="DM Sans"/>
              <a:ea typeface="DM Sans"/>
              <a:cs typeface="DM Sans"/>
              <a:sym typeface="DM Sans"/>
            </a:endParaRPr>
          </a:p>
        </p:txBody>
      </p:sp>
      <p:sp>
        <p:nvSpPr>
          <p:cNvPr id="6" name="Rectangle 5">
            <a:extLst>
              <a:ext uri="{FF2B5EF4-FFF2-40B4-BE49-F238E27FC236}">
                <a16:creationId xmlns:a16="http://schemas.microsoft.com/office/drawing/2014/main" id="{3E29ED29-478A-53E3-899F-C0BC49EE8E06}"/>
              </a:ext>
            </a:extLst>
          </p:cNvPr>
          <p:cNvSpPr/>
          <p:nvPr/>
        </p:nvSpPr>
        <p:spPr>
          <a:xfrm>
            <a:off x="713195" y="5182527"/>
            <a:ext cx="10348424" cy="538843"/>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0970492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BFE7F0"/>
        </a:solidFill>
        <a:effectLst/>
      </p:bgPr>
    </p:bg>
    <p:spTree>
      <p:nvGrpSpPr>
        <p:cNvPr id="1" name="Shape 888"/>
        <p:cNvGrpSpPr/>
        <p:nvPr/>
      </p:nvGrpSpPr>
      <p:grpSpPr>
        <a:xfrm>
          <a:off x="0" y="0"/>
          <a:ext cx="0" cy="0"/>
          <a:chOff x="0" y="0"/>
          <a:chExt cx="0" cy="0"/>
        </a:xfrm>
      </p:grpSpPr>
      <p:sp>
        <p:nvSpPr>
          <p:cNvPr id="889" name="Google Shape;889;p8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53</a:t>
            </a:fld>
            <a:endParaRPr/>
          </a:p>
        </p:txBody>
      </p:sp>
      <p:sp>
        <p:nvSpPr>
          <p:cNvPr id="14" name="Rectangle 13">
            <a:extLst>
              <a:ext uri="{FF2B5EF4-FFF2-40B4-BE49-F238E27FC236}">
                <a16:creationId xmlns:a16="http://schemas.microsoft.com/office/drawing/2014/main" id="{0A0C42FE-DCBF-2BB1-40B1-A4380CE72E4C}"/>
              </a:ext>
            </a:extLst>
          </p:cNvPr>
          <p:cNvSpPr/>
          <p:nvPr/>
        </p:nvSpPr>
        <p:spPr>
          <a:xfrm>
            <a:off x="766856" y="359229"/>
            <a:ext cx="10655113" cy="19515364"/>
          </a:xfrm>
          <a:prstGeom prst="rect">
            <a:avLst/>
          </a:prstGeom>
          <a:solidFill>
            <a:schemeClr val="bg1"/>
          </a:solidFill>
        </p:spPr>
        <p:txBody>
          <a:bodyPr wrap="square">
            <a:spAutoFit/>
          </a:bodyPr>
          <a:lstStyle/>
          <a:p>
            <a:r>
              <a:rPr lang="en-CA" dirty="0"/>
              <a:t>[</a:t>
            </a:r>
            <a:br>
              <a:rPr lang="en-CA" dirty="0"/>
            </a:br>
            <a:r>
              <a:rPr lang="en-CA" dirty="0"/>
              <a:t>  {</a:t>
            </a:r>
            <a:br>
              <a:rPr lang="en-CA" dirty="0"/>
            </a:br>
            <a:r>
              <a:rPr lang="en-CA" dirty="0"/>
              <a:t>    </a:t>
            </a:r>
            <a:r>
              <a:rPr lang="en-CA" dirty="0">
                <a:solidFill>
                  <a:srgbClr val="871094"/>
                </a:solidFill>
              </a:rPr>
              <a:t>"</a:t>
            </a:r>
            <a:r>
              <a:rPr lang="en-CA" dirty="0" err="1">
                <a:solidFill>
                  <a:srgbClr val="871094"/>
                </a:solidFill>
              </a:rPr>
              <a:t>business_id</a:t>
            </a:r>
            <a:r>
              <a:rPr lang="en-CA" dirty="0">
                <a:solidFill>
                  <a:srgbClr val="871094"/>
                </a:solidFill>
              </a:rPr>
              <a:t>"</a:t>
            </a:r>
            <a:r>
              <a:rPr lang="en-CA" dirty="0"/>
              <a:t>: </a:t>
            </a:r>
            <a:r>
              <a:rPr lang="en-CA" dirty="0">
                <a:solidFill>
                  <a:srgbClr val="067D17"/>
                </a:solidFill>
              </a:rPr>
              <a:t>"CF33F8-E6oudUQ46HnavjQ"</a:t>
            </a:r>
            <a:r>
              <a:rPr lang="en-CA" dirty="0"/>
              <a:t>,</a:t>
            </a:r>
            <a:br>
              <a:rPr lang="en-CA" dirty="0"/>
            </a:br>
            <a:r>
              <a:rPr lang="en-CA" dirty="0"/>
              <a:t>    </a:t>
            </a:r>
            <a:r>
              <a:rPr lang="en-CA" dirty="0">
                <a:solidFill>
                  <a:srgbClr val="871094"/>
                </a:solidFill>
              </a:rPr>
              <a:t>"name"</a:t>
            </a:r>
            <a:r>
              <a:rPr lang="en-CA" dirty="0"/>
              <a:t>: </a:t>
            </a:r>
            <a:r>
              <a:rPr lang="en-CA" dirty="0">
                <a:solidFill>
                  <a:srgbClr val="067D17"/>
                </a:solidFill>
              </a:rPr>
              <a:t>"Sonic Drive-In"</a:t>
            </a:r>
            <a:r>
              <a:rPr lang="en-CA" dirty="0"/>
              <a:t>,</a:t>
            </a:r>
            <a:br>
              <a:rPr lang="en-CA" dirty="0"/>
            </a:br>
            <a:r>
              <a:rPr lang="en-CA" dirty="0"/>
              <a:t>    </a:t>
            </a:r>
            <a:r>
              <a:rPr lang="en-CA" dirty="0">
                <a:solidFill>
                  <a:srgbClr val="871094"/>
                </a:solidFill>
              </a:rPr>
              <a:t>"</a:t>
            </a:r>
            <a:r>
              <a:rPr lang="en-CA" dirty="0" err="1">
                <a:solidFill>
                  <a:srgbClr val="871094"/>
                </a:solidFill>
              </a:rPr>
              <a:t>num_tips</a:t>
            </a:r>
            <a:r>
              <a:rPr lang="en-CA" dirty="0">
                <a:solidFill>
                  <a:srgbClr val="871094"/>
                </a:solidFill>
              </a:rPr>
              <a:t>"</a:t>
            </a:r>
            <a:r>
              <a:rPr lang="en-CA" dirty="0"/>
              <a:t>: </a:t>
            </a:r>
            <a:r>
              <a:rPr lang="en-CA" dirty="0">
                <a:solidFill>
                  <a:srgbClr val="1750EB"/>
                </a:solidFill>
              </a:rPr>
              <a:t>1</a:t>
            </a:r>
            <a:r>
              <a:rPr lang="en-CA" dirty="0"/>
              <a:t>,</a:t>
            </a:r>
            <a:br>
              <a:rPr lang="en-CA" dirty="0"/>
            </a:br>
            <a:r>
              <a:rPr lang="en-CA" dirty="0"/>
              <a:t>    </a:t>
            </a:r>
            <a:r>
              <a:rPr lang="en-CA" dirty="0">
                <a:solidFill>
                  <a:srgbClr val="871094"/>
                </a:solidFill>
              </a:rPr>
              <a:t>"</a:t>
            </a:r>
            <a:r>
              <a:rPr lang="en-CA" dirty="0" err="1">
                <a:solidFill>
                  <a:srgbClr val="871094"/>
                </a:solidFill>
              </a:rPr>
              <a:t>num_checkins</a:t>
            </a:r>
            <a:r>
              <a:rPr lang="en-CA" dirty="0">
                <a:solidFill>
                  <a:srgbClr val="871094"/>
                </a:solidFill>
              </a:rPr>
              <a:t>"</a:t>
            </a:r>
            <a:r>
              <a:rPr lang="en-CA" dirty="0"/>
              <a:t>: </a:t>
            </a:r>
            <a:r>
              <a:rPr lang="en-CA" dirty="0">
                <a:solidFill>
                  <a:srgbClr val="1750EB"/>
                </a:solidFill>
              </a:rPr>
              <a:t>0</a:t>
            </a:r>
            <a:r>
              <a:rPr lang="en-CA" dirty="0"/>
              <a:t>,</a:t>
            </a:r>
            <a:br>
              <a:rPr lang="en-CA" dirty="0"/>
            </a:br>
            <a:r>
              <a:rPr lang="en-CA" dirty="0"/>
              <a:t>    </a:t>
            </a:r>
            <a:r>
              <a:rPr lang="en-CA" dirty="0">
                <a:solidFill>
                  <a:srgbClr val="871094"/>
                </a:solidFill>
              </a:rPr>
              <a:t>"</a:t>
            </a:r>
            <a:r>
              <a:rPr lang="en-CA" dirty="0" err="1">
                <a:solidFill>
                  <a:srgbClr val="871094"/>
                </a:solidFill>
              </a:rPr>
              <a:t>num_reviews</a:t>
            </a:r>
            <a:r>
              <a:rPr lang="en-CA" dirty="0">
                <a:solidFill>
                  <a:srgbClr val="871094"/>
                </a:solidFill>
              </a:rPr>
              <a:t>"</a:t>
            </a:r>
            <a:r>
              <a:rPr lang="en-CA" dirty="0"/>
              <a:t>: </a:t>
            </a:r>
            <a:r>
              <a:rPr lang="en-CA" dirty="0">
                <a:solidFill>
                  <a:srgbClr val="1750EB"/>
                </a:solidFill>
              </a:rPr>
              <a:t>1</a:t>
            </a:r>
            <a:r>
              <a:rPr lang="en-CA" dirty="0"/>
              <a:t>,</a:t>
            </a:r>
            <a:br>
              <a:rPr lang="en-CA" dirty="0"/>
            </a:br>
            <a:r>
              <a:rPr lang="en-CA" dirty="0"/>
              <a:t>    </a:t>
            </a:r>
            <a:r>
              <a:rPr lang="en-CA" dirty="0">
                <a:solidFill>
                  <a:srgbClr val="871094"/>
                </a:solidFill>
              </a:rPr>
              <a:t>"</a:t>
            </a:r>
            <a:r>
              <a:rPr lang="en-CA" dirty="0" err="1">
                <a:solidFill>
                  <a:srgbClr val="871094"/>
                </a:solidFill>
              </a:rPr>
              <a:t>num_interactions</a:t>
            </a:r>
            <a:r>
              <a:rPr lang="en-CA" dirty="0">
                <a:solidFill>
                  <a:srgbClr val="871094"/>
                </a:solidFill>
              </a:rPr>
              <a:t>"</a:t>
            </a:r>
            <a:r>
              <a:rPr lang="en-CA" dirty="0"/>
              <a:t>: </a:t>
            </a:r>
            <a:r>
              <a:rPr lang="en-CA" dirty="0">
                <a:solidFill>
                  <a:srgbClr val="1750EB"/>
                </a:solidFill>
              </a:rPr>
              <a:t>2</a:t>
            </a:r>
            <a:r>
              <a:rPr lang="en-CA" dirty="0"/>
              <a:t>,</a:t>
            </a:r>
            <a:br>
              <a:rPr lang="en-CA" dirty="0"/>
            </a:br>
            <a:r>
              <a:rPr lang="en-CA" dirty="0"/>
              <a:t>    </a:t>
            </a:r>
            <a:r>
              <a:rPr lang="en-CA" dirty="0">
                <a:solidFill>
                  <a:srgbClr val="871094"/>
                </a:solidFill>
              </a:rPr>
              <a:t>"dt"</a:t>
            </a:r>
            <a:r>
              <a:rPr lang="en-CA" dirty="0"/>
              <a:t>: </a:t>
            </a:r>
            <a:r>
              <a:rPr lang="en-CA" dirty="0">
                <a:solidFill>
                  <a:srgbClr val="067D17"/>
                </a:solidFill>
              </a:rPr>
              <a:t>"2022-04-14"</a:t>
            </a:r>
            <a:br>
              <a:rPr lang="en-CA" dirty="0">
                <a:solidFill>
                  <a:srgbClr val="067D17"/>
                </a:solidFill>
              </a:rPr>
            </a:br>
            <a:r>
              <a:rPr lang="en-CA" dirty="0">
                <a:solidFill>
                  <a:srgbClr val="067D17"/>
                </a:solidFill>
              </a:rPr>
              <a:t>  </a:t>
            </a:r>
            <a:r>
              <a:rPr lang="en-CA" dirty="0"/>
              <a:t>},</a:t>
            </a:r>
            <a:br>
              <a:rPr lang="en-CA" dirty="0"/>
            </a:br>
            <a:r>
              <a:rPr lang="en-CA" dirty="0"/>
              <a:t>  {</a:t>
            </a:r>
            <a:br>
              <a:rPr lang="en-CA" dirty="0"/>
            </a:br>
            <a:r>
              <a:rPr lang="en-CA" dirty="0"/>
              <a:t>    </a:t>
            </a:r>
            <a:r>
              <a:rPr lang="en-CA" dirty="0">
                <a:solidFill>
                  <a:srgbClr val="871094"/>
                </a:solidFill>
              </a:rPr>
              <a:t>"</a:t>
            </a:r>
            <a:r>
              <a:rPr lang="en-CA" dirty="0" err="1">
                <a:solidFill>
                  <a:srgbClr val="871094"/>
                </a:solidFill>
              </a:rPr>
              <a:t>business_id</a:t>
            </a:r>
            <a:r>
              <a:rPr lang="en-CA" dirty="0">
                <a:solidFill>
                  <a:srgbClr val="871094"/>
                </a:solidFill>
              </a:rPr>
              <a:t>"</a:t>
            </a:r>
            <a:r>
              <a:rPr lang="en-CA" dirty="0"/>
              <a:t>: </a:t>
            </a:r>
            <a:r>
              <a:rPr lang="en-CA" dirty="0">
                <a:solidFill>
                  <a:srgbClr val="067D17"/>
                </a:solidFill>
              </a:rPr>
              <a:t>"MTSW4McQd7CbVtyjqoe9mw"</a:t>
            </a:r>
            <a:r>
              <a:rPr lang="en-CA" dirty="0"/>
              <a:t>,</a:t>
            </a:r>
            <a:br>
              <a:rPr lang="en-CA" dirty="0"/>
            </a:br>
            <a:r>
              <a:rPr lang="en-CA" dirty="0"/>
              <a:t>    </a:t>
            </a:r>
            <a:r>
              <a:rPr lang="en-CA" dirty="0">
                <a:solidFill>
                  <a:srgbClr val="871094"/>
                </a:solidFill>
              </a:rPr>
              <a:t>"name"</a:t>
            </a:r>
            <a:r>
              <a:rPr lang="en-CA" dirty="0"/>
              <a:t>: </a:t>
            </a:r>
            <a:r>
              <a:rPr lang="en-CA" dirty="0">
                <a:solidFill>
                  <a:srgbClr val="067D17"/>
                </a:solidFill>
              </a:rPr>
              <a:t>"St </a:t>
            </a:r>
            <a:r>
              <a:rPr lang="en-CA" dirty="0" err="1">
                <a:solidFill>
                  <a:srgbClr val="067D17"/>
                </a:solidFill>
              </a:rPr>
              <a:t>Honore</a:t>
            </a:r>
            <a:r>
              <a:rPr lang="en-CA" dirty="0">
                <a:solidFill>
                  <a:srgbClr val="067D17"/>
                </a:solidFill>
              </a:rPr>
              <a:t> Pastries"</a:t>
            </a:r>
            <a:r>
              <a:rPr lang="en-CA" dirty="0"/>
              <a:t>,</a:t>
            </a:r>
            <a:br>
              <a:rPr lang="en-CA" dirty="0"/>
            </a:br>
            <a:r>
              <a:rPr lang="en-CA" dirty="0"/>
              <a:t>    </a:t>
            </a:r>
            <a:r>
              <a:rPr lang="en-CA" dirty="0">
                <a:solidFill>
                  <a:srgbClr val="871094"/>
                </a:solidFill>
              </a:rPr>
              <a:t>"</a:t>
            </a:r>
            <a:r>
              <a:rPr lang="en-CA" dirty="0" err="1">
                <a:solidFill>
                  <a:srgbClr val="871094"/>
                </a:solidFill>
              </a:rPr>
              <a:t>num_tips</a:t>
            </a:r>
            <a:r>
              <a:rPr lang="en-CA" dirty="0">
                <a:solidFill>
                  <a:srgbClr val="871094"/>
                </a:solidFill>
              </a:rPr>
              <a:t>"</a:t>
            </a:r>
            <a:r>
              <a:rPr lang="en-CA" dirty="0"/>
              <a:t>: </a:t>
            </a:r>
            <a:r>
              <a:rPr lang="en-CA" dirty="0">
                <a:solidFill>
                  <a:srgbClr val="1750EB"/>
                </a:solidFill>
              </a:rPr>
              <a:t>0</a:t>
            </a:r>
            <a:r>
              <a:rPr lang="en-CA" dirty="0"/>
              <a:t>,</a:t>
            </a:r>
            <a:br>
              <a:rPr lang="en-CA" dirty="0"/>
            </a:br>
            <a:r>
              <a:rPr lang="en-CA" dirty="0"/>
              <a:t>    </a:t>
            </a:r>
            <a:r>
              <a:rPr lang="en-CA" dirty="0">
                <a:solidFill>
                  <a:srgbClr val="871094"/>
                </a:solidFill>
              </a:rPr>
              <a:t>"</a:t>
            </a:r>
            <a:r>
              <a:rPr lang="en-CA" dirty="0" err="1">
                <a:solidFill>
                  <a:srgbClr val="871094"/>
                </a:solidFill>
              </a:rPr>
              <a:t>num_checkins</a:t>
            </a:r>
            <a:r>
              <a:rPr lang="en-CA" dirty="0">
                <a:solidFill>
                  <a:srgbClr val="871094"/>
                </a:solidFill>
              </a:rPr>
              <a:t>"</a:t>
            </a:r>
            <a:r>
              <a:rPr lang="en-CA" dirty="0"/>
              <a:t>: </a:t>
            </a:r>
            <a:r>
              <a:rPr lang="en-CA" dirty="0">
                <a:solidFill>
                  <a:srgbClr val="1750EB"/>
                </a:solidFill>
              </a:rPr>
              <a:t>13</a:t>
            </a:r>
            <a:r>
              <a:rPr lang="en-CA" dirty="0"/>
              <a:t>,</a:t>
            </a:r>
            <a:br>
              <a:rPr lang="en-CA" dirty="0"/>
            </a:br>
            <a:r>
              <a:rPr lang="en-CA" dirty="0"/>
              <a:t>    </a:t>
            </a:r>
            <a:r>
              <a:rPr lang="en-CA" dirty="0">
                <a:solidFill>
                  <a:srgbClr val="871094"/>
                </a:solidFill>
              </a:rPr>
              <a:t>"</a:t>
            </a:r>
            <a:r>
              <a:rPr lang="en-CA" dirty="0" err="1">
                <a:solidFill>
                  <a:srgbClr val="871094"/>
                </a:solidFill>
              </a:rPr>
              <a:t>num_reviews</a:t>
            </a:r>
            <a:r>
              <a:rPr lang="en-CA" dirty="0">
                <a:solidFill>
                  <a:srgbClr val="871094"/>
                </a:solidFill>
              </a:rPr>
              <a:t>"</a:t>
            </a:r>
            <a:r>
              <a:rPr lang="en-CA" dirty="0"/>
              <a:t>: </a:t>
            </a:r>
            <a:r>
              <a:rPr lang="en-CA" dirty="0">
                <a:solidFill>
                  <a:srgbClr val="1750EB"/>
                </a:solidFill>
              </a:rPr>
              <a:t>1</a:t>
            </a:r>
            <a:r>
              <a:rPr lang="en-CA" dirty="0"/>
              <a:t>,</a:t>
            </a:r>
            <a:br>
              <a:rPr lang="en-CA" dirty="0"/>
            </a:br>
            <a:r>
              <a:rPr lang="en-CA" dirty="0"/>
              <a:t>    </a:t>
            </a:r>
            <a:r>
              <a:rPr lang="en-CA" dirty="0">
                <a:solidFill>
                  <a:srgbClr val="871094"/>
                </a:solidFill>
              </a:rPr>
              <a:t>"</a:t>
            </a:r>
            <a:r>
              <a:rPr lang="en-CA" dirty="0" err="1">
                <a:solidFill>
                  <a:srgbClr val="871094"/>
                </a:solidFill>
              </a:rPr>
              <a:t>num_interactions</a:t>
            </a:r>
            <a:r>
              <a:rPr lang="en-CA" dirty="0">
                <a:solidFill>
                  <a:srgbClr val="871094"/>
                </a:solidFill>
              </a:rPr>
              <a:t>"</a:t>
            </a:r>
            <a:r>
              <a:rPr lang="en-CA" dirty="0"/>
              <a:t>: </a:t>
            </a:r>
            <a:r>
              <a:rPr lang="en-CA" dirty="0">
                <a:solidFill>
                  <a:srgbClr val="1750EB"/>
                </a:solidFill>
              </a:rPr>
              <a:t>14</a:t>
            </a:r>
            <a:r>
              <a:rPr lang="en-CA" dirty="0"/>
              <a:t>,</a:t>
            </a:r>
            <a:br>
              <a:rPr lang="en-CA" dirty="0"/>
            </a:br>
            <a:r>
              <a:rPr lang="en-CA" dirty="0"/>
              <a:t>    </a:t>
            </a:r>
            <a:r>
              <a:rPr lang="en-CA" dirty="0">
                <a:solidFill>
                  <a:srgbClr val="871094"/>
                </a:solidFill>
              </a:rPr>
              <a:t>"dt"</a:t>
            </a:r>
            <a:r>
              <a:rPr lang="en-CA" dirty="0"/>
              <a:t>: </a:t>
            </a:r>
            <a:r>
              <a:rPr lang="en-CA" dirty="0">
                <a:solidFill>
                  <a:srgbClr val="067D17"/>
                </a:solidFill>
              </a:rPr>
              <a:t>"2022-04-14"</a:t>
            </a:r>
            <a:br>
              <a:rPr lang="en-CA" dirty="0">
                <a:solidFill>
                  <a:srgbClr val="067D17"/>
                </a:solidFill>
              </a:rPr>
            </a:br>
            <a:r>
              <a:rPr lang="en-CA" dirty="0">
                <a:solidFill>
                  <a:srgbClr val="067D17"/>
                </a:solidFill>
              </a:rPr>
              <a:t>  </a:t>
            </a:r>
            <a:r>
              <a:rPr lang="en-CA" dirty="0"/>
              <a:t>},</a:t>
            </a:r>
            <a:br>
              <a:rPr lang="en-CA" dirty="0"/>
            </a:br>
            <a:r>
              <a:rPr lang="en-CA" dirty="0"/>
              <a:t>  {</a:t>
            </a:r>
            <a:br>
              <a:rPr lang="en-CA" dirty="0"/>
            </a:br>
            <a:r>
              <a:rPr lang="en-CA" dirty="0"/>
              <a:t>    </a:t>
            </a:r>
            <a:r>
              <a:rPr lang="en-CA" dirty="0">
                <a:solidFill>
                  <a:srgbClr val="871094"/>
                </a:solidFill>
              </a:rPr>
              <a:t>"</a:t>
            </a:r>
            <a:r>
              <a:rPr lang="en-CA" dirty="0" err="1">
                <a:solidFill>
                  <a:srgbClr val="871094"/>
                </a:solidFill>
              </a:rPr>
              <a:t>business_id</a:t>
            </a:r>
            <a:r>
              <a:rPr lang="en-CA" dirty="0">
                <a:solidFill>
                  <a:srgbClr val="871094"/>
                </a:solidFill>
              </a:rPr>
              <a:t>"</a:t>
            </a:r>
            <a:r>
              <a:rPr lang="en-CA" dirty="0"/>
              <a:t>: </a:t>
            </a:r>
            <a:r>
              <a:rPr lang="en-CA" dirty="0">
                <a:solidFill>
                  <a:srgbClr val="067D17"/>
                </a:solidFill>
              </a:rPr>
              <a:t>"Pns2l4eNsfO8kk83dixA6A"</a:t>
            </a:r>
            <a:r>
              <a:rPr lang="en-CA" dirty="0"/>
              <a:t>,</a:t>
            </a:r>
            <a:br>
              <a:rPr lang="en-CA" dirty="0"/>
            </a:br>
            <a:r>
              <a:rPr lang="en-CA" dirty="0"/>
              <a:t>    </a:t>
            </a:r>
            <a:r>
              <a:rPr lang="en-CA" dirty="0">
                <a:solidFill>
                  <a:srgbClr val="871094"/>
                </a:solidFill>
              </a:rPr>
              <a:t>"name"</a:t>
            </a:r>
            <a:r>
              <a:rPr lang="en-CA" dirty="0"/>
              <a:t>: </a:t>
            </a:r>
            <a:r>
              <a:rPr lang="en-CA" dirty="0">
                <a:solidFill>
                  <a:srgbClr val="067D17"/>
                </a:solidFill>
              </a:rPr>
              <a:t>"Abby </a:t>
            </a:r>
            <a:r>
              <a:rPr lang="en-CA" dirty="0" err="1">
                <a:solidFill>
                  <a:srgbClr val="067D17"/>
                </a:solidFill>
              </a:rPr>
              <a:t>Rappoport</a:t>
            </a:r>
            <a:r>
              <a:rPr lang="en-CA" dirty="0">
                <a:solidFill>
                  <a:srgbClr val="067D17"/>
                </a:solidFill>
              </a:rPr>
              <a:t>, LAC, CMQ"</a:t>
            </a:r>
            <a:r>
              <a:rPr lang="en-CA" dirty="0"/>
              <a:t>,</a:t>
            </a:r>
            <a:br>
              <a:rPr lang="en-CA" dirty="0"/>
            </a:br>
            <a:r>
              <a:rPr lang="en-CA" dirty="0"/>
              <a:t>    </a:t>
            </a:r>
            <a:r>
              <a:rPr lang="en-CA" dirty="0">
                <a:solidFill>
                  <a:srgbClr val="871094"/>
                </a:solidFill>
              </a:rPr>
              <a:t>"</a:t>
            </a:r>
            <a:r>
              <a:rPr lang="en-CA" dirty="0" err="1">
                <a:solidFill>
                  <a:srgbClr val="871094"/>
                </a:solidFill>
              </a:rPr>
              <a:t>num_tips</a:t>
            </a:r>
            <a:r>
              <a:rPr lang="en-CA" dirty="0">
                <a:solidFill>
                  <a:srgbClr val="871094"/>
                </a:solidFill>
              </a:rPr>
              <a:t>"</a:t>
            </a:r>
            <a:r>
              <a:rPr lang="en-CA" dirty="0"/>
              <a:t>: </a:t>
            </a:r>
            <a:r>
              <a:rPr lang="en-CA" dirty="0">
                <a:solidFill>
                  <a:srgbClr val="1750EB"/>
                </a:solidFill>
              </a:rPr>
              <a:t>1</a:t>
            </a:r>
            <a:r>
              <a:rPr lang="en-CA" dirty="0"/>
              <a:t>,</a:t>
            </a:r>
            <a:br>
              <a:rPr lang="en-CA" dirty="0"/>
            </a:br>
            <a:r>
              <a:rPr lang="en-CA" dirty="0"/>
              <a:t>    </a:t>
            </a:r>
            <a:r>
              <a:rPr lang="en-CA" dirty="0">
                <a:solidFill>
                  <a:srgbClr val="871094"/>
                </a:solidFill>
              </a:rPr>
              <a:t>"</a:t>
            </a:r>
            <a:r>
              <a:rPr lang="en-CA" dirty="0" err="1">
                <a:solidFill>
                  <a:srgbClr val="871094"/>
                </a:solidFill>
              </a:rPr>
              <a:t>num_checkins</a:t>
            </a:r>
            <a:r>
              <a:rPr lang="en-CA" dirty="0">
                <a:solidFill>
                  <a:srgbClr val="871094"/>
                </a:solidFill>
              </a:rPr>
              <a:t>"</a:t>
            </a:r>
            <a:r>
              <a:rPr lang="en-CA" dirty="0"/>
              <a:t>: </a:t>
            </a:r>
            <a:r>
              <a:rPr lang="en-CA" dirty="0">
                <a:solidFill>
                  <a:srgbClr val="1750EB"/>
                </a:solidFill>
              </a:rPr>
              <a:t>6</a:t>
            </a:r>
            <a:r>
              <a:rPr lang="en-CA" dirty="0"/>
              <a:t>,</a:t>
            </a:r>
            <a:br>
              <a:rPr lang="en-CA" dirty="0"/>
            </a:br>
            <a:r>
              <a:rPr lang="en-CA" dirty="0"/>
              <a:t>    </a:t>
            </a:r>
            <a:r>
              <a:rPr lang="en-CA" dirty="0">
                <a:solidFill>
                  <a:srgbClr val="871094"/>
                </a:solidFill>
              </a:rPr>
              <a:t>"</a:t>
            </a:r>
            <a:r>
              <a:rPr lang="en-CA" dirty="0" err="1">
                <a:solidFill>
                  <a:srgbClr val="871094"/>
                </a:solidFill>
              </a:rPr>
              <a:t>num_reviews</a:t>
            </a:r>
            <a:r>
              <a:rPr lang="en-CA" dirty="0">
                <a:solidFill>
                  <a:srgbClr val="871094"/>
                </a:solidFill>
              </a:rPr>
              <a:t>"</a:t>
            </a:r>
            <a:r>
              <a:rPr lang="en-CA" dirty="0"/>
              <a:t>: </a:t>
            </a:r>
            <a:r>
              <a:rPr lang="en-CA" dirty="0">
                <a:solidFill>
                  <a:srgbClr val="1750EB"/>
                </a:solidFill>
              </a:rPr>
              <a:t>1</a:t>
            </a:r>
            <a:r>
              <a:rPr lang="en-CA" dirty="0"/>
              <a:t>,</a:t>
            </a:r>
            <a:br>
              <a:rPr lang="en-CA" dirty="0"/>
            </a:br>
            <a:r>
              <a:rPr lang="en-CA" dirty="0"/>
              <a:t>    </a:t>
            </a:r>
            <a:r>
              <a:rPr lang="en-CA" dirty="0">
                <a:solidFill>
                  <a:srgbClr val="871094"/>
                </a:solidFill>
              </a:rPr>
              <a:t>"</a:t>
            </a:r>
            <a:r>
              <a:rPr lang="en-CA" dirty="0" err="1">
                <a:solidFill>
                  <a:srgbClr val="871094"/>
                </a:solidFill>
              </a:rPr>
              <a:t>num_interactions</a:t>
            </a:r>
            <a:r>
              <a:rPr lang="en-CA" dirty="0">
                <a:solidFill>
                  <a:srgbClr val="871094"/>
                </a:solidFill>
              </a:rPr>
              <a:t>"</a:t>
            </a:r>
            <a:r>
              <a:rPr lang="en-CA" dirty="0"/>
              <a:t>: </a:t>
            </a:r>
            <a:r>
              <a:rPr lang="en-CA" dirty="0">
                <a:solidFill>
                  <a:srgbClr val="1750EB"/>
                </a:solidFill>
              </a:rPr>
              <a:t>8</a:t>
            </a:r>
            <a:r>
              <a:rPr lang="en-CA" dirty="0"/>
              <a:t>,</a:t>
            </a:r>
            <a:br>
              <a:rPr lang="en-CA" dirty="0"/>
            </a:br>
            <a:r>
              <a:rPr lang="en-CA" dirty="0"/>
              <a:t>    </a:t>
            </a:r>
            <a:r>
              <a:rPr lang="en-CA" dirty="0">
                <a:solidFill>
                  <a:srgbClr val="871094"/>
                </a:solidFill>
              </a:rPr>
              <a:t>"dt"</a:t>
            </a:r>
            <a:r>
              <a:rPr lang="en-CA" dirty="0"/>
              <a:t>: </a:t>
            </a:r>
            <a:r>
              <a:rPr lang="en-CA" dirty="0">
                <a:solidFill>
                  <a:srgbClr val="067D17"/>
                </a:solidFill>
              </a:rPr>
              <a:t>"2022-04-14"</a:t>
            </a:r>
            <a:br>
              <a:rPr lang="en-CA" dirty="0">
                <a:solidFill>
                  <a:srgbClr val="067D17"/>
                </a:solidFill>
              </a:rPr>
            </a:br>
            <a:r>
              <a:rPr lang="en-CA" dirty="0">
                <a:solidFill>
                  <a:srgbClr val="067D17"/>
                </a:solidFill>
              </a:rPr>
              <a:t>  </a:t>
            </a:r>
            <a:r>
              <a:rPr lang="en-CA" dirty="0"/>
              <a:t>},</a:t>
            </a:r>
            <a:br>
              <a:rPr lang="en-CA" dirty="0"/>
            </a:br>
            <a:r>
              <a:rPr lang="en-CA" dirty="0"/>
              <a:t>  {</a:t>
            </a:r>
            <a:br>
              <a:rPr lang="en-CA" dirty="0"/>
            </a:br>
            <a:r>
              <a:rPr lang="en-CA" dirty="0"/>
              <a:t>    </a:t>
            </a:r>
            <a:r>
              <a:rPr lang="en-CA" dirty="0">
                <a:solidFill>
                  <a:srgbClr val="871094"/>
                </a:solidFill>
              </a:rPr>
              <a:t>"</a:t>
            </a:r>
            <a:r>
              <a:rPr lang="en-CA" dirty="0" err="1">
                <a:solidFill>
                  <a:srgbClr val="871094"/>
                </a:solidFill>
              </a:rPr>
              <a:t>business_id</a:t>
            </a:r>
            <a:r>
              <a:rPr lang="en-CA" dirty="0">
                <a:solidFill>
                  <a:srgbClr val="871094"/>
                </a:solidFill>
              </a:rPr>
              <a:t>"</a:t>
            </a:r>
            <a:r>
              <a:rPr lang="en-CA" dirty="0"/>
              <a:t>: </a:t>
            </a:r>
            <a:r>
              <a:rPr lang="en-CA" dirty="0">
                <a:solidFill>
                  <a:srgbClr val="067D17"/>
                </a:solidFill>
              </a:rPr>
              <a:t>"bBDDEgkFA1Otx9Lfe7BZUQ"</a:t>
            </a:r>
            <a:r>
              <a:rPr lang="en-CA" dirty="0"/>
              <a:t>,</a:t>
            </a:r>
            <a:br>
              <a:rPr lang="en-CA" dirty="0"/>
            </a:br>
            <a:r>
              <a:rPr lang="en-CA" dirty="0"/>
              <a:t>    </a:t>
            </a:r>
            <a:r>
              <a:rPr lang="en-CA" dirty="0">
                <a:solidFill>
                  <a:srgbClr val="871094"/>
                </a:solidFill>
              </a:rPr>
              <a:t>"name"</a:t>
            </a:r>
            <a:r>
              <a:rPr lang="en-CA" dirty="0"/>
              <a:t>: </a:t>
            </a:r>
            <a:r>
              <a:rPr lang="en-CA" dirty="0">
                <a:solidFill>
                  <a:srgbClr val="067D17"/>
                </a:solidFill>
              </a:rPr>
              <a:t>"Sonic Drive-In"</a:t>
            </a:r>
            <a:r>
              <a:rPr lang="en-CA" dirty="0"/>
              <a:t>,</a:t>
            </a:r>
            <a:br>
              <a:rPr lang="en-CA" dirty="0"/>
            </a:br>
            <a:r>
              <a:rPr lang="en-CA" dirty="0"/>
              <a:t>    </a:t>
            </a:r>
            <a:r>
              <a:rPr lang="en-CA" dirty="0">
                <a:solidFill>
                  <a:srgbClr val="871094"/>
                </a:solidFill>
              </a:rPr>
              <a:t>"</a:t>
            </a:r>
            <a:r>
              <a:rPr lang="en-CA" dirty="0" err="1">
                <a:solidFill>
                  <a:srgbClr val="871094"/>
                </a:solidFill>
              </a:rPr>
              <a:t>num_tips</a:t>
            </a:r>
            <a:r>
              <a:rPr lang="en-CA" dirty="0">
                <a:solidFill>
                  <a:srgbClr val="871094"/>
                </a:solidFill>
              </a:rPr>
              <a:t>"</a:t>
            </a:r>
            <a:r>
              <a:rPr lang="en-CA" dirty="0"/>
              <a:t>: </a:t>
            </a:r>
            <a:r>
              <a:rPr lang="en-CA" dirty="0">
                <a:solidFill>
                  <a:srgbClr val="1750EB"/>
                </a:solidFill>
              </a:rPr>
              <a:t>0</a:t>
            </a:r>
            <a:r>
              <a:rPr lang="en-CA" dirty="0"/>
              <a:t>,</a:t>
            </a:r>
            <a:br>
              <a:rPr lang="en-CA" dirty="0"/>
            </a:br>
            <a:r>
              <a:rPr lang="en-CA" dirty="0"/>
              <a:t>    </a:t>
            </a:r>
            <a:r>
              <a:rPr lang="en-CA" dirty="0">
                <a:solidFill>
                  <a:srgbClr val="871094"/>
                </a:solidFill>
              </a:rPr>
              <a:t>"</a:t>
            </a:r>
            <a:r>
              <a:rPr lang="en-CA" dirty="0" err="1">
                <a:solidFill>
                  <a:srgbClr val="871094"/>
                </a:solidFill>
              </a:rPr>
              <a:t>num_checkins</a:t>
            </a:r>
            <a:r>
              <a:rPr lang="en-CA" dirty="0">
                <a:solidFill>
                  <a:srgbClr val="871094"/>
                </a:solidFill>
              </a:rPr>
              <a:t>"</a:t>
            </a:r>
            <a:r>
              <a:rPr lang="en-CA" dirty="0"/>
              <a:t>: </a:t>
            </a:r>
            <a:r>
              <a:rPr lang="en-CA" dirty="0">
                <a:solidFill>
                  <a:srgbClr val="1750EB"/>
                </a:solidFill>
              </a:rPr>
              <a:t>0</a:t>
            </a:r>
            <a:r>
              <a:rPr lang="en-CA" dirty="0"/>
              <a:t>,</a:t>
            </a:r>
            <a:br>
              <a:rPr lang="en-CA" dirty="0"/>
            </a:br>
            <a:r>
              <a:rPr lang="en-CA" dirty="0"/>
              <a:t>    </a:t>
            </a:r>
            <a:r>
              <a:rPr lang="en-CA" dirty="0">
                <a:solidFill>
                  <a:srgbClr val="871094"/>
                </a:solidFill>
              </a:rPr>
              <a:t>"</a:t>
            </a:r>
            <a:r>
              <a:rPr lang="en-CA" dirty="0" err="1">
                <a:solidFill>
                  <a:srgbClr val="871094"/>
                </a:solidFill>
              </a:rPr>
              <a:t>num_reviews</a:t>
            </a:r>
            <a:r>
              <a:rPr lang="en-CA" dirty="0">
                <a:solidFill>
                  <a:srgbClr val="871094"/>
                </a:solidFill>
              </a:rPr>
              <a:t>"</a:t>
            </a:r>
            <a:r>
              <a:rPr lang="en-CA" dirty="0"/>
              <a:t>: </a:t>
            </a:r>
            <a:r>
              <a:rPr lang="en-CA" dirty="0">
                <a:solidFill>
                  <a:srgbClr val="1750EB"/>
                </a:solidFill>
              </a:rPr>
              <a:t>0</a:t>
            </a:r>
            <a:r>
              <a:rPr lang="en-CA" dirty="0"/>
              <a:t>,</a:t>
            </a:r>
            <a:br>
              <a:rPr lang="en-CA" dirty="0"/>
            </a:br>
            <a:r>
              <a:rPr lang="en-CA" dirty="0"/>
              <a:t>    </a:t>
            </a:r>
            <a:r>
              <a:rPr lang="en-CA" dirty="0">
                <a:solidFill>
                  <a:srgbClr val="871094"/>
                </a:solidFill>
              </a:rPr>
              <a:t>"</a:t>
            </a:r>
            <a:r>
              <a:rPr lang="en-CA" dirty="0" err="1">
                <a:solidFill>
                  <a:srgbClr val="871094"/>
                </a:solidFill>
              </a:rPr>
              <a:t>num_interactions</a:t>
            </a:r>
            <a:r>
              <a:rPr lang="en-CA" dirty="0">
                <a:solidFill>
                  <a:srgbClr val="871094"/>
                </a:solidFill>
              </a:rPr>
              <a:t>"</a:t>
            </a:r>
            <a:r>
              <a:rPr lang="en-CA" dirty="0"/>
              <a:t>: </a:t>
            </a:r>
            <a:r>
              <a:rPr lang="en-CA" dirty="0">
                <a:solidFill>
                  <a:srgbClr val="1750EB"/>
                </a:solidFill>
              </a:rPr>
              <a:t>0</a:t>
            </a:r>
            <a:r>
              <a:rPr lang="en-CA" dirty="0"/>
              <a:t>,</a:t>
            </a:r>
            <a:br>
              <a:rPr lang="en-CA" dirty="0"/>
            </a:br>
            <a:r>
              <a:rPr lang="en-CA" dirty="0"/>
              <a:t>    </a:t>
            </a:r>
            <a:r>
              <a:rPr lang="en-CA" dirty="0">
                <a:solidFill>
                  <a:srgbClr val="871094"/>
                </a:solidFill>
              </a:rPr>
              <a:t>"dt"</a:t>
            </a:r>
            <a:r>
              <a:rPr lang="en-CA" dirty="0"/>
              <a:t>: </a:t>
            </a:r>
            <a:r>
              <a:rPr lang="en-CA" dirty="0">
                <a:solidFill>
                  <a:srgbClr val="067D17"/>
                </a:solidFill>
              </a:rPr>
              <a:t>"2022-04-14"</a:t>
            </a:r>
            <a:br>
              <a:rPr lang="en-CA" dirty="0">
                <a:solidFill>
                  <a:srgbClr val="067D17"/>
                </a:solidFill>
              </a:rPr>
            </a:br>
            <a:r>
              <a:rPr lang="en-CA" dirty="0">
                <a:solidFill>
                  <a:srgbClr val="067D17"/>
                </a:solidFill>
              </a:rPr>
              <a:t>  </a:t>
            </a:r>
            <a:r>
              <a:rPr lang="en-CA" dirty="0"/>
              <a:t>},</a:t>
            </a:r>
            <a:br>
              <a:rPr lang="en-CA" dirty="0"/>
            </a:br>
            <a:r>
              <a:rPr lang="en-CA" dirty="0"/>
              <a:t>  {</a:t>
            </a:r>
            <a:br>
              <a:rPr lang="en-CA" dirty="0"/>
            </a:br>
            <a:r>
              <a:rPr lang="en-CA" dirty="0"/>
              <a:t>    </a:t>
            </a:r>
            <a:r>
              <a:rPr lang="en-CA" dirty="0">
                <a:solidFill>
                  <a:srgbClr val="871094"/>
                </a:solidFill>
              </a:rPr>
              <a:t>"</a:t>
            </a:r>
            <a:r>
              <a:rPr lang="en-CA" dirty="0" err="1">
                <a:solidFill>
                  <a:srgbClr val="871094"/>
                </a:solidFill>
              </a:rPr>
              <a:t>business_id</a:t>
            </a:r>
            <a:r>
              <a:rPr lang="en-CA" dirty="0">
                <a:solidFill>
                  <a:srgbClr val="871094"/>
                </a:solidFill>
              </a:rPr>
              <a:t>"</a:t>
            </a:r>
            <a:r>
              <a:rPr lang="en-CA" dirty="0"/>
              <a:t>: </a:t>
            </a:r>
            <a:r>
              <a:rPr lang="en-CA" dirty="0">
                <a:solidFill>
                  <a:srgbClr val="067D17"/>
                </a:solidFill>
              </a:rPr>
              <a:t>"k0hlBqXX-Bt0vf1op7Jr1w"</a:t>
            </a:r>
            <a:r>
              <a:rPr lang="en-CA" dirty="0"/>
              <a:t>,</a:t>
            </a:r>
            <a:br>
              <a:rPr lang="en-CA" dirty="0"/>
            </a:br>
            <a:r>
              <a:rPr lang="en-CA" dirty="0"/>
              <a:t>    </a:t>
            </a:r>
            <a:r>
              <a:rPr lang="en-CA" dirty="0">
                <a:solidFill>
                  <a:srgbClr val="871094"/>
                </a:solidFill>
              </a:rPr>
              <a:t>"name"</a:t>
            </a:r>
            <a:r>
              <a:rPr lang="en-CA" dirty="0"/>
              <a:t>: </a:t>
            </a:r>
            <a:r>
              <a:rPr lang="en-CA" dirty="0">
                <a:solidFill>
                  <a:srgbClr val="067D17"/>
                </a:solidFill>
              </a:rPr>
              <a:t>"</a:t>
            </a:r>
            <a:r>
              <a:rPr lang="en-CA" dirty="0" err="1">
                <a:solidFill>
                  <a:srgbClr val="067D17"/>
                </a:solidFill>
              </a:rPr>
              <a:t>Tsevi's</a:t>
            </a:r>
            <a:r>
              <a:rPr lang="en-CA" dirty="0">
                <a:solidFill>
                  <a:srgbClr val="067D17"/>
                </a:solidFill>
              </a:rPr>
              <a:t> Pub And Grill"</a:t>
            </a:r>
            <a:r>
              <a:rPr lang="en-CA" dirty="0"/>
              <a:t>,</a:t>
            </a:r>
            <a:br>
              <a:rPr lang="en-CA" dirty="0"/>
            </a:br>
            <a:r>
              <a:rPr lang="en-CA" dirty="0"/>
              <a:t>    </a:t>
            </a:r>
            <a:r>
              <a:rPr lang="en-CA" dirty="0">
                <a:solidFill>
                  <a:srgbClr val="871094"/>
                </a:solidFill>
              </a:rPr>
              <a:t>"</a:t>
            </a:r>
            <a:r>
              <a:rPr lang="en-CA" dirty="0" err="1">
                <a:solidFill>
                  <a:srgbClr val="871094"/>
                </a:solidFill>
              </a:rPr>
              <a:t>num_tips</a:t>
            </a:r>
            <a:r>
              <a:rPr lang="en-CA" dirty="0">
                <a:solidFill>
                  <a:srgbClr val="871094"/>
                </a:solidFill>
              </a:rPr>
              <a:t>"</a:t>
            </a:r>
            <a:r>
              <a:rPr lang="en-CA" dirty="0"/>
              <a:t>: </a:t>
            </a:r>
            <a:r>
              <a:rPr lang="en-CA" dirty="0">
                <a:solidFill>
                  <a:srgbClr val="1750EB"/>
                </a:solidFill>
              </a:rPr>
              <a:t>0</a:t>
            </a:r>
            <a:r>
              <a:rPr lang="en-CA" dirty="0"/>
              <a:t>,</a:t>
            </a:r>
            <a:br>
              <a:rPr lang="en-CA" dirty="0"/>
            </a:br>
            <a:r>
              <a:rPr lang="en-CA" dirty="0"/>
              <a:t>    </a:t>
            </a:r>
            <a:r>
              <a:rPr lang="en-CA" dirty="0">
                <a:solidFill>
                  <a:srgbClr val="871094"/>
                </a:solidFill>
              </a:rPr>
              <a:t>"</a:t>
            </a:r>
            <a:r>
              <a:rPr lang="en-CA" dirty="0" err="1">
                <a:solidFill>
                  <a:srgbClr val="871094"/>
                </a:solidFill>
              </a:rPr>
              <a:t>num_checkins</a:t>
            </a:r>
            <a:r>
              <a:rPr lang="en-CA" dirty="0">
                <a:solidFill>
                  <a:srgbClr val="871094"/>
                </a:solidFill>
              </a:rPr>
              <a:t>"</a:t>
            </a:r>
            <a:r>
              <a:rPr lang="en-CA" dirty="0"/>
              <a:t>: </a:t>
            </a:r>
            <a:r>
              <a:rPr lang="en-CA" dirty="0">
                <a:solidFill>
                  <a:srgbClr val="1750EB"/>
                </a:solidFill>
              </a:rPr>
              <a:t>0</a:t>
            </a:r>
            <a:r>
              <a:rPr lang="en-CA" dirty="0"/>
              <a:t>,</a:t>
            </a:r>
            <a:br>
              <a:rPr lang="en-CA" dirty="0"/>
            </a:br>
            <a:r>
              <a:rPr lang="en-CA" dirty="0"/>
              <a:t>    </a:t>
            </a:r>
            <a:r>
              <a:rPr lang="en-CA" dirty="0">
                <a:solidFill>
                  <a:srgbClr val="871094"/>
                </a:solidFill>
              </a:rPr>
              <a:t>"</a:t>
            </a:r>
            <a:r>
              <a:rPr lang="en-CA" dirty="0" err="1">
                <a:solidFill>
                  <a:srgbClr val="871094"/>
                </a:solidFill>
              </a:rPr>
              <a:t>num_reviews</a:t>
            </a:r>
            <a:r>
              <a:rPr lang="en-CA" dirty="0">
                <a:solidFill>
                  <a:srgbClr val="871094"/>
                </a:solidFill>
              </a:rPr>
              <a:t>"</a:t>
            </a:r>
            <a:r>
              <a:rPr lang="en-CA" dirty="0"/>
              <a:t>: </a:t>
            </a:r>
            <a:r>
              <a:rPr lang="en-CA" dirty="0">
                <a:solidFill>
                  <a:srgbClr val="1750EB"/>
                </a:solidFill>
              </a:rPr>
              <a:t>2</a:t>
            </a:r>
            <a:r>
              <a:rPr lang="en-CA" dirty="0"/>
              <a:t>,</a:t>
            </a:r>
            <a:br>
              <a:rPr lang="en-CA" dirty="0"/>
            </a:br>
            <a:r>
              <a:rPr lang="en-CA" dirty="0"/>
              <a:t>    </a:t>
            </a:r>
            <a:r>
              <a:rPr lang="en-CA" dirty="0">
                <a:solidFill>
                  <a:srgbClr val="871094"/>
                </a:solidFill>
              </a:rPr>
              <a:t>"</a:t>
            </a:r>
            <a:r>
              <a:rPr lang="en-CA" dirty="0" err="1">
                <a:solidFill>
                  <a:srgbClr val="871094"/>
                </a:solidFill>
              </a:rPr>
              <a:t>num_interactions</a:t>
            </a:r>
            <a:r>
              <a:rPr lang="en-CA" dirty="0">
                <a:solidFill>
                  <a:srgbClr val="871094"/>
                </a:solidFill>
              </a:rPr>
              <a:t>"</a:t>
            </a:r>
            <a:r>
              <a:rPr lang="en-CA" dirty="0"/>
              <a:t>: </a:t>
            </a:r>
            <a:r>
              <a:rPr lang="en-CA" dirty="0">
                <a:solidFill>
                  <a:srgbClr val="1750EB"/>
                </a:solidFill>
              </a:rPr>
              <a:t>2</a:t>
            </a:r>
            <a:r>
              <a:rPr lang="en-CA" dirty="0"/>
              <a:t>,</a:t>
            </a:r>
            <a:br>
              <a:rPr lang="en-CA" dirty="0"/>
            </a:br>
            <a:r>
              <a:rPr lang="en-CA" dirty="0"/>
              <a:t>    </a:t>
            </a:r>
            <a:r>
              <a:rPr lang="en-CA" dirty="0">
                <a:solidFill>
                  <a:srgbClr val="871094"/>
                </a:solidFill>
              </a:rPr>
              <a:t>"dt"</a:t>
            </a:r>
            <a:r>
              <a:rPr lang="en-CA" dirty="0"/>
              <a:t>: </a:t>
            </a:r>
            <a:r>
              <a:rPr lang="en-CA" dirty="0">
                <a:solidFill>
                  <a:srgbClr val="067D17"/>
                </a:solidFill>
              </a:rPr>
              <a:t>"2022-04-14"</a:t>
            </a:r>
            <a:br>
              <a:rPr lang="en-CA" dirty="0">
                <a:solidFill>
                  <a:srgbClr val="067D17"/>
                </a:solidFill>
              </a:rPr>
            </a:br>
            <a:r>
              <a:rPr lang="en-CA" dirty="0">
                <a:solidFill>
                  <a:srgbClr val="067D17"/>
                </a:solidFill>
              </a:rPr>
              <a:t>  </a:t>
            </a:r>
            <a:r>
              <a:rPr lang="en-CA" dirty="0"/>
              <a:t>},</a:t>
            </a:r>
            <a:br>
              <a:rPr lang="en-CA" dirty="0"/>
            </a:br>
            <a:r>
              <a:rPr lang="en-CA" dirty="0"/>
              <a:t>  {</a:t>
            </a:r>
            <a:br>
              <a:rPr lang="en-CA" dirty="0"/>
            </a:br>
            <a:r>
              <a:rPr lang="en-CA" dirty="0"/>
              <a:t>    </a:t>
            </a:r>
            <a:r>
              <a:rPr lang="en-CA" dirty="0">
                <a:solidFill>
                  <a:srgbClr val="871094"/>
                </a:solidFill>
              </a:rPr>
              <a:t>"</a:t>
            </a:r>
            <a:r>
              <a:rPr lang="en-CA" dirty="0" err="1">
                <a:solidFill>
                  <a:srgbClr val="871094"/>
                </a:solidFill>
              </a:rPr>
              <a:t>business_id</a:t>
            </a:r>
            <a:r>
              <a:rPr lang="en-CA" dirty="0">
                <a:solidFill>
                  <a:srgbClr val="871094"/>
                </a:solidFill>
              </a:rPr>
              <a:t>"</a:t>
            </a:r>
            <a:r>
              <a:rPr lang="en-CA" dirty="0"/>
              <a:t>: </a:t>
            </a:r>
            <a:r>
              <a:rPr lang="en-CA" dirty="0">
                <a:solidFill>
                  <a:srgbClr val="067D17"/>
                </a:solidFill>
              </a:rPr>
              <a:t>"mWMc6_wTdE0EUBKIGXDVfA"</a:t>
            </a:r>
            <a:r>
              <a:rPr lang="en-CA" dirty="0"/>
              <a:t>,</a:t>
            </a:r>
            <a:br>
              <a:rPr lang="en-CA" dirty="0"/>
            </a:br>
            <a:r>
              <a:rPr lang="en-CA" dirty="0"/>
              <a:t>    </a:t>
            </a:r>
            <a:r>
              <a:rPr lang="en-CA" dirty="0">
                <a:solidFill>
                  <a:srgbClr val="871094"/>
                </a:solidFill>
              </a:rPr>
              <a:t>"name"</a:t>
            </a:r>
            <a:r>
              <a:rPr lang="en-CA" dirty="0"/>
              <a:t>: </a:t>
            </a:r>
            <a:r>
              <a:rPr lang="en-CA" dirty="0">
                <a:solidFill>
                  <a:srgbClr val="067D17"/>
                </a:solidFill>
              </a:rPr>
              <a:t>"Perkiomen Valley Brewery"</a:t>
            </a:r>
            <a:r>
              <a:rPr lang="en-CA" dirty="0"/>
              <a:t>,</a:t>
            </a:r>
            <a:br>
              <a:rPr lang="en-CA" dirty="0"/>
            </a:br>
            <a:r>
              <a:rPr lang="en-CA" dirty="0"/>
              <a:t>    </a:t>
            </a:r>
            <a:r>
              <a:rPr lang="en-CA" dirty="0">
                <a:solidFill>
                  <a:srgbClr val="871094"/>
                </a:solidFill>
              </a:rPr>
              <a:t>"</a:t>
            </a:r>
            <a:r>
              <a:rPr lang="en-CA" dirty="0" err="1">
                <a:solidFill>
                  <a:srgbClr val="871094"/>
                </a:solidFill>
              </a:rPr>
              <a:t>num_tips</a:t>
            </a:r>
            <a:r>
              <a:rPr lang="en-CA" dirty="0">
                <a:solidFill>
                  <a:srgbClr val="871094"/>
                </a:solidFill>
              </a:rPr>
              <a:t>"</a:t>
            </a:r>
            <a:r>
              <a:rPr lang="en-CA" dirty="0"/>
              <a:t>: </a:t>
            </a:r>
            <a:r>
              <a:rPr lang="en-CA" dirty="0">
                <a:solidFill>
                  <a:srgbClr val="1750EB"/>
                </a:solidFill>
              </a:rPr>
              <a:t>0</a:t>
            </a:r>
            <a:r>
              <a:rPr lang="en-CA" dirty="0"/>
              <a:t>,</a:t>
            </a:r>
            <a:br>
              <a:rPr lang="en-CA" dirty="0"/>
            </a:br>
            <a:r>
              <a:rPr lang="en-CA" dirty="0"/>
              <a:t>    </a:t>
            </a:r>
            <a:r>
              <a:rPr lang="en-CA" dirty="0">
                <a:solidFill>
                  <a:srgbClr val="871094"/>
                </a:solidFill>
              </a:rPr>
              <a:t>"</a:t>
            </a:r>
            <a:r>
              <a:rPr lang="en-CA" dirty="0" err="1">
                <a:solidFill>
                  <a:srgbClr val="871094"/>
                </a:solidFill>
              </a:rPr>
              <a:t>num_checkins</a:t>
            </a:r>
            <a:r>
              <a:rPr lang="en-CA" dirty="0">
                <a:solidFill>
                  <a:srgbClr val="871094"/>
                </a:solidFill>
              </a:rPr>
              <a:t>"</a:t>
            </a:r>
            <a:r>
              <a:rPr lang="en-CA" dirty="0"/>
              <a:t>: </a:t>
            </a:r>
            <a:r>
              <a:rPr lang="en-CA" dirty="0">
                <a:solidFill>
                  <a:srgbClr val="1750EB"/>
                </a:solidFill>
              </a:rPr>
              <a:t>10</a:t>
            </a:r>
            <a:r>
              <a:rPr lang="en-CA" dirty="0"/>
              <a:t>,</a:t>
            </a:r>
            <a:br>
              <a:rPr lang="en-CA" dirty="0"/>
            </a:br>
            <a:r>
              <a:rPr lang="en-CA" dirty="0"/>
              <a:t>    </a:t>
            </a:r>
            <a:r>
              <a:rPr lang="en-CA" dirty="0">
                <a:solidFill>
                  <a:srgbClr val="871094"/>
                </a:solidFill>
              </a:rPr>
              <a:t>"</a:t>
            </a:r>
            <a:r>
              <a:rPr lang="en-CA" dirty="0" err="1">
                <a:solidFill>
                  <a:srgbClr val="871094"/>
                </a:solidFill>
              </a:rPr>
              <a:t>num_reviews</a:t>
            </a:r>
            <a:r>
              <a:rPr lang="en-CA" dirty="0">
                <a:solidFill>
                  <a:srgbClr val="871094"/>
                </a:solidFill>
              </a:rPr>
              <a:t>"</a:t>
            </a:r>
            <a:r>
              <a:rPr lang="en-CA" dirty="0"/>
              <a:t>: </a:t>
            </a:r>
            <a:r>
              <a:rPr lang="en-CA" dirty="0">
                <a:solidFill>
                  <a:srgbClr val="1750EB"/>
                </a:solidFill>
              </a:rPr>
              <a:t>1</a:t>
            </a:r>
            <a:r>
              <a:rPr lang="en-CA" dirty="0"/>
              <a:t>,</a:t>
            </a:r>
            <a:br>
              <a:rPr lang="en-CA" dirty="0"/>
            </a:br>
            <a:r>
              <a:rPr lang="en-CA" dirty="0"/>
              <a:t>    </a:t>
            </a:r>
            <a:r>
              <a:rPr lang="en-CA" dirty="0">
                <a:solidFill>
                  <a:srgbClr val="871094"/>
                </a:solidFill>
              </a:rPr>
              <a:t>"</a:t>
            </a:r>
            <a:r>
              <a:rPr lang="en-CA" dirty="0" err="1">
                <a:solidFill>
                  <a:srgbClr val="871094"/>
                </a:solidFill>
              </a:rPr>
              <a:t>num_interactions</a:t>
            </a:r>
            <a:r>
              <a:rPr lang="en-CA" dirty="0">
                <a:solidFill>
                  <a:srgbClr val="871094"/>
                </a:solidFill>
              </a:rPr>
              <a:t>"</a:t>
            </a:r>
            <a:r>
              <a:rPr lang="en-CA" dirty="0"/>
              <a:t>: </a:t>
            </a:r>
            <a:r>
              <a:rPr lang="en-CA" dirty="0">
                <a:solidFill>
                  <a:srgbClr val="1750EB"/>
                </a:solidFill>
              </a:rPr>
              <a:t>11</a:t>
            </a:r>
            <a:r>
              <a:rPr lang="en-CA" dirty="0"/>
              <a:t>,</a:t>
            </a:r>
            <a:br>
              <a:rPr lang="en-CA" dirty="0"/>
            </a:br>
            <a:r>
              <a:rPr lang="en-CA" dirty="0"/>
              <a:t>    </a:t>
            </a:r>
            <a:r>
              <a:rPr lang="en-CA" dirty="0">
                <a:solidFill>
                  <a:srgbClr val="871094"/>
                </a:solidFill>
              </a:rPr>
              <a:t>"dt"</a:t>
            </a:r>
            <a:r>
              <a:rPr lang="en-CA" dirty="0"/>
              <a:t>: </a:t>
            </a:r>
            <a:r>
              <a:rPr lang="en-CA" dirty="0">
                <a:solidFill>
                  <a:srgbClr val="067D17"/>
                </a:solidFill>
              </a:rPr>
              <a:t>"2022-04-14"</a:t>
            </a:r>
            <a:br>
              <a:rPr lang="en-CA" dirty="0">
                <a:solidFill>
                  <a:srgbClr val="067D17"/>
                </a:solidFill>
              </a:rPr>
            </a:br>
            <a:r>
              <a:rPr lang="en-CA" dirty="0">
                <a:solidFill>
                  <a:srgbClr val="067D17"/>
                </a:solidFill>
              </a:rPr>
              <a:t>  </a:t>
            </a:r>
            <a:r>
              <a:rPr lang="en-CA" dirty="0"/>
              <a:t>},</a:t>
            </a:r>
            <a:br>
              <a:rPr lang="en-CA" dirty="0"/>
            </a:br>
            <a:r>
              <a:rPr lang="en-CA" dirty="0"/>
              <a:t>  {</a:t>
            </a:r>
            <a:br>
              <a:rPr lang="en-CA" dirty="0"/>
            </a:br>
            <a:r>
              <a:rPr lang="en-CA" dirty="0"/>
              <a:t>    </a:t>
            </a:r>
            <a:r>
              <a:rPr lang="en-CA" dirty="0">
                <a:solidFill>
                  <a:srgbClr val="871094"/>
                </a:solidFill>
              </a:rPr>
              <a:t>"</a:t>
            </a:r>
            <a:r>
              <a:rPr lang="en-CA" dirty="0" err="1">
                <a:solidFill>
                  <a:srgbClr val="871094"/>
                </a:solidFill>
              </a:rPr>
              <a:t>business_id</a:t>
            </a:r>
            <a:r>
              <a:rPr lang="en-CA" dirty="0">
                <a:solidFill>
                  <a:srgbClr val="871094"/>
                </a:solidFill>
              </a:rPr>
              <a:t>"</a:t>
            </a:r>
            <a:r>
              <a:rPr lang="en-CA" dirty="0"/>
              <a:t>: </a:t>
            </a:r>
            <a:r>
              <a:rPr lang="en-CA" dirty="0">
                <a:solidFill>
                  <a:srgbClr val="067D17"/>
                </a:solidFill>
              </a:rPr>
              <a:t>"mpf3x-BjTdTEA3yCZrAYPw"</a:t>
            </a:r>
            <a:r>
              <a:rPr lang="en-CA" dirty="0"/>
              <a:t>,</a:t>
            </a:r>
            <a:br>
              <a:rPr lang="en-CA" dirty="0"/>
            </a:br>
            <a:r>
              <a:rPr lang="en-CA" dirty="0"/>
              <a:t>    </a:t>
            </a:r>
            <a:r>
              <a:rPr lang="en-CA" dirty="0">
                <a:solidFill>
                  <a:srgbClr val="871094"/>
                </a:solidFill>
              </a:rPr>
              <a:t>"name"</a:t>
            </a:r>
            <a:r>
              <a:rPr lang="en-CA" dirty="0"/>
              <a:t>: </a:t>
            </a:r>
            <a:r>
              <a:rPr lang="en-CA" dirty="0">
                <a:solidFill>
                  <a:srgbClr val="067D17"/>
                </a:solidFill>
              </a:rPr>
              <a:t>"The UPS Store"</a:t>
            </a:r>
            <a:r>
              <a:rPr lang="en-CA" dirty="0"/>
              <a:t>,</a:t>
            </a:r>
            <a:br>
              <a:rPr lang="en-CA" dirty="0"/>
            </a:br>
            <a:r>
              <a:rPr lang="en-CA" dirty="0"/>
              <a:t>    </a:t>
            </a:r>
            <a:r>
              <a:rPr lang="en-CA" dirty="0">
                <a:solidFill>
                  <a:srgbClr val="871094"/>
                </a:solidFill>
              </a:rPr>
              <a:t>"</a:t>
            </a:r>
            <a:r>
              <a:rPr lang="en-CA" dirty="0" err="1">
                <a:solidFill>
                  <a:srgbClr val="871094"/>
                </a:solidFill>
              </a:rPr>
              <a:t>num_tips</a:t>
            </a:r>
            <a:r>
              <a:rPr lang="en-CA" dirty="0">
                <a:solidFill>
                  <a:srgbClr val="871094"/>
                </a:solidFill>
              </a:rPr>
              <a:t>"</a:t>
            </a:r>
            <a:r>
              <a:rPr lang="en-CA" dirty="0"/>
              <a:t>: </a:t>
            </a:r>
            <a:r>
              <a:rPr lang="en-CA" dirty="0">
                <a:solidFill>
                  <a:srgbClr val="1750EB"/>
                </a:solidFill>
              </a:rPr>
              <a:t>1</a:t>
            </a:r>
            <a:r>
              <a:rPr lang="en-CA" dirty="0"/>
              <a:t>,</a:t>
            </a:r>
            <a:br>
              <a:rPr lang="en-CA" dirty="0"/>
            </a:br>
            <a:r>
              <a:rPr lang="en-CA" dirty="0"/>
              <a:t>    </a:t>
            </a:r>
            <a:r>
              <a:rPr lang="en-CA" dirty="0">
                <a:solidFill>
                  <a:srgbClr val="871094"/>
                </a:solidFill>
              </a:rPr>
              <a:t>"</a:t>
            </a:r>
            <a:r>
              <a:rPr lang="en-CA" dirty="0" err="1">
                <a:solidFill>
                  <a:srgbClr val="871094"/>
                </a:solidFill>
              </a:rPr>
              <a:t>num_checkins</a:t>
            </a:r>
            <a:r>
              <a:rPr lang="en-CA" dirty="0">
                <a:solidFill>
                  <a:srgbClr val="871094"/>
                </a:solidFill>
              </a:rPr>
              <a:t>"</a:t>
            </a:r>
            <a:r>
              <a:rPr lang="en-CA" dirty="0"/>
              <a:t>: </a:t>
            </a:r>
            <a:r>
              <a:rPr lang="en-CA" dirty="0">
                <a:solidFill>
                  <a:srgbClr val="1750EB"/>
                </a:solidFill>
              </a:rPr>
              <a:t>1</a:t>
            </a:r>
            <a:r>
              <a:rPr lang="en-CA" dirty="0"/>
              <a:t>,</a:t>
            </a:r>
            <a:br>
              <a:rPr lang="en-CA" dirty="0"/>
            </a:br>
            <a:r>
              <a:rPr lang="en-CA" dirty="0"/>
              <a:t>    </a:t>
            </a:r>
            <a:r>
              <a:rPr lang="en-CA" dirty="0">
                <a:solidFill>
                  <a:srgbClr val="871094"/>
                </a:solidFill>
              </a:rPr>
              <a:t>"</a:t>
            </a:r>
            <a:r>
              <a:rPr lang="en-CA" dirty="0" err="1">
                <a:solidFill>
                  <a:srgbClr val="871094"/>
                </a:solidFill>
              </a:rPr>
              <a:t>num_reviews</a:t>
            </a:r>
            <a:r>
              <a:rPr lang="en-CA" dirty="0">
                <a:solidFill>
                  <a:srgbClr val="871094"/>
                </a:solidFill>
              </a:rPr>
              <a:t>"</a:t>
            </a:r>
            <a:r>
              <a:rPr lang="en-CA" dirty="0"/>
              <a:t>: </a:t>
            </a:r>
            <a:r>
              <a:rPr lang="en-CA" dirty="0">
                <a:solidFill>
                  <a:srgbClr val="1750EB"/>
                </a:solidFill>
              </a:rPr>
              <a:t>1</a:t>
            </a:r>
            <a:r>
              <a:rPr lang="en-CA" dirty="0"/>
              <a:t>,</a:t>
            </a:r>
            <a:br>
              <a:rPr lang="en-CA" dirty="0"/>
            </a:br>
            <a:r>
              <a:rPr lang="en-CA" dirty="0"/>
              <a:t>    </a:t>
            </a:r>
            <a:r>
              <a:rPr lang="en-CA" dirty="0">
                <a:solidFill>
                  <a:srgbClr val="871094"/>
                </a:solidFill>
              </a:rPr>
              <a:t>"</a:t>
            </a:r>
            <a:r>
              <a:rPr lang="en-CA" dirty="0" err="1">
                <a:solidFill>
                  <a:srgbClr val="871094"/>
                </a:solidFill>
              </a:rPr>
              <a:t>num_interactions</a:t>
            </a:r>
            <a:r>
              <a:rPr lang="en-CA" dirty="0">
                <a:solidFill>
                  <a:srgbClr val="871094"/>
                </a:solidFill>
              </a:rPr>
              <a:t>"</a:t>
            </a:r>
            <a:r>
              <a:rPr lang="en-CA" dirty="0"/>
              <a:t>: </a:t>
            </a:r>
            <a:r>
              <a:rPr lang="en-CA" dirty="0">
                <a:solidFill>
                  <a:srgbClr val="1750EB"/>
                </a:solidFill>
              </a:rPr>
              <a:t>3</a:t>
            </a:r>
            <a:r>
              <a:rPr lang="en-CA" dirty="0"/>
              <a:t>,</a:t>
            </a:r>
            <a:br>
              <a:rPr lang="en-CA" dirty="0"/>
            </a:br>
            <a:r>
              <a:rPr lang="en-CA" dirty="0"/>
              <a:t>    </a:t>
            </a:r>
            <a:r>
              <a:rPr lang="en-CA" dirty="0">
                <a:solidFill>
                  <a:srgbClr val="871094"/>
                </a:solidFill>
              </a:rPr>
              <a:t>"dt"</a:t>
            </a:r>
            <a:r>
              <a:rPr lang="en-CA" dirty="0"/>
              <a:t>: </a:t>
            </a:r>
            <a:r>
              <a:rPr lang="en-CA" dirty="0">
                <a:solidFill>
                  <a:srgbClr val="067D17"/>
                </a:solidFill>
              </a:rPr>
              <a:t>"2022-04-14"</a:t>
            </a:r>
            <a:br>
              <a:rPr lang="en-CA" dirty="0">
                <a:solidFill>
                  <a:srgbClr val="067D17"/>
                </a:solidFill>
              </a:rPr>
            </a:br>
            <a:r>
              <a:rPr lang="en-CA" dirty="0">
                <a:solidFill>
                  <a:srgbClr val="067D17"/>
                </a:solidFill>
              </a:rPr>
              <a:t>  </a:t>
            </a:r>
            <a:r>
              <a:rPr lang="en-CA" dirty="0"/>
              <a:t>},</a:t>
            </a:r>
            <a:br>
              <a:rPr lang="en-CA" dirty="0"/>
            </a:br>
            <a:r>
              <a:rPr lang="en-CA" dirty="0"/>
              <a:t>  {</a:t>
            </a:r>
            <a:br>
              <a:rPr lang="en-CA" dirty="0"/>
            </a:br>
            <a:r>
              <a:rPr lang="en-CA" dirty="0"/>
              <a:t>    </a:t>
            </a:r>
            <a:r>
              <a:rPr lang="en-CA" dirty="0">
                <a:solidFill>
                  <a:srgbClr val="871094"/>
                </a:solidFill>
              </a:rPr>
              <a:t>"</a:t>
            </a:r>
            <a:r>
              <a:rPr lang="en-CA" dirty="0" err="1">
                <a:solidFill>
                  <a:srgbClr val="871094"/>
                </a:solidFill>
              </a:rPr>
              <a:t>business_id</a:t>
            </a:r>
            <a:r>
              <a:rPr lang="en-CA" dirty="0">
                <a:solidFill>
                  <a:srgbClr val="871094"/>
                </a:solidFill>
              </a:rPr>
              <a:t>"</a:t>
            </a:r>
            <a:r>
              <a:rPr lang="en-CA" dirty="0"/>
              <a:t>: </a:t>
            </a:r>
            <a:r>
              <a:rPr lang="en-CA" dirty="0">
                <a:solidFill>
                  <a:srgbClr val="067D17"/>
                </a:solidFill>
              </a:rPr>
              <a:t>"n_0UpQx1hsNbnPUSlodU8w"</a:t>
            </a:r>
            <a:r>
              <a:rPr lang="en-CA" dirty="0"/>
              <a:t>,</a:t>
            </a:r>
            <a:br>
              <a:rPr lang="en-CA" dirty="0"/>
            </a:br>
            <a:r>
              <a:rPr lang="en-CA" dirty="0"/>
              <a:t>    </a:t>
            </a:r>
            <a:r>
              <a:rPr lang="en-CA" dirty="0">
                <a:solidFill>
                  <a:srgbClr val="871094"/>
                </a:solidFill>
              </a:rPr>
              <a:t>"name"</a:t>
            </a:r>
            <a:r>
              <a:rPr lang="en-CA" dirty="0"/>
              <a:t>: </a:t>
            </a:r>
            <a:r>
              <a:rPr lang="en-CA" dirty="0">
                <a:solidFill>
                  <a:srgbClr val="067D17"/>
                </a:solidFill>
              </a:rPr>
              <a:t>"Famous Footwear"</a:t>
            </a:r>
            <a:r>
              <a:rPr lang="en-CA" dirty="0"/>
              <a:t>,</a:t>
            </a:r>
            <a:br>
              <a:rPr lang="en-CA" dirty="0"/>
            </a:br>
            <a:r>
              <a:rPr lang="en-CA" dirty="0"/>
              <a:t>    </a:t>
            </a:r>
            <a:r>
              <a:rPr lang="en-CA" dirty="0">
                <a:solidFill>
                  <a:srgbClr val="871094"/>
                </a:solidFill>
              </a:rPr>
              <a:t>"</a:t>
            </a:r>
            <a:r>
              <a:rPr lang="en-CA" dirty="0" err="1">
                <a:solidFill>
                  <a:srgbClr val="871094"/>
                </a:solidFill>
              </a:rPr>
              <a:t>num_tips</a:t>
            </a:r>
            <a:r>
              <a:rPr lang="en-CA" dirty="0">
                <a:solidFill>
                  <a:srgbClr val="871094"/>
                </a:solidFill>
              </a:rPr>
              <a:t>"</a:t>
            </a:r>
            <a:r>
              <a:rPr lang="en-CA" dirty="0"/>
              <a:t>: </a:t>
            </a:r>
            <a:r>
              <a:rPr lang="en-CA" dirty="0">
                <a:solidFill>
                  <a:srgbClr val="1750EB"/>
                </a:solidFill>
              </a:rPr>
              <a:t>0</a:t>
            </a:r>
            <a:r>
              <a:rPr lang="en-CA" dirty="0"/>
              <a:t>,</a:t>
            </a:r>
            <a:br>
              <a:rPr lang="en-CA" dirty="0"/>
            </a:br>
            <a:r>
              <a:rPr lang="en-CA" dirty="0"/>
              <a:t>    </a:t>
            </a:r>
            <a:r>
              <a:rPr lang="en-CA" dirty="0">
                <a:solidFill>
                  <a:srgbClr val="871094"/>
                </a:solidFill>
              </a:rPr>
              <a:t>"</a:t>
            </a:r>
            <a:r>
              <a:rPr lang="en-CA" dirty="0" err="1">
                <a:solidFill>
                  <a:srgbClr val="871094"/>
                </a:solidFill>
              </a:rPr>
              <a:t>num_checkins</a:t>
            </a:r>
            <a:r>
              <a:rPr lang="en-CA" dirty="0">
                <a:solidFill>
                  <a:srgbClr val="871094"/>
                </a:solidFill>
              </a:rPr>
              <a:t>"</a:t>
            </a:r>
            <a:r>
              <a:rPr lang="en-CA" dirty="0"/>
              <a:t>: </a:t>
            </a:r>
            <a:r>
              <a:rPr lang="en-CA" dirty="0">
                <a:solidFill>
                  <a:srgbClr val="1750EB"/>
                </a:solidFill>
              </a:rPr>
              <a:t>8</a:t>
            </a:r>
            <a:r>
              <a:rPr lang="en-CA" dirty="0"/>
              <a:t>,</a:t>
            </a:r>
            <a:br>
              <a:rPr lang="en-CA" dirty="0"/>
            </a:br>
            <a:r>
              <a:rPr lang="en-CA" dirty="0"/>
              <a:t>    </a:t>
            </a:r>
            <a:r>
              <a:rPr lang="en-CA" dirty="0">
                <a:solidFill>
                  <a:srgbClr val="871094"/>
                </a:solidFill>
              </a:rPr>
              <a:t>"</a:t>
            </a:r>
            <a:r>
              <a:rPr lang="en-CA" dirty="0" err="1">
                <a:solidFill>
                  <a:srgbClr val="871094"/>
                </a:solidFill>
              </a:rPr>
              <a:t>num_reviews</a:t>
            </a:r>
            <a:r>
              <a:rPr lang="en-CA" dirty="0">
                <a:solidFill>
                  <a:srgbClr val="871094"/>
                </a:solidFill>
              </a:rPr>
              <a:t>"</a:t>
            </a:r>
            <a:r>
              <a:rPr lang="en-CA" dirty="0"/>
              <a:t>: </a:t>
            </a:r>
            <a:r>
              <a:rPr lang="en-CA" dirty="0">
                <a:solidFill>
                  <a:srgbClr val="1750EB"/>
                </a:solidFill>
              </a:rPr>
              <a:t>0</a:t>
            </a:r>
            <a:r>
              <a:rPr lang="en-CA" dirty="0"/>
              <a:t>,</a:t>
            </a:r>
            <a:br>
              <a:rPr lang="en-CA" dirty="0"/>
            </a:br>
            <a:r>
              <a:rPr lang="en-CA" dirty="0"/>
              <a:t>    </a:t>
            </a:r>
            <a:r>
              <a:rPr lang="en-CA" dirty="0">
                <a:solidFill>
                  <a:srgbClr val="871094"/>
                </a:solidFill>
              </a:rPr>
              <a:t>"</a:t>
            </a:r>
            <a:r>
              <a:rPr lang="en-CA" dirty="0" err="1">
                <a:solidFill>
                  <a:srgbClr val="871094"/>
                </a:solidFill>
              </a:rPr>
              <a:t>num_interactions</a:t>
            </a:r>
            <a:r>
              <a:rPr lang="en-CA" dirty="0">
                <a:solidFill>
                  <a:srgbClr val="871094"/>
                </a:solidFill>
              </a:rPr>
              <a:t>"</a:t>
            </a:r>
            <a:r>
              <a:rPr lang="en-CA" dirty="0"/>
              <a:t>: </a:t>
            </a:r>
            <a:r>
              <a:rPr lang="en-CA" dirty="0">
                <a:solidFill>
                  <a:srgbClr val="1750EB"/>
                </a:solidFill>
              </a:rPr>
              <a:t>8</a:t>
            </a:r>
            <a:r>
              <a:rPr lang="en-CA" dirty="0"/>
              <a:t>,</a:t>
            </a:r>
            <a:br>
              <a:rPr lang="en-CA" dirty="0"/>
            </a:br>
            <a:r>
              <a:rPr lang="en-CA" dirty="0"/>
              <a:t>    </a:t>
            </a:r>
            <a:r>
              <a:rPr lang="en-CA" dirty="0">
                <a:solidFill>
                  <a:srgbClr val="871094"/>
                </a:solidFill>
              </a:rPr>
              <a:t>"dt"</a:t>
            </a:r>
            <a:r>
              <a:rPr lang="en-CA" dirty="0"/>
              <a:t>: </a:t>
            </a:r>
            <a:r>
              <a:rPr lang="en-CA" dirty="0">
                <a:solidFill>
                  <a:srgbClr val="067D17"/>
                </a:solidFill>
              </a:rPr>
              <a:t>"2022-04-14"</a:t>
            </a:r>
            <a:br>
              <a:rPr lang="en-CA" dirty="0">
                <a:solidFill>
                  <a:srgbClr val="067D17"/>
                </a:solidFill>
              </a:rPr>
            </a:br>
            <a:r>
              <a:rPr lang="en-CA" dirty="0">
                <a:solidFill>
                  <a:srgbClr val="067D17"/>
                </a:solidFill>
              </a:rPr>
              <a:t>  </a:t>
            </a:r>
            <a:r>
              <a:rPr lang="en-CA" dirty="0"/>
              <a:t>},</a:t>
            </a:r>
            <a:br>
              <a:rPr lang="en-CA" dirty="0"/>
            </a:br>
            <a:r>
              <a:rPr lang="en-CA" dirty="0"/>
              <a:t>  {</a:t>
            </a:r>
            <a:br>
              <a:rPr lang="en-CA" dirty="0"/>
            </a:br>
            <a:r>
              <a:rPr lang="en-CA" dirty="0"/>
              <a:t>    </a:t>
            </a:r>
            <a:r>
              <a:rPr lang="en-CA" dirty="0">
                <a:solidFill>
                  <a:srgbClr val="871094"/>
                </a:solidFill>
              </a:rPr>
              <a:t>"</a:t>
            </a:r>
            <a:r>
              <a:rPr lang="en-CA" dirty="0" err="1">
                <a:solidFill>
                  <a:srgbClr val="871094"/>
                </a:solidFill>
              </a:rPr>
              <a:t>business_id</a:t>
            </a:r>
            <a:r>
              <a:rPr lang="en-CA" dirty="0">
                <a:solidFill>
                  <a:srgbClr val="871094"/>
                </a:solidFill>
              </a:rPr>
              <a:t>"</a:t>
            </a:r>
            <a:r>
              <a:rPr lang="en-CA" dirty="0"/>
              <a:t>: </a:t>
            </a:r>
            <a:r>
              <a:rPr lang="en-CA" dirty="0">
                <a:solidFill>
                  <a:srgbClr val="067D17"/>
                </a:solidFill>
              </a:rPr>
              <a:t>"qkRM_2X51Yqxk3btlwAQIg"</a:t>
            </a:r>
            <a:r>
              <a:rPr lang="en-CA" dirty="0"/>
              <a:t>,</a:t>
            </a:r>
            <a:br>
              <a:rPr lang="en-CA" dirty="0"/>
            </a:br>
            <a:r>
              <a:rPr lang="en-CA" dirty="0"/>
              <a:t>    </a:t>
            </a:r>
            <a:r>
              <a:rPr lang="en-CA" dirty="0">
                <a:solidFill>
                  <a:srgbClr val="871094"/>
                </a:solidFill>
              </a:rPr>
              <a:t>"name"</a:t>
            </a:r>
            <a:r>
              <a:rPr lang="en-CA" dirty="0"/>
              <a:t>: </a:t>
            </a:r>
            <a:r>
              <a:rPr lang="en-CA" dirty="0">
                <a:solidFill>
                  <a:srgbClr val="067D17"/>
                </a:solidFill>
              </a:rPr>
              <a:t>"Temple Beth-El"</a:t>
            </a:r>
            <a:r>
              <a:rPr lang="en-CA" dirty="0"/>
              <a:t>,</a:t>
            </a:r>
            <a:br>
              <a:rPr lang="en-CA" dirty="0"/>
            </a:br>
            <a:r>
              <a:rPr lang="en-CA" dirty="0"/>
              <a:t>    </a:t>
            </a:r>
            <a:r>
              <a:rPr lang="en-CA" dirty="0">
                <a:solidFill>
                  <a:srgbClr val="871094"/>
                </a:solidFill>
              </a:rPr>
              <a:t>"</a:t>
            </a:r>
            <a:r>
              <a:rPr lang="en-CA" dirty="0" err="1">
                <a:solidFill>
                  <a:srgbClr val="871094"/>
                </a:solidFill>
              </a:rPr>
              <a:t>num_tips</a:t>
            </a:r>
            <a:r>
              <a:rPr lang="en-CA" dirty="0">
                <a:solidFill>
                  <a:srgbClr val="871094"/>
                </a:solidFill>
              </a:rPr>
              <a:t>"</a:t>
            </a:r>
            <a:r>
              <a:rPr lang="en-CA" dirty="0"/>
              <a:t>: </a:t>
            </a:r>
            <a:r>
              <a:rPr lang="en-CA" dirty="0">
                <a:solidFill>
                  <a:srgbClr val="1750EB"/>
                </a:solidFill>
              </a:rPr>
              <a:t>0</a:t>
            </a:r>
            <a:r>
              <a:rPr lang="en-CA" dirty="0"/>
              <a:t>,</a:t>
            </a:r>
            <a:br>
              <a:rPr lang="en-CA" dirty="0"/>
            </a:br>
            <a:r>
              <a:rPr lang="en-CA" dirty="0"/>
              <a:t>    </a:t>
            </a:r>
            <a:r>
              <a:rPr lang="en-CA" dirty="0">
                <a:solidFill>
                  <a:srgbClr val="871094"/>
                </a:solidFill>
              </a:rPr>
              <a:t>"</a:t>
            </a:r>
            <a:r>
              <a:rPr lang="en-CA" dirty="0" err="1">
                <a:solidFill>
                  <a:srgbClr val="871094"/>
                </a:solidFill>
              </a:rPr>
              <a:t>num_checkins</a:t>
            </a:r>
            <a:r>
              <a:rPr lang="en-CA" dirty="0">
                <a:solidFill>
                  <a:srgbClr val="871094"/>
                </a:solidFill>
              </a:rPr>
              <a:t>"</a:t>
            </a:r>
            <a:r>
              <a:rPr lang="en-CA" dirty="0"/>
              <a:t>: </a:t>
            </a:r>
            <a:r>
              <a:rPr lang="en-CA" dirty="0">
                <a:solidFill>
                  <a:srgbClr val="1750EB"/>
                </a:solidFill>
              </a:rPr>
              <a:t>1</a:t>
            </a:r>
            <a:r>
              <a:rPr lang="en-CA" dirty="0"/>
              <a:t>,</a:t>
            </a:r>
            <a:br>
              <a:rPr lang="en-CA" dirty="0"/>
            </a:br>
            <a:r>
              <a:rPr lang="en-CA" dirty="0"/>
              <a:t>    </a:t>
            </a:r>
            <a:r>
              <a:rPr lang="en-CA" dirty="0">
                <a:solidFill>
                  <a:srgbClr val="871094"/>
                </a:solidFill>
              </a:rPr>
              <a:t>"</a:t>
            </a:r>
            <a:r>
              <a:rPr lang="en-CA" dirty="0" err="1">
                <a:solidFill>
                  <a:srgbClr val="871094"/>
                </a:solidFill>
              </a:rPr>
              <a:t>num_reviews</a:t>
            </a:r>
            <a:r>
              <a:rPr lang="en-CA" dirty="0">
                <a:solidFill>
                  <a:srgbClr val="871094"/>
                </a:solidFill>
              </a:rPr>
              <a:t>"</a:t>
            </a:r>
            <a:r>
              <a:rPr lang="en-CA" dirty="0"/>
              <a:t>: </a:t>
            </a:r>
            <a:r>
              <a:rPr lang="en-CA" dirty="0">
                <a:solidFill>
                  <a:srgbClr val="1750EB"/>
                </a:solidFill>
              </a:rPr>
              <a:t>1</a:t>
            </a:r>
            <a:r>
              <a:rPr lang="en-CA" dirty="0"/>
              <a:t>,</a:t>
            </a:r>
            <a:br>
              <a:rPr lang="en-CA" dirty="0"/>
            </a:br>
            <a:r>
              <a:rPr lang="en-CA" dirty="0"/>
              <a:t>    </a:t>
            </a:r>
            <a:r>
              <a:rPr lang="en-CA" dirty="0">
                <a:solidFill>
                  <a:srgbClr val="871094"/>
                </a:solidFill>
              </a:rPr>
              <a:t>"</a:t>
            </a:r>
            <a:r>
              <a:rPr lang="en-CA" dirty="0" err="1">
                <a:solidFill>
                  <a:srgbClr val="871094"/>
                </a:solidFill>
              </a:rPr>
              <a:t>num_interactions</a:t>
            </a:r>
            <a:r>
              <a:rPr lang="en-CA" dirty="0">
                <a:solidFill>
                  <a:srgbClr val="871094"/>
                </a:solidFill>
              </a:rPr>
              <a:t>"</a:t>
            </a:r>
            <a:r>
              <a:rPr lang="en-CA" dirty="0"/>
              <a:t>: </a:t>
            </a:r>
            <a:r>
              <a:rPr lang="en-CA" dirty="0">
                <a:solidFill>
                  <a:srgbClr val="1750EB"/>
                </a:solidFill>
              </a:rPr>
              <a:t>2</a:t>
            </a:r>
            <a:r>
              <a:rPr lang="en-CA" dirty="0"/>
              <a:t>,</a:t>
            </a:r>
            <a:br>
              <a:rPr lang="en-CA" dirty="0"/>
            </a:br>
            <a:r>
              <a:rPr lang="en-CA" dirty="0"/>
              <a:t>    </a:t>
            </a:r>
            <a:r>
              <a:rPr lang="en-CA" dirty="0">
                <a:solidFill>
                  <a:srgbClr val="871094"/>
                </a:solidFill>
              </a:rPr>
              <a:t>"dt"</a:t>
            </a:r>
            <a:r>
              <a:rPr lang="en-CA" dirty="0"/>
              <a:t>: </a:t>
            </a:r>
            <a:r>
              <a:rPr lang="en-CA" dirty="0">
                <a:solidFill>
                  <a:srgbClr val="067D17"/>
                </a:solidFill>
              </a:rPr>
              <a:t>"2022-04-14"</a:t>
            </a:r>
            <a:br>
              <a:rPr lang="en-CA" dirty="0">
                <a:solidFill>
                  <a:srgbClr val="067D17"/>
                </a:solidFill>
              </a:rPr>
            </a:br>
            <a:r>
              <a:rPr lang="en-CA" dirty="0">
                <a:solidFill>
                  <a:srgbClr val="067D17"/>
                </a:solidFill>
              </a:rPr>
              <a:t>  </a:t>
            </a:r>
            <a:r>
              <a:rPr lang="en-CA" dirty="0"/>
              <a:t>},</a:t>
            </a:r>
            <a:br>
              <a:rPr lang="en-CA" dirty="0"/>
            </a:br>
            <a:r>
              <a:rPr lang="en-CA" dirty="0"/>
              <a:t>  {</a:t>
            </a:r>
            <a:br>
              <a:rPr lang="en-CA" dirty="0"/>
            </a:br>
            <a:r>
              <a:rPr lang="en-CA" dirty="0"/>
              <a:t>    </a:t>
            </a:r>
            <a:r>
              <a:rPr lang="en-CA" dirty="0">
                <a:solidFill>
                  <a:srgbClr val="871094"/>
                </a:solidFill>
              </a:rPr>
              <a:t>"</a:t>
            </a:r>
            <a:r>
              <a:rPr lang="en-CA" dirty="0" err="1">
                <a:solidFill>
                  <a:srgbClr val="871094"/>
                </a:solidFill>
              </a:rPr>
              <a:t>business_id</a:t>
            </a:r>
            <a:r>
              <a:rPr lang="en-CA" dirty="0">
                <a:solidFill>
                  <a:srgbClr val="871094"/>
                </a:solidFill>
              </a:rPr>
              <a:t>"</a:t>
            </a:r>
            <a:r>
              <a:rPr lang="en-CA" dirty="0"/>
              <a:t>: </a:t>
            </a:r>
            <a:r>
              <a:rPr lang="en-CA" dirty="0">
                <a:solidFill>
                  <a:srgbClr val="067D17"/>
                </a:solidFill>
              </a:rPr>
              <a:t>"</a:t>
            </a:r>
            <a:r>
              <a:rPr lang="en-CA" dirty="0" err="1">
                <a:solidFill>
                  <a:srgbClr val="067D17"/>
                </a:solidFill>
              </a:rPr>
              <a:t>tUFrWirKiKi_TAnsVWINQQ</a:t>
            </a:r>
            <a:r>
              <a:rPr lang="en-CA" dirty="0">
                <a:solidFill>
                  <a:srgbClr val="067D17"/>
                </a:solidFill>
              </a:rPr>
              <a:t>"</a:t>
            </a:r>
            <a:r>
              <a:rPr lang="en-CA" dirty="0"/>
              <a:t>,</a:t>
            </a:r>
            <a:br>
              <a:rPr lang="en-CA" dirty="0"/>
            </a:br>
            <a:r>
              <a:rPr lang="en-CA" dirty="0"/>
              <a:t>    </a:t>
            </a:r>
            <a:r>
              <a:rPr lang="en-CA" dirty="0">
                <a:solidFill>
                  <a:srgbClr val="871094"/>
                </a:solidFill>
              </a:rPr>
              <a:t>"name"</a:t>
            </a:r>
            <a:r>
              <a:rPr lang="en-CA" dirty="0"/>
              <a:t>: </a:t>
            </a:r>
            <a:r>
              <a:rPr lang="en-CA" dirty="0">
                <a:solidFill>
                  <a:srgbClr val="067D17"/>
                </a:solidFill>
              </a:rPr>
              <a:t>"Target"</a:t>
            </a:r>
            <a:r>
              <a:rPr lang="en-CA" dirty="0"/>
              <a:t>,</a:t>
            </a:r>
            <a:br>
              <a:rPr lang="en-CA" dirty="0"/>
            </a:br>
            <a:r>
              <a:rPr lang="en-CA" dirty="0"/>
              <a:t>    </a:t>
            </a:r>
            <a:r>
              <a:rPr lang="en-CA" dirty="0">
                <a:solidFill>
                  <a:srgbClr val="871094"/>
                </a:solidFill>
              </a:rPr>
              <a:t>"</a:t>
            </a:r>
            <a:r>
              <a:rPr lang="en-CA" dirty="0" err="1">
                <a:solidFill>
                  <a:srgbClr val="871094"/>
                </a:solidFill>
              </a:rPr>
              <a:t>num_tips</a:t>
            </a:r>
            <a:r>
              <a:rPr lang="en-CA" dirty="0">
                <a:solidFill>
                  <a:srgbClr val="871094"/>
                </a:solidFill>
              </a:rPr>
              <a:t>"</a:t>
            </a:r>
            <a:r>
              <a:rPr lang="en-CA" dirty="0"/>
              <a:t>: </a:t>
            </a:r>
            <a:r>
              <a:rPr lang="en-CA" dirty="0">
                <a:solidFill>
                  <a:srgbClr val="1750EB"/>
                </a:solidFill>
              </a:rPr>
              <a:t>0</a:t>
            </a:r>
            <a:r>
              <a:rPr lang="en-CA" dirty="0"/>
              <a:t>,</a:t>
            </a:r>
            <a:br>
              <a:rPr lang="en-CA" dirty="0"/>
            </a:br>
            <a:r>
              <a:rPr lang="en-CA" dirty="0"/>
              <a:t>    </a:t>
            </a:r>
            <a:r>
              <a:rPr lang="en-CA" dirty="0">
                <a:solidFill>
                  <a:srgbClr val="871094"/>
                </a:solidFill>
              </a:rPr>
              <a:t>"</a:t>
            </a:r>
            <a:r>
              <a:rPr lang="en-CA" dirty="0" err="1">
                <a:solidFill>
                  <a:srgbClr val="871094"/>
                </a:solidFill>
              </a:rPr>
              <a:t>num_checkins</a:t>
            </a:r>
            <a:r>
              <a:rPr lang="en-CA" dirty="0">
                <a:solidFill>
                  <a:srgbClr val="871094"/>
                </a:solidFill>
              </a:rPr>
              <a:t>"</a:t>
            </a:r>
            <a:r>
              <a:rPr lang="en-CA" dirty="0"/>
              <a:t>: </a:t>
            </a:r>
            <a:r>
              <a:rPr lang="en-CA" dirty="0">
                <a:solidFill>
                  <a:srgbClr val="1750EB"/>
                </a:solidFill>
              </a:rPr>
              <a:t>1</a:t>
            </a:r>
            <a:r>
              <a:rPr lang="en-CA" dirty="0"/>
              <a:t>,</a:t>
            </a:r>
            <a:br>
              <a:rPr lang="en-CA" dirty="0"/>
            </a:br>
            <a:r>
              <a:rPr lang="en-CA" dirty="0"/>
              <a:t>    </a:t>
            </a:r>
            <a:r>
              <a:rPr lang="en-CA" dirty="0">
                <a:solidFill>
                  <a:srgbClr val="871094"/>
                </a:solidFill>
              </a:rPr>
              <a:t>"</a:t>
            </a:r>
            <a:r>
              <a:rPr lang="en-CA" dirty="0" err="1">
                <a:solidFill>
                  <a:srgbClr val="871094"/>
                </a:solidFill>
              </a:rPr>
              <a:t>num_reviews</a:t>
            </a:r>
            <a:r>
              <a:rPr lang="en-CA" dirty="0">
                <a:solidFill>
                  <a:srgbClr val="871094"/>
                </a:solidFill>
              </a:rPr>
              <a:t>"</a:t>
            </a:r>
            <a:r>
              <a:rPr lang="en-CA" dirty="0"/>
              <a:t>: </a:t>
            </a:r>
            <a:r>
              <a:rPr lang="en-CA" dirty="0">
                <a:solidFill>
                  <a:srgbClr val="1750EB"/>
                </a:solidFill>
              </a:rPr>
              <a:t>0</a:t>
            </a:r>
            <a:r>
              <a:rPr lang="en-CA" dirty="0"/>
              <a:t>,</a:t>
            </a:r>
            <a:br>
              <a:rPr lang="en-CA" dirty="0"/>
            </a:br>
            <a:r>
              <a:rPr lang="en-CA" dirty="0"/>
              <a:t>    </a:t>
            </a:r>
            <a:r>
              <a:rPr lang="en-CA" dirty="0">
                <a:solidFill>
                  <a:srgbClr val="871094"/>
                </a:solidFill>
              </a:rPr>
              <a:t>"</a:t>
            </a:r>
            <a:r>
              <a:rPr lang="en-CA" dirty="0" err="1">
                <a:solidFill>
                  <a:srgbClr val="871094"/>
                </a:solidFill>
              </a:rPr>
              <a:t>num_interactions</a:t>
            </a:r>
            <a:r>
              <a:rPr lang="en-CA" dirty="0">
                <a:solidFill>
                  <a:srgbClr val="871094"/>
                </a:solidFill>
              </a:rPr>
              <a:t>"</a:t>
            </a:r>
            <a:r>
              <a:rPr lang="en-CA" dirty="0"/>
              <a:t>: </a:t>
            </a:r>
            <a:r>
              <a:rPr lang="en-CA" dirty="0">
                <a:solidFill>
                  <a:srgbClr val="1750EB"/>
                </a:solidFill>
              </a:rPr>
              <a:t>1</a:t>
            </a:r>
            <a:r>
              <a:rPr lang="en-CA" dirty="0"/>
              <a:t>,</a:t>
            </a:r>
            <a:br>
              <a:rPr lang="en-CA" dirty="0"/>
            </a:br>
            <a:r>
              <a:rPr lang="en-CA" dirty="0"/>
              <a:t>    </a:t>
            </a:r>
            <a:r>
              <a:rPr lang="en-CA" dirty="0">
                <a:solidFill>
                  <a:srgbClr val="871094"/>
                </a:solidFill>
              </a:rPr>
              <a:t>"dt"</a:t>
            </a:r>
            <a:r>
              <a:rPr lang="en-CA" dirty="0"/>
              <a:t>: </a:t>
            </a:r>
            <a:r>
              <a:rPr lang="en-CA" dirty="0">
                <a:solidFill>
                  <a:srgbClr val="067D17"/>
                </a:solidFill>
              </a:rPr>
              <a:t>"2022-04-14"</a:t>
            </a:r>
            <a:br>
              <a:rPr lang="en-CA" dirty="0">
                <a:solidFill>
                  <a:srgbClr val="067D17"/>
                </a:solidFill>
              </a:rPr>
            </a:br>
            <a:r>
              <a:rPr lang="en-CA" dirty="0">
                <a:solidFill>
                  <a:srgbClr val="067D17"/>
                </a:solidFill>
              </a:rPr>
              <a:t>  </a:t>
            </a:r>
            <a:r>
              <a:rPr lang="en-CA" dirty="0"/>
              <a:t>}]</a:t>
            </a:r>
            <a:endParaRPr lang="en-US" dirty="0"/>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 y="6368489"/>
            <a:ext cx="12188825" cy="489511"/>
          </a:xfrm>
          <a:prstGeom prst="rect">
            <a:avLst/>
          </a:prstGeom>
        </p:spPr>
      </p:pic>
      <p:pic>
        <p:nvPicPr>
          <p:cNvPr id="23" name="Picture 22">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0" y="-1"/>
            <a:ext cx="12188824" cy="391085"/>
          </a:xfrm>
          <a:prstGeom prst="rect">
            <a:avLst/>
          </a:prstGeom>
        </p:spPr>
      </p:pic>
      <p:pic>
        <p:nvPicPr>
          <p:cNvPr id="7" name="!!header">
            <a:extLst>
              <a:ext uri="{FF2B5EF4-FFF2-40B4-BE49-F238E27FC236}">
                <a16:creationId xmlns:a16="http://schemas.microsoft.com/office/drawing/2014/main" id="{FC4BCA02-CA1B-3D58-1CAD-151D2B63A54A}"/>
              </a:ext>
            </a:extLst>
          </p:cNvPr>
          <p:cNvPicPr>
            <a:picLocks noChangeAspect="1"/>
          </p:cNvPicPr>
          <p:nvPr/>
        </p:nvPicPr>
        <p:blipFill>
          <a:blip r:embed="rId4"/>
          <a:stretch>
            <a:fillRect/>
          </a:stretch>
        </p:blipFill>
        <p:spPr>
          <a:xfrm>
            <a:off x="1" y="-48986"/>
            <a:ext cx="12188824" cy="816430"/>
          </a:xfrm>
          <a:prstGeom prst="rect">
            <a:avLst/>
          </a:prstGeom>
        </p:spPr>
      </p:pic>
      <p:sp>
        <p:nvSpPr>
          <p:cNvPr id="24" name="Google Shape;890;p81">
            <a:extLst>
              <a:ext uri="{FF2B5EF4-FFF2-40B4-BE49-F238E27FC236}">
                <a16:creationId xmlns:a16="http://schemas.microsoft.com/office/drawing/2014/main" id="{5642D254-8237-CDFC-424D-2C81D18BAFFE}"/>
              </a:ext>
            </a:extLst>
          </p:cNvPr>
          <p:cNvSpPr txBox="1">
            <a:spLocks noGrp="1"/>
          </p:cNvSpPr>
          <p:nvPr>
            <p:ph type="title"/>
          </p:nvPr>
        </p:nvSpPr>
        <p:spPr>
          <a:xfrm>
            <a:off x="299274" y="67479"/>
            <a:ext cx="10655113"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4800" b="1" dirty="0" err="1">
                <a:solidFill>
                  <a:schemeClr val="tx1"/>
                </a:solidFill>
              </a:rPr>
              <a:t>expected.json</a:t>
            </a:r>
            <a:endParaRPr sz="2400" dirty="0">
              <a:solidFill>
                <a:schemeClr val="tx1"/>
              </a:solidFill>
            </a:endParaRPr>
          </a:p>
        </p:txBody>
      </p:sp>
    </p:spTree>
    <p:extLst>
      <p:ext uri="{BB962C8B-B14F-4D97-AF65-F5344CB8AC3E}">
        <p14:creationId xmlns:p14="http://schemas.microsoft.com/office/powerpoint/2010/main" val="164649286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BFE7F0"/>
        </a:solidFill>
        <a:effectLst/>
      </p:bgPr>
    </p:bg>
    <p:spTree>
      <p:nvGrpSpPr>
        <p:cNvPr id="1" name="Shape 888"/>
        <p:cNvGrpSpPr/>
        <p:nvPr/>
      </p:nvGrpSpPr>
      <p:grpSpPr>
        <a:xfrm>
          <a:off x="0" y="0"/>
          <a:ext cx="0" cy="0"/>
          <a:chOff x="0" y="0"/>
          <a:chExt cx="0" cy="0"/>
        </a:xfrm>
      </p:grpSpPr>
      <p:sp>
        <p:nvSpPr>
          <p:cNvPr id="889" name="Google Shape;889;p8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54</a:t>
            </a:fld>
            <a:endParaRPr/>
          </a:p>
        </p:txBody>
      </p:sp>
      <p:sp>
        <p:nvSpPr>
          <p:cNvPr id="14" name="Rectangle 13">
            <a:extLst>
              <a:ext uri="{FF2B5EF4-FFF2-40B4-BE49-F238E27FC236}">
                <a16:creationId xmlns:a16="http://schemas.microsoft.com/office/drawing/2014/main" id="{0A0C42FE-DCBF-2BB1-40B1-A4380CE72E4C}"/>
              </a:ext>
            </a:extLst>
          </p:cNvPr>
          <p:cNvSpPr/>
          <p:nvPr/>
        </p:nvSpPr>
        <p:spPr>
          <a:xfrm>
            <a:off x="766854" y="-3648282"/>
            <a:ext cx="10655113" cy="19515364"/>
          </a:xfrm>
          <a:prstGeom prst="rect">
            <a:avLst/>
          </a:prstGeom>
          <a:solidFill>
            <a:schemeClr val="bg1"/>
          </a:solidFill>
        </p:spPr>
        <p:txBody>
          <a:bodyPr wrap="square">
            <a:spAutoFit/>
          </a:bodyPr>
          <a:lstStyle/>
          <a:p>
            <a:r>
              <a:rPr lang="en-CA" dirty="0"/>
              <a:t>[</a:t>
            </a:r>
            <a:br>
              <a:rPr lang="en-CA" dirty="0"/>
            </a:br>
            <a:r>
              <a:rPr lang="en-CA" dirty="0"/>
              <a:t>  {</a:t>
            </a:r>
            <a:br>
              <a:rPr lang="en-CA" dirty="0"/>
            </a:br>
            <a:r>
              <a:rPr lang="en-CA" dirty="0"/>
              <a:t>    </a:t>
            </a:r>
            <a:r>
              <a:rPr lang="en-CA" dirty="0">
                <a:solidFill>
                  <a:srgbClr val="871094"/>
                </a:solidFill>
              </a:rPr>
              <a:t>"</a:t>
            </a:r>
            <a:r>
              <a:rPr lang="en-CA" dirty="0" err="1">
                <a:solidFill>
                  <a:srgbClr val="871094"/>
                </a:solidFill>
              </a:rPr>
              <a:t>business_id</a:t>
            </a:r>
            <a:r>
              <a:rPr lang="en-CA" dirty="0">
                <a:solidFill>
                  <a:srgbClr val="871094"/>
                </a:solidFill>
              </a:rPr>
              <a:t>"</a:t>
            </a:r>
            <a:r>
              <a:rPr lang="en-CA" dirty="0"/>
              <a:t>: </a:t>
            </a:r>
            <a:r>
              <a:rPr lang="en-CA" dirty="0">
                <a:solidFill>
                  <a:srgbClr val="067D17"/>
                </a:solidFill>
              </a:rPr>
              <a:t>"CF33F8-E6oudUQ46HnavjQ"</a:t>
            </a:r>
            <a:r>
              <a:rPr lang="en-CA" dirty="0"/>
              <a:t>,</a:t>
            </a:r>
            <a:br>
              <a:rPr lang="en-CA" dirty="0"/>
            </a:br>
            <a:r>
              <a:rPr lang="en-CA" dirty="0"/>
              <a:t>    </a:t>
            </a:r>
            <a:r>
              <a:rPr lang="en-CA" dirty="0">
                <a:solidFill>
                  <a:srgbClr val="871094"/>
                </a:solidFill>
              </a:rPr>
              <a:t>"name"</a:t>
            </a:r>
            <a:r>
              <a:rPr lang="en-CA" dirty="0"/>
              <a:t>: </a:t>
            </a:r>
            <a:r>
              <a:rPr lang="en-CA" dirty="0">
                <a:solidFill>
                  <a:srgbClr val="067D17"/>
                </a:solidFill>
              </a:rPr>
              <a:t>"Sonic Drive-In"</a:t>
            </a:r>
            <a:r>
              <a:rPr lang="en-CA" dirty="0"/>
              <a:t>,</a:t>
            </a:r>
            <a:br>
              <a:rPr lang="en-CA" dirty="0"/>
            </a:br>
            <a:r>
              <a:rPr lang="en-CA" dirty="0"/>
              <a:t>    </a:t>
            </a:r>
            <a:r>
              <a:rPr lang="en-CA" dirty="0">
                <a:solidFill>
                  <a:srgbClr val="871094"/>
                </a:solidFill>
              </a:rPr>
              <a:t>"</a:t>
            </a:r>
            <a:r>
              <a:rPr lang="en-CA" dirty="0" err="1">
                <a:solidFill>
                  <a:srgbClr val="871094"/>
                </a:solidFill>
              </a:rPr>
              <a:t>num_tips</a:t>
            </a:r>
            <a:r>
              <a:rPr lang="en-CA" dirty="0">
                <a:solidFill>
                  <a:srgbClr val="871094"/>
                </a:solidFill>
              </a:rPr>
              <a:t>"</a:t>
            </a:r>
            <a:r>
              <a:rPr lang="en-CA" dirty="0"/>
              <a:t>: </a:t>
            </a:r>
            <a:r>
              <a:rPr lang="en-CA" dirty="0">
                <a:solidFill>
                  <a:srgbClr val="1750EB"/>
                </a:solidFill>
              </a:rPr>
              <a:t>1</a:t>
            </a:r>
            <a:r>
              <a:rPr lang="en-CA" dirty="0"/>
              <a:t>,</a:t>
            </a:r>
            <a:br>
              <a:rPr lang="en-CA" dirty="0"/>
            </a:br>
            <a:r>
              <a:rPr lang="en-CA" dirty="0"/>
              <a:t>    </a:t>
            </a:r>
            <a:r>
              <a:rPr lang="en-CA" dirty="0">
                <a:solidFill>
                  <a:srgbClr val="871094"/>
                </a:solidFill>
              </a:rPr>
              <a:t>"</a:t>
            </a:r>
            <a:r>
              <a:rPr lang="en-CA" dirty="0" err="1">
                <a:solidFill>
                  <a:srgbClr val="871094"/>
                </a:solidFill>
              </a:rPr>
              <a:t>num_checkins</a:t>
            </a:r>
            <a:r>
              <a:rPr lang="en-CA" dirty="0">
                <a:solidFill>
                  <a:srgbClr val="871094"/>
                </a:solidFill>
              </a:rPr>
              <a:t>"</a:t>
            </a:r>
            <a:r>
              <a:rPr lang="en-CA" dirty="0"/>
              <a:t>: </a:t>
            </a:r>
            <a:r>
              <a:rPr lang="en-CA" dirty="0">
                <a:solidFill>
                  <a:srgbClr val="1750EB"/>
                </a:solidFill>
              </a:rPr>
              <a:t>0</a:t>
            </a:r>
            <a:r>
              <a:rPr lang="en-CA" dirty="0"/>
              <a:t>,</a:t>
            </a:r>
            <a:br>
              <a:rPr lang="en-CA" dirty="0"/>
            </a:br>
            <a:r>
              <a:rPr lang="en-CA" dirty="0"/>
              <a:t>    </a:t>
            </a:r>
            <a:r>
              <a:rPr lang="en-CA" dirty="0">
                <a:solidFill>
                  <a:srgbClr val="871094"/>
                </a:solidFill>
              </a:rPr>
              <a:t>"</a:t>
            </a:r>
            <a:r>
              <a:rPr lang="en-CA" dirty="0" err="1">
                <a:solidFill>
                  <a:srgbClr val="871094"/>
                </a:solidFill>
              </a:rPr>
              <a:t>num_reviews</a:t>
            </a:r>
            <a:r>
              <a:rPr lang="en-CA" dirty="0">
                <a:solidFill>
                  <a:srgbClr val="871094"/>
                </a:solidFill>
              </a:rPr>
              <a:t>"</a:t>
            </a:r>
            <a:r>
              <a:rPr lang="en-CA" dirty="0"/>
              <a:t>: </a:t>
            </a:r>
            <a:r>
              <a:rPr lang="en-CA" dirty="0">
                <a:solidFill>
                  <a:srgbClr val="1750EB"/>
                </a:solidFill>
              </a:rPr>
              <a:t>1</a:t>
            </a:r>
            <a:r>
              <a:rPr lang="en-CA" dirty="0"/>
              <a:t>,</a:t>
            </a:r>
            <a:br>
              <a:rPr lang="en-CA" dirty="0"/>
            </a:br>
            <a:r>
              <a:rPr lang="en-CA" dirty="0"/>
              <a:t>    </a:t>
            </a:r>
            <a:r>
              <a:rPr lang="en-CA" dirty="0">
                <a:solidFill>
                  <a:srgbClr val="871094"/>
                </a:solidFill>
              </a:rPr>
              <a:t>"</a:t>
            </a:r>
            <a:r>
              <a:rPr lang="en-CA" dirty="0" err="1">
                <a:solidFill>
                  <a:srgbClr val="871094"/>
                </a:solidFill>
              </a:rPr>
              <a:t>num_interactions</a:t>
            </a:r>
            <a:r>
              <a:rPr lang="en-CA" dirty="0">
                <a:solidFill>
                  <a:srgbClr val="871094"/>
                </a:solidFill>
              </a:rPr>
              <a:t>"</a:t>
            </a:r>
            <a:r>
              <a:rPr lang="en-CA" dirty="0"/>
              <a:t>: </a:t>
            </a:r>
            <a:r>
              <a:rPr lang="en-CA" dirty="0">
                <a:solidFill>
                  <a:srgbClr val="1750EB"/>
                </a:solidFill>
              </a:rPr>
              <a:t>2</a:t>
            </a:r>
            <a:r>
              <a:rPr lang="en-CA" dirty="0"/>
              <a:t>,</a:t>
            </a:r>
            <a:br>
              <a:rPr lang="en-CA" dirty="0"/>
            </a:br>
            <a:r>
              <a:rPr lang="en-CA" dirty="0"/>
              <a:t>    </a:t>
            </a:r>
            <a:r>
              <a:rPr lang="en-CA" dirty="0">
                <a:solidFill>
                  <a:srgbClr val="871094"/>
                </a:solidFill>
              </a:rPr>
              <a:t>"dt"</a:t>
            </a:r>
            <a:r>
              <a:rPr lang="en-CA" dirty="0"/>
              <a:t>: </a:t>
            </a:r>
            <a:r>
              <a:rPr lang="en-CA" dirty="0">
                <a:solidFill>
                  <a:srgbClr val="067D17"/>
                </a:solidFill>
              </a:rPr>
              <a:t>"2022-04-14"</a:t>
            </a:r>
            <a:br>
              <a:rPr lang="en-CA" dirty="0">
                <a:solidFill>
                  <a:srgbClr val="067D17"/>
                </a:solidFill>
              </a:rPr>
            </a:br>
            <a:r>
              <a:rPr lang="en-CA" dirty="0">
                <a:solidFill>
                  <a:srgbClr val="067D17"/>
                </a:solidFill>
              </a:rPr>
              <a:t>  </a:t>
            </a:r>
            <a:r>
              <a:rPr lang="en-CA" dirty="0"/>
              <a:t>},</a:t>
            </a:r>
            <a:br>
              <a:rPr lang="en-CA" dirty="0"/>
            </a:br>
            <a:r>
              <a:rPr lang="en-CA" dirty="0"/>
              <a:t>  {</a:t>
            </a:r>
            <a:br>
              <a:rPr lang="en-CA" dirty="0"/>
            </a:br>
            <a:r>
              <a:rPr lang="en-CA" dirty="0"/>
              <a:t>    </a:t>
            </a:r>
            <a:r>
              <a:rPr lang="en-CA" dirty="0">
                <a:solidFill>
                  <a:srgbClr val="871094"/>
                </a:solidFill>
              </a:rPr>
              <a:t>"</a:t>
            </a:r>
            <a:r>
              <a:rPr lang="en-CA" dirty="0" err="1">
                <a:solidFill>
                  <a:srgbClr val="871094"/>
                </a:solidFill>
              </a:rPr>
              <a:t>business_id</a:t>
            </a:r>
            <a:r>
              <a:rPr lang="en-CA" dirty="0">
                <a:solidFill>
                  <a:srgbClr val="871094"/>
                </a:solidFill>
              </a:rPr>
              <a:t>"</a:t>
            </a:r>
            <a:r>
              <a:rPr lang="en-CA" dirty="0"/>
              <a:t>: </a:t>
            </a:r>
            <a:r>
              <a:rPr lang="en-CA" dirty="0">
                <a:solidFill>
                  <a:srgbClr val="067D17"/>
                </a:solidFill>
              </a:rPr>
              <a:t>"MTSW4McQd7CbVtyjqoe9mw"</a:t>
            </a:r>
            <a:r>
              <a:rPr lang="en-CA" dirty="0"/>
              <a:t>,</a:t>
            </a:r>
            <a:br>
              <a:rPr lang="en-CA" dirty="0"/>
            </a:br>
            <a:r>
              <a:rPr lang="en-CA" dirty="0"/>
              <a:t>    </a:t>
            </a:r>
            <a:r>
              <a:rPr lang="en-CA" dirty="0">
                <a:solidFill>
                  <a:srgbClr val="871094"/>
                </a:solidFill>
              </a:rPr>
              <a:t>"name"</a:t>
            </a:r>
            <a:r>
              <a:rPr lang="en-CA" dirty="0"/>
              <a:t>: </a:t>
            </a:r>
            <a:r>
              <a:rPr lang="en-CA" dirty="0">
                <a:solidFill>
                  <a:srgbClr val="067D17"/>
                </a:solidFill>
              </a:rPr>
              <a:t>"St </a:t>
            </a:r>
            <a:r>
              <a:rPr lang="en-CA" dirty="0" err="1">
                <a:solidFill>
                  <a:srgbClr val="067D17"/>
                </a:solidFill>
              </a:rPr>
              <a:t>Honore</a:t>
            </a:r>
            <a:r>
              <a:rPr lang="en-CA" dirty="0">
                <a:solidFill>
                  <a:srgbClr val="067D17"/>
                </a:solidFill>
              </a:rPr>
              <a:t> Pastries"</a:t>
            </a:r>
            <a:r>
              <a:rPr lang="en-CA" dirty="0"/>
              <a:t>,</a:t>
            </a:r>
            <a:br>
              <a:rPr lang="en-CA" dirty="0"/>
            </a:br>
            <a:r>
              <a:rPr lang="en-CA" dirty="0"/>
              <a:t>    </a:t>
            </a:r>
            <a:r>
              <a:rPr lang="en-CA" dirty="0">
                <a:solidFill>
                  <a:srgbClr val="871094"/>
                </a:solidFill>
              </a:rPr>
              <a:t>"</a:t>
            </a:r>
            <a:r>
              <a:rPr lang="en-CA" dirty="0" err="1">
                <a:solidFill>
                  <a:srgbClr val="871094"/>
                </a:solidFill>
              </a:rPr>
              <a:t>num_tips</a:t>
            </a:r>
            <a:r>
              <a:rPr lang="en-CA" dirty="0">
                <a:solidFill>
                  <a:srgbClr val="871094"/>
                </a:solidFill>
              </a:rPr>
              <a:t>"</a:t>
            </a:r>
            <a:r>
              <a:rPr lang="en-CA" dirty="0"/>
              <a:t>: </a:t>
            </a:r>
            <a:r>
              <a:rPr lang="en-CA" dirty="0">
                <a:solidFill>
                  <a:srgbClr val="1750EB"/>
                </a:solidFill>
              </a:rPr>
              <a:t>0</a:t>
            </a:r>
            <a:r>
              <a:rPr lang="en-CA" dirty="0"/>
              <a:t>,</a:t>
            </a:r>
            <a:br>
              <a:rPr lang="en-CA" dirty="0"/>
            </a:br>
            <a:r>
              <a:rPr lang="en-CA" dirty="0"/>
              <a:t>    </a:t>
            </a:r>
            <a:r>
              <a:rPr lang="en-CA" dirty="0">
                <a:solidFill>
                  <a:srgbClr val="871094"/>
                </a:solidFill>
              </a:rPr>
              <a:t>"</a:t>
            </a:r>
            <a:r>
              <a:rPr lang="en-CA" dirty="0" err="1">
                <a:solidFill>
                  <a:srgbClr val="871094"/>
                </a:solidFill>
              </a:rPr>
              <a:t>num_checkins</a:t>
            </a:r>
            <a:r>
              <a:rPr lang="en-CA" dirty="0">
                <a:solidFill>
                  <a:srgbClr val="871094"/>
                </a:solidFill>
              </a:rPr>
              <a:t>"</a:t>
            </a:r>
            <a:r>
              <a:rPr lang="en-CA" dirty="0"/>
              <a:t>: </a:t>
            </a:r>
            <a:r>
              <a:rPr lang="en-CA" dirty="0">
                <a:solidFill>
                  <a:srgbClr val="1750EB"/>
                </a:solidFill>
              </a:rPr>
              <a:t>13</a:t>
            </a:r>
            <a:r>
              <a:rPr lang="en-CA" dirty="0"/>
              <a:t>,</a:t>
            </a:r>
            <a:br>
              <a:rPr lang="en-CA" dirty="0"/>
            </a:br>
            <a:r>
              <a:rPr lang="en-CA" dirty="0"/>
              <a:t>    </a:t>
            </a:r>
            <a:r>
              <a:rPr lang="en-CA" dirty="0">
                <a:solidFill>
                  <a:srgbClr val="871094"/>
                </a:solidFill>
              </a:rPr>
              <a:t>"</a:t>
            </a:r>
            <a:r>
              <a:rPr lang="en-CA" dirty="0" err="1">
                <a:solidFill>
                  <a:srgbClr val="871094"/>
                </a:solidFill>
              </a:rPr>
              <a:t>num_reviews</a:t>
            </a:r>
            <a:r>
              <a:rPr lang="en-CA" dirty="0">
                <a:solidFill>
                  <a:srgbClr val="871094"/>
                </a:solidFill>
              </a:rPr>
              <a:t>"</a:t>
            </a:r>
            <a:r>
              <a:rPr lang="en-CA" dirty="0"/>
              <a:t>: </a:t>
            </a:r>
            <a:r>
              <a:rPr lang="en-CA" dirty="0">
                <a:solidFill>
                  <a:srgbClr val="1750EB"/>
                </a:solidFill>
              </a:rPr>
              <a:t>1</a:t>
            </a:r>
            <a:r>
              <a:rPr lang="en-CA" dirty="0"/>
              <a:t>,</a:t>
            </a:r>
            <a:br>
              <a:rPr lang="en-CA" dirty="0"/>
            </a:br>
            <a:r>
              <a:rPr lang="en-CA" dirty="0"/>
              <a:t>    </a:t>
            </a:r>
            <a:r>
              <a:rPr lang="en-CA" dirty="0">
                <a:solidFill>
                  <a:srgbClr val="871094"/>
                </a:solidFill>
              </a:rPr>
              <a:t>"</a:t>
            </a:r>
            <a:r>
              <a:rPr lang="en-CA" dirty="0" err="1">
                <a:solidFill>
                  <a:srgbClr val="871094"/>
                </a:solidFill>
              </a:rPr>
              <a:t>num_interactions</a:t>
            </a:r>
            <a:r>
              <a:rPr lang="en-CA" dirty="0">
                <a:solidFill>
                  <a:srgbClr val="871094"/>
                </a:solidFill>
              </a:rPr>
              <a:t>"</a:t>
            </a:r>
            <a:r>
              <a:rPr lang="en-CA" dirty="0"/>
              <a:t>: </a:t>
            </a:r>
            <a:r>
              <a:rPr lang="en-CA" dirty="0">
                <a:solidFill>
                  <a:srgbClr val="1750EB"/>
                </a:solidFill>
              </a:rPr>
              <a:t>14</a:t>
            </a:r>
            <a:r>
              <a:rPr lang="en-CA" dirty="0"/>
              <a:t>,</a:t>
            </a:r>
            <a:br>
              <a:rPr lang="en-CA" dirty="0"/>
            </a:br>
            <a:r>
              <a:rPr lang="en-CA" dirty="0"/>
              <a:t>    </a:t>
            </a:r>
            <a:r>
              <a:rPr lang="en-CA" dirty="0">
                <a:solidFill>
                  <a:srgbClr val="871094"/>
                </a:solidFill>
              </a:rPr>
              <a:t>"dt"</a:t>
            </a:r>
            <a:r>
              <a:rPr lang="en-CA" dirty="0"/>
              <a:t>: </a:t>
            </a:r>
            <a:r>
              <a:rPr lang="en-CA" dirty="0">
                <a:solidFill>
                  <a:srgbClr val="067D17"/>
                </a:solidFill>
              </a:rPr>
              <a:t>"2022-04-14"</a:t>
            </a:r>
            <a:br>
              <a:rPr lang="en-CA" dirty="0">
                <a:solidFill>
                  <a:srgbClr val="067D17"/>
                </a:solidFill>
              </a:rPr>
            </a:br>
            <a:r>
              <a:rPr lang="en-CA" dirty="0">
                <a:solidFill>
                  <a:srgbClr val="067D17"/>
                </a:solidFill>
              </a:rPr>
              <a:t>  </a:t>
            </a:r>
            <a:r>
              <a:rPr lang="en-CA" dirty="0"/>
              <a:t>},</a:t>
            </a:r>
            <a:br>
              <a:rPr lang="en-CA" dirty="0"/>
            </a:br>
            <a:r>
              <a:rPr lang="en-CA" dirty="0"/>
              <a:t>  {</a:t>
            </a:r>
            <a:br>
              <a:rPr lang="en-CA" dirty="0"/>
            </a:br>
            <a:r>
              <a:rPr lang="en-CA" dirty="0"/>
              <a:t>    </a:t>
            </a:r>
            <a:r>
              <a:rPr lang="en-CA" dirty="0">
                <a:solidFill>
                  <a:srgbClr val="871094"/>
                </a:solidFill>
              </a:rPr>
              <a:t>"</a:t>
            </a:r>
            <a:r>
              <a:rPr lang="en-CA" dirty="0" err="1">
                <a:solidFill>
                  <a:srgbClr val="871094"/>
                </a:solidFill>
              </a:rPr>
              <a:t>business_id</a:t>
            </a:r>
            <a:r>
              <a:rPr lang="en-CA" dirty="0">
                <a:solidFill>
                  <a:srgbClr val="871094"/>
                </a:solidFill>
              </a:rPr>
              <a:t>"</a:t>
            </a:r>
            <a:r>
              <a:rPr lang="en-CA" dirty="0"/>
              <a:t>: </a:t>
            </a:r>
            <a:r>
              <a:rPr lang="en-CA" dirty="0">
                <a:solidFill>
                  <a:srgbClr val="067D17"/>
                </a:solidFill>
              </a:rPr>
              <a:t>"Pns2l4eNsfO8kk83dixA6A"</a:t>
            </a:r>
            <a:r>
              <a:rPr lang="en-CA" dirty="0"/>
              <a:t>,</a:t>
            </a:r>
            <a:br>
              <a:rPr lang="en-CA" dirty="0"/>
            </a:br>
            <a:r>
              <a:rPr lang="en-CA" dirty="0"/>
              <a:t>    </a:t>
            </a:r>
            <a:r>
              <a:rPr lang="en-CA" dirty="0">
                <a:solidFill>
                  <a:srgbClr val="871094"/>
                </a:solidFill>
              </a:rPr>
              <a:t>"name"</a:t>
            </a:r>
            <a:r>
              <a:rPr lang="en-CA" dirty="0"/>
              <a:t>: </a:t>
            </a:r>
            <a:r>
              <a:rPr lang="en-CA" dirty="0">
                <a:solidFill>
                  <a:srgbClr val="067D17"/>
                </a:solidFill>
              </a:rPr>
              <a:t>"Abby </a:t>
            </a:r>
            <a:r>
              <a:rPr lang="en-CA" dirty="0" err="1">
                <a:solidFill>
                  <a:srgbClr val="067D17"/>
                </a:solidFill>
              </a:rPr>
              <a:t>Rappoport</a:t>
            </a:r>
            <a:r>
              <a:rPr lang="en-CA" dirty="0">
                <a:solidFill>
                  <a:srgbClr val="067D17"/>
                </a:solidFill>
              </a:rPr>
              <a:t>, LAC, CMQ"</a:t>
            </a:r>
            <a:r>
              <a:rPr lang="en-CA" dirty="0"/>
              <a:t>,</a:t>
            </a:r>
            <a:br>
              <a:rPr lang="en-CA" dirty="0"/>
            </a:br>
            <a:r>
              <a:rPr lang="en-CA" dirty="0"/>
              <a:t>    </a:t>
            </a:r>
            <a:r>
              <a:rPr lang="en-CA" dirty="0">
                <a:solidFill>
                  <a:srgbClr val="871094"/>
                </a:solidFill>
              </a:rPr>
              <a:t>"</a:t>
            </a:r>
            <a:r>
              <a:rPr lang="en-CA" dirty="0" err="1">
                <a:solidFill>
                  <a:srgbClr val="871094"/>
                </a:solidFill>
              </a:rPr>
              <a:t>num_tips</a:t>
            </a:r>
            <a:r>
              <a:rPr lang="en-CA" dirty="0">
                <a:solidFill>
                  <a:srgbClr val="871094"/>
                </a:solidFill>
              </a:rPr>
              <a:t>"</a:t>
            </a:r>
            <a:r>
              <a:rPr lang="en-CA" dirty="0"/>
              <a:t>: </a:t>
            </a:r>
            <a:r>
              <a:rPr lang="en-CA" dirty="0">
                <a:solidFill>
                  <a:srgbClr val="1750EB"/>
                </a:solidFill>
              </a:rPr>
              <a:t>1</a:t>
            </a:r>
            <a:r>
              <a:rPr lang="en-CA" dirty="0"/>
              <a:t>,</a:t>
            </a:r>
            <a:br>
              <a:rPr lang="en-CA" dirty="0"/>
            </a:br>
            <a:r>
              <a:rPr lang="en-CA" dirty="0"/>
              <a:t>    </a:t>
            </a:r>
            <a:r>
              <a:rPr lang="en-CA" dirty="0">
                <a:solidFill>
                  <a:srgbClr val="871094"/>
                </a:solidFill>
              </a:rPr>
              <a:t>"</a:t>
            </a:r>
            <a:r>
              <a:rPr lang="en-CA" dirty="0" err="1">
                <a:solidFill>
                  <a:srgbClr val="871094"/>
                </a:solidFill>
              </a:rPr>
              <a:t>num_checkins</a:t>
            </a:r>
            <a:r>
              <a:rPr lang="en-CA" dirty="0">
                <a:solidFill>
                  <a:srgbClr val="871094"/>
                </a:solidFill>
              </a:rPr>
              <a:t>"</a:t>
            </a:r>
            <a:r>
              <a:rPr lang="en-CA" dirty="0"/>
              <a:t>: </a:t>
            </a:r>
            <a:r>
              <a:rPr lang="en-CA" dirty="0">
                <a:solidFill>
                  <a:srgbClr val="1750EB"/>
                </a:solidFill>
              </a:rPr>
              <a:t>6</a:t>
            </a:r>
            <a:r>
              <a:rPr lang="en-CA" dirty="0"/>
              <a:t>,</a:t>
            </a:r>
            <a:br>
              <a:rPr lang="en-CA" dirty="0"/>
            </a:br>
            <a:r>
              <a:rPr lang="en-CA" dirty="0"/>
              <a:t>    </a:t>
            </a:r>
            <a:r>
              <a:rPr lang="en-CA" dirty="0">
                <a:solidFill>
                  <a:srgbClr val="871094"/>
                </a:solidFill>
              </a:rPr>
              <a:t>"</a:t>
            </a:r>
            <a:r>
              <a:rPr lang="en-CA" dirty="0" err="1">
                <a:solidFill>
                  <a:srgbClr val="871094"/>
                </a:solidFill>
              </a:rPr>
              <a:t>num_reviews</a:t>
            </a:r>
            <a:r>
              <a:rPr lang="en-CA" dirty="0">
                <a:solidFill>
                  <a:srgbClr val="871094"/>
                </a:solidFill>
              </a:rPr>
              <a:t>"</a:t>
            </a:r>
            <a:r>
              <a:rPr lang="en-CA" dirty="0"/>
              <a:t>: </a:t>
            </a:r>
            <a:r>
              <a:rPr lang="en-CA" dirty="0">
                <a:solidFill>
                  <a:srgbClr val="1750EB"/>
                </a:solidFill>
              </a:rPr>
              <a:t>1</a:t>
            </a:r>
            <a:r>
              <a:rPr lang="en-CA" dirty="0"/>
              <a:t>,</a:t>
            </a:r>
            <a:br>
              <a:rPr lang="en-CA" dirty="0"/>
            </a:br>
            <a:r>
              <a:rPr lang="en-CA" dirty="0"/>
              <a:t>    </a:t>
            </a:r>
            <a:r>
              <a:rPr lang="en-CA" dirty="0">
                <a:solidFill>
                  <a:srgbClr val="871094"/>
                </a:solidFill>
              </a:rPr>
              <a:t>"</a:t>
            </a:r>
            <a:r>
              <a:rPr lang="en-CA" dirty="0" err="1">
                <a:solidFill>
                  <a:srgbClr val="871094"/>
                </a:solidFill>
              </a:rPr>
              <a:t>num_interactions</a:t>
            </a:r>
            <a:r>
              <a:rPr lang="en-CA" dirty="0">
                <a:solidFill>
                  <a:srgbClr val="871094"/>
                </a:solidFill>
              </a:rPr>
              <a:t>"</a:t>
            </a:r>
            <a:r>
              <a:rPr lang="en-CA" dirty="0"/>
              <a:t>: </a:t>
            </a:r>
            <a:r>
              <a:rPr lang="en-CA" dirty="0">
                <a:solidFill>
                  <a:srgbClr val="1750EB"/>
                </a:solidFill>
              </a:rPr>
              <a:t>8</a:t>
            </a:r>
            <a:r>
              <a:rPr lang="en-CA" dirty="0"/>
              <a:t>,</a:t>
            </a:r>
            <a:br>
              <a:rPr lang="en-CA" dirty="0"/>
            </a:br>
            <a:r>
              <a:rPr lang="en-CA" dirty="0"/>
              <a:t>    </a:t>
            </a:r>
            <a:r>
              <a:rPr lang="en-CA" dirty="0">
                <a:solidFill>
                  <a:srgbClr val="871094"/>
                </a:solidFill>
              </a:rPr>
              <a:t>"dt"</a:t>
            </a:r>
            <a:r>
              <a:rPr lang="en-CA" dirty="0"/>
              <a:t>: </a:t>
            </a:r>
            <a:r>
              <a:rPr lang="en-CA" dirty="0">
                <a:solidFill>
                  <a:srgbClr val="067D17"/>
                </a:solidFill>
              </a:rPr>
              <a:t>"2022-04-14"</a:t>
            </a:r>
            <a:br>
              <a:rPr lang="en-CA" dirty="0">
                <a:solidFill>
                  <a:srgbClr val="067D17"/>
                </a:solidFill>
              </a:rPr>
            </a:br>
            <a:r>
              <a:rPr lang="en-CA" dirty="0">
                <a:solidFill>
                  <a:srgbClr val="067D17"/>
                </a:solidFill>
              </a:rPr>
              <a:t>  </a:t>
            </a:r>
            <a:r>
              <a:rPr lang="en-CA" dirty="0"/>
              <a:t>},</a:t>
            </a:r>
            <a:br>
              <a:rPr lang="en-CA" dirty="0"/>
            </a:br>
            <a:r>
              <a:rPr lang="en-CA" dirty="0"/>
              <a:t>  {</a:t>
            </a:r>
            <a:br>
              <a:rPr lang="en-CA" dirty="0"/>
            </a:br>
            <a:r>
              <a:rPr lang="en-CA" dirty="0"/>
              <a:t>    </a:t>
            </a:r>
            <a:r>
              <a:rPr lang="en-CA" dirty="0">
                <a:solidFill>
                  <a:srgbClr val="871094"/>
                </a:solidFill>
              </a:rPr>
              <a:t>"</a:t>
            </a:r>
            <a:r>
              <a:rPr lang="en-CA" dirty="0" err="1">
                <a:solidFill>
                  <a:srgbClr val="871094"/>
                </a:solidFill>
              </a:rPr>
              <a:t>business_id</a:t>
            </a:r>
            <a:r>
              <a:rPr lang="en-CA" dirty="0">
                <a:solidFill>
                  <a:srgbClr val="871094"/>
                </a:solidFill>
              </a:rPr>
              <a:t>"</a:t>
            </a:r>
            <a:r>
              <a:rPr lang="en-CA" dirty="0"/>
              <a:t>: </a:t>
            </a:r>
            <a:r>
              <a:rPr lang="en-CA" dirty="0">
                <a:solidFill>
                  <a:srgbClr val="067D17"/>
                </a:solidFill>
              </a:rPr>
              <a:t>"bBDDEgkFA1Otx9Lfe7BZUQ"</a:t>
            </a:r>
            <a:r>
              <a:rPr lang="en-CA" dirty="0"/>
              <a:t>,</a:t>
            </a:r>
            <a:br>
              <a:rPr lang="en-CA" dirty="0"/>
            </a:br>
            <a:r>
              <a:rPr lang="en-CA" dirty="0"/>
              <a:t>    </a:t>
            </a:r>
            <a:r>
              <a:rPr lang="en-CA" dirty="0">
                <a:solidFill>
                  <a:srgbClr val="871094"/>
                </a:solidFill>
              </a:rPr>
              <a:t>"name"</a:t>
            </a:r>
            <a:r>
              <a:rPr lang="en-CA" dirty="0"/>
              <a:t>: </a:t>
            </a:r>
            <a:r>
              <a:rPr lang="en-CA" dirty="0">
                <a:solidFill>
                  <a:srgbClr val="067D17"/>
                </a:solidFill>
              </a:rPr>
              <a:t>"Sonic Drive-In"</a:t>
            </a:r>
            <a:r>
              <a:rPr lang="en-CA" dirty="0"/>
              <a:t>,</a:t>
            </a:r>
            <a:br>
              <a:rPr lang="en-CA" dirty="0"/>
            </a:br>
            <a:r>
              <a:rPr lang="en-CA" dirty="0"/>
              <a:t>    </a:t>
            </a:r>
            <a:r>
              <a:rPr lang="en-CA" dirty="0">
                <a:solidFill>
                  <a:srgbClr val="871094"/>
                </a:solidFill>
              </a:rPr>
              <a:t>"</a:t>
            </a:r>
            <a:r>
              <a:rPr lang="en-CA" dirty="0" err="1">
                <a:solidFill>
                  <a:srgbClr val="871094"/>
                </a:solidFill>
              </a:rPr>
              <a:t>num_tips</a:t>
            </a:r>
            <a:r>
              <a:rPr lang="en-CA" dirty="0">
                <a:solidFill>
                  <a:srgbClr val="871094"/>
                </a:solidFill>
              </a:rPr>
              <a:t>"</a:t>
            </a:r>
            <a:r>
              <a:rPr lang="en-CA" dirty="0"/>
              <a:t>: </a:t>
            </a:r>
            <a:r>
              <a:rPr lang="en-CA" dirty="0">
                <a:solidFill>
                  <a:srgbClr val="1750EB"/>
                </a:solidFill>
              </a:rPr>
              <a:t>0</a:t>
            </a:r>
            <a:r>
              <a:rPr lang="en-CA" dirty="0"/>
              <a:t>,</a:t>
            </a:r>
            <a:br>
              <a:rPr lang="en-CA" dirty="0"/>
            </a:br>
            <a:r>
              <a:rPr lang="en-CA" dirty="0"/>
              <a:t>    </a:t>
            </a:r>
            <a:r>
              <a:rPr lang="en-CA" dirty="0">
                <a:solidFill>
                  <a:srgbClr val="871094"/>
                </a:solidFill>
              </a:rPr>
              <a:t>"</a:t>
            </a:r>
            <a:r>
              <a:rPr lang="en-CA" dirty="0" err="1">
                <a:solidFill>
                  <a:srgbClr val="871094"/>
                </a:solidFill>
              </a:rPr>
              <a:t>num_checkins</a:t>
            </a:r>
            <a:r>
              <a:rPr lang="en-CA" dirty="0">
                <a:solidFill>
                  <a:srgbClr val="871094"/>
                </a:solidFill>
              </a:rPr>
              <a:t>"</a:t>
            </a:r>
            <a:r>
              <a:rPr lang="en-CA" dirty="0"/>
              <a:t>: </a:t>
            </a:r>
            <a:r>
              <a:rPr lang="en-CA" dirty="0">
                <a:solidFill>
                  <a:srgbClr val="1750EB"/>
                </a:solidFill>
              </a:rPr>
              <a:t>0</a:t>
            </a:r>
            <a:r>
              <a:rPr lang="en-CA" dirty="0"/>
              <a:t>,</a:t>
            </a:r>
            <a:br>
              <a:rPr lang="en-CA" dirty="0"/>
            </a:br>
            <a:r>
              <a:rPr lang="en-CA" dirty="0"/>
              <a:t>    </a:t>
            </a:r>
            <a:r>
              <a:rPr lang="en-CA" dirty="0">
                <a:solidFill>
                  <a:srgbClr val="871094"/>
                </a:solidFill>
              </a:rPr>
              <a:t>"</a:t>
            </a:r>
            <a:r>
              <a:rPr lang="en-CA" dirty="0" err="1">
                <a:solidFill>
                  <a:srgbClr val="871094"/>
                </a:solidFill>
              </a:rPr>
              <a:t>num_reviews</a:t>
            </a:r>
            <a:r>
              <a:rPr lang="en-CA" dirty="0">
                <a:solidFill>
                  <a:srgbClr val="871094"/>
                </a:solidFill>
              </a:rPr>
              <a:t>"</a:t>
            </a:r>
            <a:r>
              <a:rPr lang="en-CA" dirty="0"/>
              <a:t>: </a:t>
            </a:r>
            <a:r>
              <a:rPr lang="en-CA" dirty="0">
                <a:solidFill>
                  <a:srgbClr val="1750EB"/>
                </a:solidFill>
              </a:rPr>
              <a:t>0</a:t>
            </a:r>
            <a:r>
              <a:rPr lang="en-CA" dirty="0"/>
              <a:t>,</a:t>
            </a:r>
            <a:br>
              <a:rPr lang="en-CA" dirty="0"/>
            </a:br>
            <a:r>
              <a:rPr lang="en-CA" dirty="0"/>
              <a:t>    </a:t>
            </a:r>
            <a:r>
              <a:rPr lang="en-CA" dirty="0">
                <a:solidFill>
                  <a:srgbClr val="871094"/>
                </a:solidFill>
              </a:rPr>
              <a:t>"</a:t>
            </a:r>
            <a:r>
              <a:rPr lang="en-CA" dirty="0" err="1">
                <a:solidFill>
                  <a:srgbClr val="871094"/>
                </a:solidFill>
              </a:rPr>
              <a:t>num_interactions</a:t>
            </a:r>
            <a:r>
              <a:rPr lang="en-CA" dirty="0">
                <a:solidFill>
                  <a:srgbClr val="871094"/>
                </a:solidFill>
              </a:rPr>
              <a:t>"</a:t>
            </a:r>
            <a:r>
              <a:rPr lang="en-CA" dirty="0"/>
              <a:t>: </a:t>
            </a:r>
            <a:r>
              <a:rPr lang="en-CA" dirty="0">
                <a:solidFill>
                  <a:srgbClr val="1750EB"/>
                </a:solidFill>
              </a:rPr>
              <a:t>0</a:t>
            </a:r>
            <a:r>
              <a:rPr lang="en-CA" dirty="0"/>
              <a:t>,</a:t>
            </a:r>
            <a:br>
              <a:rPr lang="en-CA" dirty="0"/>
            </a:br>
            <a:r>
              <a:rPr lang="en-CA" dirty="0"/>
              <a:t>    </a:t>
            </a:r>
            <a:r>
              <a:rPr lang="en-CA" dirty="0">
                <a:solidFill>
                  <a:srgbClr val="871094"/>
                </a:solidFill>
              </a:rPr>
              <a:t>"dt"</a:t>
            </a:r>
            <a:r>
              <a:rPr lang="en-CA" dirty="0"/>
              <a:t>: </a:t>
            </a:r>
            <a:r>
              <a:rPr lang="en-CA" dirty="0">
                <a:solidFill>
                  <a:srgbClr val="067D17"/>
                </a:solidFill>
              </a:rPr>
              <a:t>"2022-04-14"</a:t>
            </a:r>
            <a:br>
              <a:rPr lang="en-CA" dirty="0">
                <a:solidFill>
                  <a:srgbClr val="067D17"/>
                </a:solidFill>
              </a:rPr>
            </a:br>
            <a:r>
              <a:rPr lang="en-CA" dirty="0">
                <a:solidFill>
                  <a:srgbClr val="067D17"/>
                </a:solidFill>
              </a:rPr>
              <a:t>  </a:t>
            </a:r>
            <a:r>
              <a:rPr lang="en-CA" dirty="0"/>
              <a:t>},</a:t>
            </a:r>
            <a:br>
              <a:rPr lang="en-CA" dirty="0"/>
            </a:br>
            <a:r>
              <a:rPr lang="en-CA" dirty="0"/>
              <a:t>  {</a:t>
            </a:r>
            <a:br>
              <a:rPr lang="en-CA" dirty="0"/>
            </a:br>
            <a:r>
              <a:rPr lang="en-CA" dirty="0"/>
              <a:t>    </a:t>
            </a:r>
            <a:r>
              <a:rPr lang="en-CA" dirty="0">
                <a:solidFill>
                  <a:srgbClr val="871094"/>
                </a:solidFill>
              </a:rPr>
              <a:t>"</a:t>
            </a:r>
            <a:r>
              <a:rPr lang="en-CA" dirty="0" err="1">
                <a:solidFill>
                  <a:srgbClr val="871094"/>
                </a:solidFill>
              </a:rPr>
              <a:t>business_id</a:t>
            </a:r>
            <a:r>
              <a:rPr lang="en-CA" dirty="0">
                <a:solidFill>
                  <a:srgbClr val="871094"/>
                </a:solidFill>
              </a:rPr>
              <a:t>"</a:t>
            </a:r>
            <a:r>
              <a:rPr lang="en-CA" dirty="0"/>
              <a:t>: </a:t>
            </a:r>
            <a:r>
              <a:rPr lang="en-CA" dirty="0">
                <a:solidFill>
                  <a:srgbClr val="067D17"/>
                </a:solidFill>
              </a:rPr>
              <a:t>"k0hlBqXX-Bt0vf1op7Jr1w"</a:t>
            </a:r>
            <a:r>
              <a:rPr lang="en-CA" dirty="0"/>
              <a:t>,</a:t>
            </a:r>
            <a:br>
              <a:rPr lang="en-CA" dirty="0"/>
            </a:br>
            <a:r>
              <a:rPr lang="en-CA" dirty="0"/>
              <a:t>    </a:t>
            </a:r>
            <a:r>
              <a:rPr lang="en-CA" dirty="0">
                <a:solidFill>
                  <a:srgbClr val="871094"/>
                </a:solidFill>
              </a:rPr>
              <a:t>"name"</a:t>
            </a:r>
            <a:r>
              <a:rPr lang="en-CA" dirty="0"/>
              <a:t>: </a:t>
            </a:r>
            <a:r>
              <a:rPr lang="en-CA" dirty="0">
                <a:solidFill>
                  <a:srgbClr val="067D17"/>
                </a:solidFill>
              </a:rPr>
              <a:t>"</a:t>
            </a:r>
            <a:r>
              <a:rPr lang="en-CA" dirty="0" err="1">
                <a:solidFill>
                  <a:srgbClr val="067D17"/>
                </a:solidFill>
              </a:rPr>
              <a:t>Tsevi's</a:t>
            </a:r>
            <a:r>
              <a:rPr lang="en-CA" dirty="0">
                <a:solidFill>
                  <a:srgbClr val="067D17"/>
                </a:solidFill>
              </a:rPr>
              <a:t> Pub And Grill"</a:t>
            </a:r>
            <a:r>
              <a:rPr lang="en-CA" dirty="0"/>
              <a:t>,</a:t>
            </a:r>
            <a:br>
              <a:rPr lang="en-CA" dirty="0"/>
            </a:br>
            <a:r>
              <a:rPr lang="en-CA" dirty="0"/>
              <a:t>    </a:t>
            </a:r>
            <a:r>
              <a:rPr lang="en-CA" dirty="0">
                <a:solidFill>
                  <a:srgbClr val="871094"/>
                </a:solidFill>
              </a:rPr>
              <a:t>"</a:t>
            </a:r>
            <a:r>
              <a:rPr lang="en-CA" dirty="0" err="1">
                <a:solidFill>
                  <a:srgbClr val="871094"/>
                </a:solidFill>
              </a:rPr>
              <a:t>num_tips</a:t>
            </a:r>
            <a:r>
              <a:rPr lang="en-CA" dirty="0">
                <a:solidFill>
                  <a:srgbClr val="871094"/>
                </a:solidFill>
              </a:rPr>
              <a:t>"</a:t>
            </a:r>
            <a:r>
              <a:rPr lang="en-CA" dirty="0"/>
              <a:t>: </a:t>
            </a:r>
            <a:r>
              <a:rPr lang="en-CA" dirty="0">
                <a:solidFill>
                  <a:srgbClr val="1750EB"/>
                </a:solidFill>
              </a:rPr>
              <a:t>0</a:t>
            </a:r>
            <a:r>
              <a:rPr lang="en-CA" dirty="0"/>
              <a:t>,</a:t>
            </a:r>
            <a:br>
              <a:rPr lang="en-CA" dirty="0"/>
            </a:br>
            <a:r>
              <a:rPr lang="en-CA" dirty="0"/>
              <a:t>    </a:t>
            </a:r>
            <a:r>
              <a:rPr lang="en-CA" dirty="0">
                <a:solidFill>
                  <a:srgbClr val="871094"/>
                </a:solidFill>
              </a:rPr>
              <a:t>"</a:t>
            </a:r>
            <a:r>
              <a:rPr lang="en-CA" dirty="0" err="1">
                <a:solidFill>
                  <a:srgbClr val="871094"/>
                </a:solidFill>
              </a:rPr>
              <a:t>num_checkins</a:t>
            </a:r>
            <a:r>
              <a:rPr lang="en-CA" dirty="0">
                <a:solidFill>
                  <a:srgbClr val="871094"/>
                </a:solidFill>
              </a:rPr>
              <a:t>"</a:t>
            </a:r>
            <a:r>
              <a:rPr lang="en-CA" dirty="0"/>
              <a:t>: </a:t>
            </a:r>
            <a:r>
              <a:rPr lang="en-CA" dirty="0">
                <a:solidFill>
                  <a:srgbClr val="1750EB"/>
                </a:solidFill>
              </a:rPr>
              <a:t>0</a:t>
            </a:r>
            <a:r>
              <a:rPr lang="en-CA" dirty="0"/>
              <a:t>,</a:t>
            </a:r>
            <a:br>
              <a:rPr lang="en-CA" dirty="0"/>
            </a:br>
            <a:r>
              <a:rPr lang="en-CA" dirty="0"/>
              <a:t>    </a:t>
            </a:r>
            <a:r>
              <a:rPr lang="en-CA" dirty="0">
                <a:solidFill>
                  <a:srgbClr val="871094"/>
                </a:solidFill>
              </a:rPr>
              <a:t>"</a:t>
            </a:r>
            <a:r>
              <a:rPr lang="en-CA" dirty="0" err="1">
                <a:solidFill>
                  <a:srgbClr val="871094"/>
                </a:solidFill>
              </a:rPr>
              <a:t>num_reviews</a:t>
            </a:r>
            <a:r>
              <a:rPr lang="en-CA" dirty="0">
                <a:solidFill>
                  <a:srgbClr val="871094"/>
                </a:solidFill>
              </a:rPr>
              <a:t>"</a:t>
            </a:r>
            <a:r>
              <a:rPr lang="en-CA" dirty="0"/>
              <a:t>: </a:t>
            </a:r>
            <a:r>
              <a:rPr lang="en-CA" dirty="0">
                <a:solidFill>
                  <a:srgbClr val="1750EB"/>
                </a:solidFill>
              </a:rPr>
              <a:t>2</a:t>
            </a:r>
            <a:r>
              <a:rPr lang="en-CA" dirty="0"/>
              <a:t>,</a:t>
            </a:r>
            <a:br>
              <a:rPr lang="en-CA" dirty="0"/>
            </a:br>
            <a:r>
              <a:rPr lang="en-CA" dirty="0"/>
              <a:t>    </a:t>
            </a:r>
            <a:r>
              <a:rPr lang="en-CA" dirty="0">
                <a:solidFill>
                  <a:srgbClr val="871094"/>
                </a:solidFill>
              </a:rPr>
              <a:t>"</a:t>
            </a:r>
            <a:r>
              <a:rPr lang="en-CA" dirty="0" err="1">
                <a:solidFill>
                  <a:srgbClr val="871094"/>
                </a:solidFill>
              </a:rPr>
              <a:t>num_interactions</a:t>
            </a:r>
            <a:r>
              <a:rPr lang="en-CA" dirty="0">
                <a:solidFill>
                  <a:srgbClr val="871094"/>
                </a:solidFill>
              </a:rPr>
              <a:t>"</a:t>
            </a:r>
            <a:r>
              <a:rPr lang="en-CA" dirty="0"/>
              <a:t>: </a:t>
            </a:r>
            <a:r>
              <a:rPr lang="en-CA" dirty="0">
                <a:solidFill>
                  <a:srgbClr val="1750EB"/>
                </a:solidFill>
              </a:rPr>
              <a:t>2</a:t>
            </a:r>
            <a:r>
              <a:rPr lang="en-CA" dirty="0"/>
              <a:t>,</a:t>
            </a:r>
            <a:br>
              <a:rPr lang="en-CA" dirty="0"/>
            </a:br>
            <a:r>
              <a:rPr lang="en-CA" dirty="0"/>
              <a:t>    </a:t>
            </a:r>
            <a:r>
              <a:rPr lang="en-CA" dirty="0">
                <a:solidFill>
                  <a:srgbClr val="871094"/>
                </a:solidFill>
              </a:rPr>
              <a:t>"dt"</a:t>
            </a:r>
            <a:r>
              <a:rPr lang="en-CA" dirty="0"/>
              <a:t>: </a:t>
            </a:r>
            <a:r>
              <a:rPr lang="en-CA" dirty="0">
                <a:solidFill>
                  <a:srgbClr val="067D17"/>
                </a:solidFill>
              </a:rPr>
              <a:t>"2022-04-14"</a:t>
            </a:r>
            <a:br>
              <a:rPr lang="en-CA" dirty="0">
                <a:solidFill>
                  <a:srgbClr val="067D17"/>
                </a:solidFill>
              </a:rPr>
            </a:br>
            <a:r>
              <a:rPr lang="en-CA" dirty="0">
                <a:solidFill>
                  <a:srgbClr val="067D17"/>
                </a:solidFill>
              </a:rPr>
              <a:t>  </a:t>
            </a:r>
            <a:r>
              <a:rPr lang="en-CA" dirty="0"/>
              <a:t>},</a:t>
            </a:r>
            <a:br>
              <a:rPr lang="en-CA" dirty="0"/>
            </a:br>
            <a:r>
              <a:rPr lang="en-CA" dirty="0"/>
              <a:t>  {</a:t>
            </a:r>
            <a:br>
              <a:rPr lang="en-CA" dirty="0"/>
            </a:br>
            <a:r>
              <a:rPr lang="en-CA" dirty="0"/>
              <a:t>    </a:t>
            </a:r>
            <a:r>
              <a:rPr lang="en-CA" dirty="0">
                <a:solidFill>
                  <a:srgbClr val="871094"/>
                </a:solidFill>
              </a:rPr>
              <a:t>"</a:t>
            </a:r>
            <a:r>
              <a:rPr lang="en-CA" dirty="0" err="1">
                <a:solidFill>
                  <a:srgbClr val="871094"/>
                </a:solidFill>
              </a:rPr>
              <a:t>business_id</a:t>
            </a:r>
            <a:r>
              <a:rPr lang="en-CA" dirty="0">
                <a:solidFill>
                  <a:srgbClr val="871094"/>
                </a:solidFill>
              </a:rPr>
              <a:t>"</a:t>
            </a:r>
            <a:r>
              <a:rPr lang="en-CA" dirty="0"/>
              <a:t>: </a:t>
            </a:r>
            <a:r>
              <a:rPr lang="en-CA" dirty="0">
                <a:solidFill>
                  <a:srgbClr val="067D17"/>
                </a:solidFill>
              </a:rPr>
              <a:t>"mWMc6_wTdE0EUBKIGXDVfA"</a:t>
            </a:r>
            <a:r>
              <a:rPr lang="en-CA" dirty="0"/>
              <a:t>,</a:t>
            </a:r>
            <a:br>
              <a:rPr lang="en-CA" dirty="0"/>
            </a:br>
            <a:r>
              <a:rPr lang="en-CA" dirty="0"/>
              <a:t>    </a:t>
            </a:r>
            <a:r>
              <a:rPr lang="en-CA" dirty="0">
                <a:solidFill>
                  <a:srgbClr val="871094"/>
                </a:solidFill>
              </a:rPr>
              <a:t>"name"</a:t>
            </a:r>
            <a:r>
              <a:rPr lang="en-CA" dirty="0"/>
              <a:t>: </a:t>
            </a:r>
            <a:r>
              <a:rPr lang="en-CA" dirty="0">
                <a:solidFill>
                  <a:srgbClr val="067D17"/>
                </a:solidFill>
              </a:rPr>
              <a:t>"Perkiomen Valley Brewery"</a:t>
            </a:r>
            <a:r>
              <a:rPr lang="en-CA" dirty="0"/>
              <a:t>,</a:t>
            </a:r>
            <a:br>
              <a:rPr lang="en-CA" dirty="0"/>
            </a:br>
            <a:r>
              <a:rPr lang="en-CA" dirty="0"/>
              <a:t>    </a:t>
            </a:r>
            <a:r>
              <a:rPr lang="en-CA" dirty="0">
                <a:solidFill>
                  <a:srgbClr val="871094"/>
                </a:solidFill>
              </a:rPr>
              <a:t>"</a:t>
            </a:r>
            <a:r>
              <a:rPr lang="en-CA" dirty="0" err="1">
                <a:solidFill>
                  <a:srgbClr val="871094"/>
                </a:solidFill>
              </a:rPr>
              <a:t>num_tips</a:t>
            </a:r>
            <a:r>
              <a:rPr lang="en-CA" dirty="0">
                <a:solidFill>
                  <a:srgbClr val="871094"/>
                </a:solidFill>
              </a:rPr>
              <a:t>"</a:t>
            </a:r>
            <a:r>
              <a:rPr lang="en-CA" dirty="0"/>
              <a:t>: </a:t>
            </a:r>
            <a:r>
              <a:rPr lang="en-CA" dirty="0">
                <a:solidFill>
                  <a:srgbClr val="1750EB"/>
                </a:solidFill>
              </a:rPr>
              <a:t>0</a:t>
            </a:r>
            <a:r>
              <a:rPr lang="en-CA" dirty="0"/>
              <a:t>,</a:t>
            </a:r>
            <a:br>
              <a:rPr lang="en-CA" dirty="0"/>
            </a:br>
            <a:r>
              <a:rPr lang="en-CA" dirty="0"/>
              <a:t>    </a:t>
            </a:r>
            <a:r>
              <a:rPr lang="en-CA" dirty="0">
                <a:solidFill>
                  <a:srgbClr val="871094"/>
                </a:solidFill>
              </a:rPr>
              <a:t>"</a:t>
            </a:r>
            <a:r>
              <a:rPr lang="en-CA" dirty="0" err="1">
                <a:solidFill>
                  <a:srgbClr val="871094"/>
                </a:solidFill>
              </a:rPr>
              <a:t>num_checkins</a:t>
            </a:r>
            <a:r>
              <a:rPr lang="en-CA" dirty="0">
                <a:solidFill>
                  <a:srgbClr val="871094"/>
                </a:solidFill>
              </a:rPr>
              <a:t>"</a:t>
            </a:r>
            <a:r>
              <a:rPr lang="en-CA" dirty="0"/>
              <a:t>: </a:t>
            </a:r>
            <a:r>
              <a:rPr lang="en-CA" dirty="0">
                <a:solidFill>
                  <a:srgbClr val="1750EB"/>
                </a:solidFill>
              </a:rPr>
              <a:t>10</a:t>
            </a:r>
            <a:r>
              <a:rPr lang="en-CA" dirty="0"/>
              <a:t>,</a:t>
            </a:r>
            <a:br>
              <a:rPr lang="en-CA" dirty="0"/>
            </a:br>
            <a:r>
              <a:rPr lang="en-CA" dirty="0"/>
              <a:t>    </a:t>
            </a:r>
            <a:r>
              <a:rPr lang="en-CA" dirty="0">
                <a:solidFill>
                  <a:srgbClr val="871094"/>
                </a:solidFill>
              </a:rPr>
              <a:t>"</a:t>
            </a:r>
            <a:r>
              <a:rPr lang="en-CA" dirty="0" err="1">
                <a:solidFill>
                  <a:srgbClr val="871094"/>
                </a:solidFill>
              </a:rPr>
              <a:t>num_reviews</a:t>
            </a:r>
            <a:r>
              <a:rPr lang="en-CA" dirty="0">
                <a:solidFill>
                  <a:srgbClr val="871094"/>
                </a:solidFill>
              </a:rPr>
              <a:t>"</a:t>
            </a:r>
            <a:r>
              <a:rPr lang="en-CA" dirty="0"/>
              <a:t>: </a:t>
            </a:r>
            <a:r>
              <a:rPr lang="en-CA" dirty="0">
                <a:solidFill>
                  <a:srgbClr val="1750EB"/>
                </a:solidFill>
              </a:rPr>
              <a:t>1</a:t>
            </a:r>
            <a:r>
              <a:rPr lang="en-CA" dirty="0"/>
              <a:t>,</a:t>
            </a:r>
            <a:br>
              <a:rPr lang="en-CA" dirty="0"/>
            </a:br>
            <a:r>
              <a:rPr lang="en-CA" dirty="0"/>
              <a:t>    </a:t>
            </a:r>
            <a:r>
              <a:rPr lang="en-CA" dirty="0">
                <a:solidFill>
                  <a:srgbClr val="871094"/>
                </a:solidFill>
              </a:rPr>
              <a:t>"</a:t>
            </a:r>
            <a:r>
              <a:rPr lang="en-CA" dirty="0" err="1">
                <a:solidFill>
                  <a:srgbClr val="871094"/>
                </a:solidFill>
              </a:rPr>
              <a:t>num_interactions</a:t>
            </a:r>
            <a:r>
              <a:rPr lang="en-CA" dirty="0">
                <a:solidFill>
                  <a:srgbClr val="871094"/>
                </a:solidFill>
              </a:rPr>
              <a:t>"</a:t>
            </a:r>
            <a:r>
              <a:rPr lang="en-CA" dirty="0"/>
              <a:t>: </a:t>
            </a:r>
            <a:r>
              <a:rPr lang="en-CA" dirty="0">
                <a:solidFill>
                  <a:srgbClr val="1750EB"/>
                </a:solidFill>
              </a:rPr>
              <a:t>11</a:t>
            </a:r>
            <a:r>
              <a:rPr lang="en-CA" dirty="0"/>
              <a:t>,</a:t>
            </a:r>
            <a:br>
              <a:rPr lang="en-CA" dirty="0"/>
            </a:br>
            <a:r>
              <a:rPr lang="en-CA" dirty="0"/>
              <a:t>    </a:t>
            </a:r>
            <a:r>
              <a:rPr lang="en-CA" dirty="0">
                <a:solidFill>
                  <a:srgbClr val="871094"/>
                </a:solidFill>
              </a:rPr>
              <a:t>"dt"</a:t>
            </a:r>
            <a:r>
              <a:rPr lang="en-CA" dirty="0"/>
              <a:t>: </a:t>
            </a:r>
            <a:r>
              <a:rPr lang="en-CA" dirty="0">
                <a:solidFill>
                  <a:srgbClr val="067D17"/>
                </a:solidFill>
              </a:rPr>
              <a:t>"2022-04-14"</a:t>
            </a:r>
            <a:br>
              <a:rPr lang="en-CA" dirty="0">
                <a:solidFill>
                  <a:srgbClr val="067D17"/>
                </a:solidFill>
              </a:rPr>
            </a:br>
            <a:r>
              <a:rPr lang="en-CA" dirty="0">
                <a:solidFill>
                  <a:srgbClr val="067D17"/>
                </a:solidFill>
              </a:rPr>
              <a:t>  </a:t>
            </a:r>
            <a:r>
              <a:rPr lang="en-CA" dirty="0"/>
              <a:t>},</a:t>
            </a:r>
            <a:br>
              <a:rPr lang="en-CA" dirty="0"/>
            </a:br>
            <a:r>
              <a:rPr lang="en-CA" dirty="0"/>
              <a:t>  {</a:t>
            </a:r>
            <a:br>
              <a:rPr lang="en-CA" dirty="0"/>
            </a:br>
            <a:r>
              <a:rPr lang="en-CA" dirty="0"/>
              <a:t>    </a:t>
            </a:r>
            <a:r>
              <a:rPr lang="en-CA" dirty="0">
                <a:solidFill>
                  <a:srgbClr val="871094"/>
                </a:solidFill>
              </a:rPr>
              <a:t>"</a:t>
            </a:r>
            <a:r>
              <a:rPr lang="en-CA" dirty="0" err="1">
                <a:solidFill>
                  <a:srgbClr val="871094"/>
                </a:solidFill>
              </a:rPr>
              <a:t>business_id</a:t>
            </a:r>
            <a:r>
              <a:rPr lang="en-CA" dirty="0">
                <a:solidFill>
                  <a:srgbClr val="871094"/>
                </a:solidFill>
              </a:rPr>
              <a:t>"</a:t>
            </a:r>
            <a:r>
              <a:rPr lang="en-CA" dirty="0"/>
              <a:t>: </a:t>
            </a:r>
            <a:r>
              <a:rPr lang="en-CA" dirty="0">
                <a:solidFill>
                  <a:srgbClr val="067D17"/>
                </a:solidFill>
              </a:rPr>
              <a:t>"mpf3x-BjTdTEA3yCZrAYPw"</a:t>
            </a:r>
            <a:r>
              <a:rPr lang="en-CA" dirty="0"/>
              <a:t>,</a:t>
            </a:r>
            <a:br>
              <a:rPr lang="en-CA" dirty="0"/>
            </a:br>
            <a:r>
              <a:rPr lang="en-CA" dirty="0"/>
              <a:t>    </a:t>
            </a:r>
            <a:r>
              <a:rPr lang="en-CA" dirty="0">
                <a:solidFill>
                  <a:srgbClr val="871094"/>
                </a:solidFill>
              </a:rPr>
              <a:t>"name"</a:t>
            </a:r>
            <a:r>
              <a:rPr lang="en-CA" dirty="0"/>
              <a:t>: </a:t>
            </a:r>
            <a:r>
              <a:rPr lang="en-CA" dirty="0">
                <a:solidFill>
                  <a:srgbClr val="067D17"/>
                </a:solidFill>
              </a:rPr>
              <a:t>"The UPS Store"</a:t>
            </a:r>
            <a:r>
              <a:rPr lang="en-CA" dirty="0"/>
              <a:t>,</a:t>
            </a:r>
            <a:br>
              <a:rPr lang="en-CA" dirty="0"/>
            </a:br>
            <a:r>
              <a:rPr lang="en-CA" dirty="0"/>
              <a:t>    </a:t>
            </a:r>
            <a:r>
              <a:rPr lang="en-CA" dirty="0">
                <a:solidFill>
                  <a:srgbClr val="871094"/>
                </a:solidFill>
              </a:rPr>
              <a:t>"</a:t>
            </a:r>
            <a:r>
              <a:rPr lang="en-CA" dirty="0" err="1">
                <a:solidFill>
                  <a:srgbClr val="871094"/>
                </a:solidFill>
              </a:rPr>
              <a:t>num_tips</a:t>
            </a:r>
            <a:r>
              <a:rPr lang="en-CA" dirty="0">
                <a:solidFill>
                  <a:srgbClr val="871094"/>
                </a:solidFill>
              </a:rPr>
              <a:t>"</a:t>
            </a:r>
            <a:r>
              <a:rPr lang="en-CA" dirty="0"/>
              <a:t>: </a:t>
            </a:r>
            <a:r>
              <a:rPr lang="en-CA" dirty="0">
                <a:solidFill>
                  <a:srgbClr val="1750EB"/>
                </a:solidFill>
              </a:rPr>
              <a:t>1</a:t>
            </a:r>
            <a:r>
              <a:rPr lang="en-CA" dirty="0"/>
              <a:t>,</a:t>
            </a:r>
            <a:br>
              <a:rPr lang="en-CA" dirty="0"/>
            </a:br>
            <a:r>
              <a:rPr lang="en-CA" dirty="0"/>
              <a:t>    </a:t>
            </a:r>
            <a:r>
              <a:rPr lang="en-CA" dirty="0">
                <a:solidFill>
                  <a:srgbClr val="871094"/>
                </a:solidFill>
              </a:rPr>
              <a:t>"</a:t>
            </a:r>
            <a:r>
              <a:rPr lang="en-CA" dirty="0" err="1">
                <a:solidFill>
                  <a:srgbClr val="871094"/>
                </a:solidFill>
              </a:rPr>
              <a:t>num_checkins</a:t>
            </a:r>
            <a:r>
              <a:rPr lang="en-CA" dirty="0">
                <a:solidFill>
                  <a:srgbClr val="871094"/>
                </a:solidFill>
              </a:rPr>
              <a:t>"</a:t>
            </a:r>
            <a:r>
              <a:rPr lang="en-CA" dirty="0"/>
              <a:t>: </a:t>
            </a:r>
            <a:r>
              <a:rPr lang="en-CA" dirty="0">
                <a:solidFill>
                  <a:srgbClr val="1750EB"/>
                </a:solidFill>
              </a:rPr>
              <a:t>1</a:t>
            </a:r>
            <a:r>
              <a:rPr lang="en-CA" dirty="0"/>
              <a:t>,</a:t>
            </a:r>
            <a:br>
              <a:rPr lang="en-CA" dirty="0"/>
            </a:br>
            <a:r>
              <a:rPr lang="en-CA" dirty="0"/>
              <a:t>    </a:t>
            </a:r>
            <a:r>
              <a:rPr lang="en-CA" dirty="0">
                <a:solidFill>
                  <a:srgbClr val="871094"/>
                </a:solidFill>
              </a:rPr>
              <a:t>"</a:t>
            </a:r>
            <a:r>
              <a:rPr lang="en-CA" dirty="0" err="1">
                <a:solidFill>
                  <a:srgbClr val="871094"/>
                </a:solidFill>
              </a:rPr>
              <a:t>num_reviews</a:t>
            </a:r>
            <a:r>
              <a:rPr lang="en-CA" dirty="0">
                <a:solidFill>
                  <a:srgbClr val="871094"/>
                </a:solidFill>
              </a:rPr>
              <a:t>"</a:t>
            </a:r>
            <a:r>
              <a:rPr lang="en-CA" dirty="0"/>
              <a:t>: </a:t>
            </a:r>
            <a:r>
              <a:rPr lang="en-CA" dirty="0">
                <a:solidFill>
                  <a:srgbClr val="1750EB"/>
                </a:solidFill>
              </a:rPr>
              <a:t>1</a:t>
            </a:r>
            <a:r>
              <a:rPr lang="en-CA" dirty="0"/>
              <a:t>,</a:t>
            </a:r>
            <a:br>
              <a:rPr lang="en-CA" dirty="0"/>
            </a:br>
            <a:r>
              <a:rPr lang="en-CA" dirty="0"/>
              <a:t>    </a:t>
            </a:r>
            <a:r>
              <a:rPr lang="en-CA" dirty="0">
                <a:solidFill>
                  <a:srgbClr val="871094"/>
                </a:solidFill>
              </a:rPr>
              <a:t>"</a:t>
            </a:r>
            <a:r>
              <a:rPr lang="en-CA" dirty="0" err="1">
                <a:solidFill>
                  <a:srgbClr val="871094"/>
                </a:solidFill>
              </a:rPr>
              <a:t>num_interactions</a:t>
            </a:r>
            <a:r>
              <a:rPr lang="en-CA" dirty="0">
                <a:solidFill>
                  <a:srgbClr val="871094"/>
                </a:solidFill>
              </a:rPr>
              <a:t>"</a:t>
            </a:r>
            <a:r>
              <a:rPr lang="en-CA" dirty="0"/>
              <a:t>: </a:t>
            </a:r>
            <a:r>
              <a:rPr lang="en-CA" dirty="0">
                <a:solidFill>
                  <a:srgbClr val="1750EB"/>
                </a:solidFill>
              </a:rPr>
              <a:t>3</a:t>
            </a:r>
            <a:r>
              <a:rPr lang="en-CA" dirty="0"/>
              <a:t>,</a:t>
            </a:r>
            <a:br>
              <a:rPr lang="en-CA" dirty="0"/>
            </a:br>
            <a:r>
              <a:rPr lang="en-CA" dirty="0"/>
              <a:t>    </a:t>
            </a:r>
            <a:r>
              <a:rPr lang="en-CA" dirty="0">
                <a:solidFill>
                  <a:srgbClr val="871094"/>
                </a:solidFill>
              </a:rPr>
              <a:t>"dt"</a:t>
            </a:r>
            <a:r>
              <a:rPr lang="en-CA" dirty="0"/>
              <a:t>: </a:t>
            </a:r>
            <a:r>
              <a:rPr lang="en-CA" dirty="0">
                <a:solidFill>
                  <a:srgbClr val="067D17"/>
                </a:solidFill>
              </a:rPr>
              <a:t>"2022-04-14"</a:t>
            </a:r>
            <a:br>
              <a:rPr lang="en-CA" dirty="0">
                <a:solidFill>
                  <a:srgbClr val="067D17"/>
                </a:solidFill>
              </a:rPr>
            </a:br>
            <a:r>
              <a:rPr lang="en-CA" dirty="0">
                <a:solidFill>
                  <a:srgbClr val="067D17"/>
                </a:solidFill>
              </a:rPr>
              <a:t>  </a:t>
            </a:r>
            <a:r>
              <a:rPr lang="en-CA" dirty="0"/>
              <a:t>},</a:t>
            </a:r>
            <a:br>
              <a:rPr lang="en-CA" dirty="0"/>
            </a:br>
            <a:r>
              <a:rPr lang="en-CA" dirty="0"/>
              <a:t>  {</a:t>
            </a:r>
            <a:br>
              <a:rPr lang="en-CA" dirty="0"/>
            </a:br>
            <a:r>
              <a:rPr lang="en-CA" dirty="0"/>
              <a:t>    </a:t>
            </a:r>
            <a:r>
              <a:rPr lang="en-CA" dirty="0">
                <a:solidFill>
                  <a:srgbClr val="871094"/>
                </a:solidFill>
              </a:rPr>
              <a:t>"</a:t>
            </a:r>
            <a:r>
              <a:rPr lang="en-CA" dirty="0" err="1">
                <a:solidFill>
                  <a:srgbClr val="871094"/>
                </a:solidFill>
              </a:rPr>
              <a:t>business_id</a:t>
            </a:r>
            <a:r>
              <a:rPr lang="en-CA" dirty="0">
                <a:solidFill>
                  <a:srgbClr val="871094"/>
                </a:solidFill>
              </a:rPr>
              <a:t>"</a:t>
            </a:r>
            <a:r>
              <a:rPr lang="en-CA" dirty="0"/>
              <a:t>: </a:t>
            </a:r>
            <a:r>
              <a:rPr lang="en-CA" dirty="0">
                <a:solidFill>
                  <a:srgbClr val="067D17"/>
                </a:solidFill>
              </a:rPr>
              <a:t>"n_0UpQx1hsNbnPUSlodU8w"</a:t>
            </a:r>
            <a:r>
              <a:rPr lang="en-CA" dirty="0"/>
              <a:t>,</a:t>
            </a:r>
            <a:br>
              <a:rPr lang="en-CA" dirty="0"/>
            </a:br>
            <a:r>
              <a:rPr lang="en-CA" dirty="0"/>
              <a:t>    </a:t>
            </a:r>
            <a:r>
              <a:rPr lang="en-CA" dirty="0">
                <a:solidFill>
                  <a:srgbClr val="871094"/>
                </a:solidFill>
              </a:rPr>
              <a:t>"name"</a:t>
            </a:r>
            <a:r>
              <a:rPr lang="en-CA" dirty="0"/>
              <a:t>: </a:t>
            </a:r>
            <a:r>
              <a:rPr lang="en-CA" dirty="0">
                <a:solidFill>
                  <a:srgbClr val="067D17"/>
                </a:solidFill>
              </a:rPr>
              <a:t>"Famous Footwear"</a:t>
            </a:r>
            <a:r>
              <a:rPr lang="en-CA" dirty="0"/>
              <a:t>,</a:t>
            </a:r>
            <a:br>
              <a:rPr lang="en-CA" dirty="0"/>
            </a:br>
            <a:r>
              <a:rPr lang="en-CA" dirty="0"/>
              <a:t>    </a:t>
            </a:r>
            <a:r>
              <a:rPr lang="en-CA" dirty="0">
                <a:solidFill>
                  <a:srgbClr val="871094"/>
                </a:solidFill>
              </a:rPr>
              <a:t>"</a:t>
            </a:r>
            <a:r>
              <a:rPr lang="en-CA" dirty="0" err="1">
                <a:solidFill>
                  <a:srgbClr val="871094"/>
                </a:solidFill>
              </a:rPr>
              <a:t>num_tips</a:t>
            </a:r>
            <a:r>
              <a:rPr lang="en-CA" dirty="0">
                <a:solidFill>
                  <a:srgbClr val="871094"/>
                </a:solidFill>
              </a:rPr>
              <a:t>"</a:t>
            </a:r>
            <a:r>
              <a:rPr lang="en-CA" dirty="0"/>
              <a:t>: </a:t>
            </a:r>
            <a:r>
              <a:rPr lang="en-CA" dirty="0">
                <a:solidFill>
                  <a:srgbClr val="1750EB"/>
                </a:solidFill>
              </a:rPr>
              <a:t>0</a:t>
            </a:r>
            <a:r>
              <a:rPr lang="en-CA" dirty="0"/>
              <a:t>,</a:t>
            </a:r>
            <a:br>
              <a:rPr lang="en-CA" dirty="0"/>
            </a:br>
            <a:r>
              <a:rPr lang="en-CA" dirty="0"/>
              <a:t>    </a:t>
            </a:r>
            <a:r>
              <a:rPr lang="en-CA" dirty="0">
                <a:solidFill>
                  <a:srgbClr val="871094"/>
                </a:solidFill>
              </a:rPr>
              <a:t>"</a:t>
            </a:r>
            <a:r>
              <a:rPr lang="en-CA" dirty="0" err="1">
                <a:solidFill>
                  <a:srgbClr val="871094"/>
                </a:solidFill>
              </a:rPr>
              <a:t>num_checkins</a:t>
            </a:r>
            <a:r>
              <a:rPr lang="en-CA" dirty="0">
                <a:solidFill>
                  <a:srgbClr val="871094"/>
                </a:solidFill>
              </a:rPr>
              <a:t>"</a:t>
            </a:r>
            <a:r>
              <a:rPr lang="en-CA" dirty="0"/>
              <a:t>: </a:t>
            </a:r>
            <a:r>
              <a:rPr lang="en-CA" dirty="0">
                <a:solidFill>
                  <a:srgbClr val="1750EB"/>
                </a:solidFill>
              </a:rPr>
              <a:t>8</a:t>
            </a:r>
            <a:r>
              <a:rPr lang="en-CA" dirty="0"/>
              <a:t>,</a:t>
            </a:r>
            <a:br>
              <a:rPr lang="en-CA" dirty="0"/>
            </a:br>
            <a:r>
              <a:rPr lang="en-CA" dirty="0"/>
              <a:t>    </a:t>
            </a:r>
            <a:r>
              <a:rPr lang="en-CA" dirty="0">
                <a:solidFill>
                  <a:srgbClr val="871094"/>
                </a:solidFill>
              </a:rPr>
              <a:t>"</a:t>
            </a:r>
            <a:r>
              <a:rPr lang="en-CA" dirty="0" err="1">
                <a:solidFill>
                  <a:srgbClr val="871094"/>
                </a:solidFill>
              </a:rPr>
              <a:t>num_reviews</a:t>
            </a:r>
            <a:r>
              <a:rPr lang="en-CA" dirty="0">
                <a:solidFill>
                  <a:srgbClr val="871094"/>
                </a:solidFill>
              </a:rPr>
              <a:t>"</a:t>
            </a:r>
            <a:r>
              <a:rPr lang="en-CA" dirty="0"/>
              <a:t>: </a:t>
            </a:r>
            <a:r>
              <a:rPr lang="en-CA" dirty="0">
                <a:solidFill>
                  <a:srgbClr val="1750EB"/>
                </a:solidFill>
              </a:rPr>
              <a:t>0</a:t>
            </a:r>
            <a:r>
              <a:rPr lang="en-CA" dirty="0"/>
              <a:t>,</a:t>
            </a:r>
            <a:br>
              <a:rPr lang="en-CA" dirty="0"/>
            </a:br>
            <a:r>
              <a:rPr lang="en-CA" dirty="0"/>
              <a:t>    </a:t>
            </a:r>
            <a:r>
              <a:rPr lang="en-CA" dirty="0">
                <a:solidFill>
                  <a:srgbClr val="871094"/>
                </a:solidFill>
              </a:rPr>
              <a:t>"</a:t>
            </a:r>
            <a:r>
              <a:rPr lang="en-CA" dirty="0" err="1">
                <a:solidFill>
                  <a:srgbClr val="871094"/>
                </a:solidFill>
              </a:rPr>
              <a:t>num_interactions</a:t>
            </a:r>
            <a:r>
              <a:rPr lang="en-CA" dirty="0">
                <a:solidFill>
                  <a:srgbClr val="871094"/>
                </a:solidFill>
              </a:rPr>
              <a:t>"</a:t>
            </a:r>
            <a:r>
              <a:rPr lang="en-CA" dirty="0"/>
              <a:t>: </a:t>
            </a:r>
            <a:r>
              <a:rPr lang="en-CA" dirty="0">
                <a:solidFill>
                  <a:srgbClr val="1750EB"/>
                </a:solidFill>
              </a:rPr>
              <a:t>8</a:t>
            </a:r>
            <a:r>
              <a:rPr lang="en-CA" dirty="0"/>
              <a:t>,</a:t>
            </a:r>
            <a:br>
              <a:rPr lang="en-CA" dirty="0"/>
            </a:br>
            <a:r>
              <a:rPr lang="en-CA" dirty="0"/>
              <a:t>    </a:t>
            </a:r>
            <a:r>
              <a:rPr lang="en-CA" dirty="0">
                <a:solidFill>
                  <a:srgbClr val="871094"/>
                </a:solidFill>
              </a:rPr>
              <a:t>"dt"</a:t>
            </a:r>
            <a:r>
              <a:rPr lang="en-CA" dirty="0"/>
              <a:t>: </a:t>
            </a:r>
            <a:r>
              <a:rPr lang="en-CA" dirty="0">
                <a:solidFill>
                  <a:srgbClr val="067D17"/>
                </a:solidFill>
              </a:rPr>
              <a:t>"2022-04-14"</a:t>
            </a:r>
            <a:br>
              <a:rPr lang="en-CA" dirty="0">
                <a:solidFill>
                  <a:srgbClr val="067D17"/>
                </a:solidFill>
              </a:rPr>
            </a:br>
            <a:r>
              <a:rPr lang="en-CA" dirty="0">
                <a:solidFill>
                  <a:srgbClr val="067D17"/>
                </a:solidFill>
              </a:rPr>
              <a:t>  </a:t>
            </a:r>
            <a:r>
              <a:rPr lang="en-CA" dirty="0"/>
              <a:t>},</a:t>
            </a:r>
            <a:br>
              <a:rPr lang="en-CA" dirty="0"/>
            </a:br>
            <a:r>
              <a:rPr lang="en-CA" dirty="0"/>
              <a:t>  {</a:t>
            </a:r>
            <a:br>
              <a:rPr lang="en-CA" dirty="0"/>
            </a:br>
            <a:r>
              <a:rPr lang="en-CA" dirty="0"/>
              <a:t>    </a:t>
            </a:r>
            <a:r>
              <a:rPr lang="en-CA" dirty="0">
                <a:solidFill>
                  <a:srgbClr val="871094"/>
                </a:solidFill>
              </a:rPr>
              <a:t>"</a:t>
            </a:r>
            <a:r>
              <a:rPr lang="en-CA" dirty="0" err="1">
                <a:solidFill>
                  <a:srgbClr val="871094"/>
                </a:solidFill>
              </a:rPr>
              <a:t>business_id</a:t>
            </a:r>
            <a:r>
              <a:rPr lang="en-CA" dirty="0">
                <a:solidFill>
                  <a:srgbClr val="871094"/>
                </a:solidFill>
              </a:rPr>
              <a:t>"</a:t>
            </a:r>
            <a:r>
              <a:rPr lang="en-CA" dirty="0"/>
              <a:t>: </a:t>
            </a:r>
            <a:r>
              <a:rPr lang="en-CA" dirty="0">
                <a:solidFill>
                  <a:srgbClr val="067D17"/>
                </a:solidFill>
              </a:rPr>
              <a:t>"qkRM_2X51Yqxk3btlwAQIg"</a:t>
            </a:r>
            <a:r>
              <a:rPr lang="en-CA" dirty="0"/>
              <a:t>,</a:t>
            </a:r>
            <a:br>
              <a:rPr lang="en-CA" dirty="0"/>
            </a:br>
            <a:r>
              <a:rPr lang="en-CA" dirty="0"/>
              <a:t>    </a:t>
            </a:r>
            <a:r>
              <a:rPr lang="en-CA" dirty="0">
                <a:solidFill>
                  <a:srgbClr val="871094"/>
                </a:solidFill>
              </a:rPr>
              <a:t>"name"</a:t>
            </a:r>
            <a:r>
              <a:rPr lang="en-CA" dirty="0"/>
              <a:t>: </a:t>
            </a:r>
            <a:r>
              <a:rPr lang="en-CA" dirty="0">
                <a:solidFill>
                  <a:srgbClr val="067D17"/>
                </a:solidFill>
              </a:rPr>
              <a:t>"Temple Beth-El"</a:t>
            </a:r>
            <a:r>
              <a:rPr lang="en-CA" dirty="0"/>
              <a:t>,</a:t>
            </a:r>
            <a:br>
              <a:rPr lang="en-CA" dirty="0"/>
            </a:br>
            <a:r>
              <a:rPr lang="en-CA" dirty="0"/>
              <a:t>    </a:t>
            </a:r>
            <a:r>
              <a:rPr lang="en-CA" dirty="0">
                <a:solidFill>
                  <a:srgbClr val="871094"/>
                </a:solidFill>
              </a:rPr>
              <a:t>"</a:t>
            </a:r>
            <a:r>
              <a:rPr lang="en-CA" dirty="0" err="1">
                <a:solidFill>
                  <a:srgbClr val="871094"/>
                </a:solidFill>
              </a:rPr>
              <a:t>num_tips</a:t>
            </a:r>
            <a:r>
              <a:rPr lang="en-CA" dirty="0">
                <a:solidFill>
                  <a:srgbClr val="871094"/>
                </a:solidFill>
              </a:rPr>
              <a:t>"</a:t>
            </a:r>
            <a:r>
              <a:rPr lang="en-CA" dirty="0"/>
              <a:t>: </a:t>
            </a:r>
            <a:r>
              <a:rPr lang="en-CA" dirty="0">
                <a:solidFill>
                  <a:srgbClr val="1750EB"/>
                </a:solidFill>
              </a:rPr>
              <a:t>0</a:t>
            </a:r>
            <a:r>
              <a:rPr lang="en-CA" dirty="0"/>
              <a:t>,</a:t>
            </a:r>
            <a:br>
              <a:rPr lang="en-CA" dirty="0"/>
            </a:br>
            <a:r>
              <a:rPr lang="en-CA" dirty="0"/>
              <a:t>    </a:t>
            </a:r>
            <a:r>
              <a:rPr lang="en-CA" dirty="0">
                <a:solidFill>
                  <a:srgbClr val="871094"/>
                </a:solidFill>
              </a:rPr>
              <a:t>"</a:t>
            </a:r>
            <a:r>
              <a:rPr lang="en-CA" dirty="0" err="1">
                <a:solidFill>
                  <a:srgbClr val="871094"/>
                </a:solidFill>
              </a:rPr>
              <a:t>num_checkins</a:t>
            </a:r>
            <a:r>
              <a:rPr lang="en-CA" dirty="0">
                <a:solidFill>
                  <a:srgbClr val="871094"/>
                </a:solidFill>
              </a:rPr>
              <a:t>"</a:t>
            </a:r>
            <a:r>
              <a:rPr lang="en-CA" dirty="0"/>
              <a:t>: </a:t>
            </a:r>
            <a:r>
              <a:rPr lang="en-CA" dirty="0">
                <a:solidFill>
                  <a:srgbClr val="1750EB"/>
                </a:solidFill>
              </a:rPr>
              <a:t>1</a:t>
            </a:r>
            <a:r>
              <a:rPr lang="en-CA" dirty="0"/>
              <a:t>,</a:t>
            </a:r>
            <a:br>
              <a:rPr lang="en-CA" dirty="0"/>
            </a:br>
            <a:r>
              <a:rPr lang="en-CA" dirty="0"/>
              <a:t>    </a:t>
            </a:r>
            <a:r>
              <a:rPr lang="en-CA" dirty="0">
                <a:solidFill>
                  <a:srgbClr val="871094"/>
                </a:solidFill>
              </a:rPr>
              <a:t>"</a:t>
            </a:r>
            <a:r>
              <a:rPr lang="en-CA" dirty="0" err="1">
                <a:solidFill>
                  <a:srgbClr val="871094"/>
                </a:solidFill>
              </a:rPr>
              <a:t>num_reviews</a:t>
            </a:r>
            <a:r>
              <a:rPr lang="en-CA" dirty="0">
                <a:solidFill>
                  <a:srgbClr val="871094"/>
                </a:solidFill>
              </a:rPr>
              <a:t>"</a:t>
            </a:r>
            <a:r>
              <a:rPr lang="en-CA" dirty="0"/>
              <a:t>: </a:t>
            </a:r>
            <a:r>
              <a:rPr lang="en-CA" dirty="0">
                <a:solidFill>
                  <a:srgbClr val="1750EB"/>
                </a:solidFill>
              </a:rPr>
              <a:t>1</a:t>
            </a:r>
            <a:r>
              <a:rPr lang="en-CA" dirty="0"/>
              <a:t>,</a:t>
            </a:r>
            <a:br>
              <a:rPr lang="en-CA" dirty="0"/>
            </a:br>
            <a:r>
              <a:rPr lang="en-CA" dirty="0"/>
              <a:t>    </a:t>
            </a:r>
            <a:r>
              <a:rPr lang="en-CA" dirty="0">
                <a:solidFill>
                  <a:srgbClr val="871094"/>
                </a:solidFill>
              </a:rPr>
              <a:t>"</a:t>
            </a:r>
            <a:r>
              <a:rPr lang="en-CA" dirty="0" err="1">
                <a:solidFill>
                  <a:srgbClr val="871094"/>
                </a:solidFill>
              </a:rPr>
              <a:t>num_interactions</a:t>
            </a:r>
            <a:r>
              <a:rPr lang="en-CA" dirty="0">
                <a:solidFill>
                  <a:srgbClr val="871094"/>
                </a:solidFill>
              </a:rPr>
              <a:t>"</a:t>
            </a:r>
            <a:r>
              <a:rPr lang="en-CA" dirty="0"/>
              <a:t>: </a:t>
            </a:r>
            <a:r>
              <a:rPr lang="en-CA" dirty="0">
                <a:solidFill>
                  <a:srgbClr val="1750EB"/>
                </a:solidFill>
              </a:rPr>
              <a:t>2</a:t>
            </a:r>
            <a:r>
              <a:rPr lang="en-CA" dirty="0"/>
              <a:t>,</a:t>
            </a:r>
            <a:br>
              <a:rPr lang="en-CA" dirty="0"/>
            </a:br>
            <a:r>
              <a:rPr lang="en-CA" dirty="0"/>
              <a:t>    </a:t>
            </a:r>
            <a:r>
              <a:rPr lang="en-CA" dirty="0">
                <a:solidFill>
                  <a:srgbClr val="871094"/>
                </a:solidFill>
              </a:rPr>
              <a:t>"dt"</a:t>
            </a:r>
            <a:r>
              <a:rPr lang="en-CA" dirty="0"/>
              <a:t>: </a:t>
            </a:r>
            <a:r>
              <a:rPr lang="en-CA" dirty="0">
                <a:solidFill>
                  <a:srgbClr val="067D17"/>
                </a:solidFill>
              </a:rPr>
              <a:t>"2022-04-14"</a:t>
            </a:r>
            <a:br>
              <a:rPr lang="en-CA" dirty="0">
                <a:solidFill>
                  <a:srgbClr val="067D17"/>
                </a:solidFill>
              </a:rPr>
            </a:br>
            <a:r>
              <a:rPr lang="en-CA" dirty="0">
                <a:solidFill>
                  <a:srgbClr val="067D17"/>
                </a:solidFill>
              </a:rPr>
              <a:t>  </a:t>
            </a:r>
            <a:r>
              <a:rPr lang="en-CA" dirty="0"/>
              <a:t>},</a:t>
            </a:r>
            <a:br>
              <a:rPr lang="en-CA" dirty="0"/>
            </a:br>
            <a:r>
              <a:rPr lang="en-CA" dirty="0"/>
              <a:t>  {</a:t>
            </a:r>
            <a:br>
              <a:rPr lang="en-CA" dirty="0"/>
            </a:br>
            <a:r>
              <a:rPr lang="en-CA" dirty="0"/>
              <a:t>    </a:t>
            </a:r>
            <a:r>
              <a:rPr lang="en-CA" dirty="0">
                <a:solidFill>
                  <a:srgbClr val="871094"/>
                </a:solidFill>
              </a:rPr>
              <a:t>"</a:t>
            </a:r>
            <a:r>
              <a:rPr lang="en-CA" dirty="0" err="1">
                <a:solidFill>
                  <a:srgbClr val="871094"/>
                </a:solidFill>
              </a:rPr>
              <a:t>business_id</a:t>
            </a:r>
            <a:r>
              <a:rPr lang="en-CA" dirty="0">
                <a:solidFill>
                  <a:srgbClr val="871094"/>
                </a:solidFill>
              </a:rPr>
              <a:t>"</a:t>
            </a:r>
            <a:r>
              <a:rPr lang="en-CA" dirty="0"/>
              <a:t>: </a:t>
            </a:r>
            <a:r>
              <a:rPr lang="en-CA" dirty="0">
                <a:solidFill>
                  <a:srgbClr val="067D17"/>
                </a:solidFill>
              </a:rPr>
              <a:t>"</a:t>
            </a:r>
            <a:r>
              <a:rPr lang="en-CA" dirty="0" err="1">
                <a:solidFill>
                  <a:srgbClr val="067D17"/>
                </a:solidFill>
              </a:rPr>
              <a:t>tUFrWirKiKi_TAnsVWINQQ</a:t>
            </a:r>
            <a:r>
              <a:rPr lang="en-CA" dirty="0">
                <a:solidFill>
                  <a:srgbClr val="067D17"/>
                </a:solidFill>
              </a:rPr>
              <a:t>"</a:t>
            </a:r>
            <a:r>
              <a:rPr lang="en-CA" dirty="0"/>
              <a:t>,</a:t>
            </a:r>
            <a:br>
              <a:rPr lang="en-CA" dirty="0"/>
            </a:br>
            <a:r>
              <a:rPr lang="en-CA" dirty="0"/>
              <a:t>    </a:t>
            </a:r>
            <a:r>
              <a:rPr lang="en-CA" dirty="0">
                <a:solidFill>
                  <a:srgbClr val="871094"/>
                </a:solidFill>
              </a:rPr>
              <a:t>"name"</a:t>
            </a:r>
            <a:r>
              <a:rPr lang="en-CA" dirty="0"/>
              <a:t>: </a:t>
            </a:r>
            <a:r>
              <a:rPr lang="en-CA" dirty="0">
                <a:solidFill>
                  <a:srgbClr val="067D17"/>
                </a:solidFill>
              </a:rPr>
              <a:t>"Target"</a:t>
            </a:r>
            <a:r>
              <a:rPr lang="en-CA" dirty="0"/>
              <a:t>,</a:t>
            </a:r>
            <a:br>
              <a:rPr lang="en-CA" dirty="0"/>
            </a:br>
            <a:r>
              <a:rPr lang="en-CA" dirty="0"/>
              <a:t>    </a:t>
            </a:r>
            <a:r>
              <a:rPr lang="en-CA" dirty="0">
                <a:solidFill>
                  <a:srgbClr val="871094"/>
                </a:solidFill>
              </a:rPr>
              <a:t>"</a:t>
            </a:r>
            <a:r>
              <a:rPr lang="en-CA" dirty="0" err="1">
                <a:solidFill>
                  <a:srgbClr val="871094"/>
                </a:solidFill>
              </a:rPr>
              <a:t>num_tips</a:t>
            </a:r>
            <a:r>
              <a:rPr lang="en-CA" dirty="0">
                <a:solidFill>
                  <a:srgbClr val="871094"/>
                </a:solidFill>
              </a:rPr>
              <a:t>"</a:t>
            </a:r>
            <a:r>
              <a:rPr lang="en-CA" dirty="0"/>
              <a:t>: </a:t>
            </a:r>
            <a:r>
              <a:rPr lang="en-CA" dirty="0">
                <a:solidFill>
                  <a:srgbClr val="1750EB"/>
                </a:solidFill>
              </a:rPr>
              <a:t>0</a:t>
            </a:r>
            <a:r>
              <a:rPr lang="en-CA" dirty="0"/>
              <a:t>,</a:t>
            </a:r>
            <a:br>
              <a:rPr lang="en-CA" dirty="0"/>
            </a:br>
            <a:r>
              <a:rPr lang="en-CA" dirty="0"/>
              <a:t>    </a:t>
            </a:r>
            <a:r>
              <a:rPr lang="en-CA" dirty="0">
                <a:solidFill>
                  <a:srgbClr val="871094"/>
                </a:solidFill>
              </a:rPr>
              <a:t>"</a:t>
            </a:r>
            <a:r>
              <a:rPr lang="en-CA" dirty="0" err="1">
                <a:solidFill>
                  <a:srgbClr val="871094"/>
                </a:solidFill>
              </a:rPr>
              <a:t>num_checkins</a:t>
            </a:r>
            <a:r>
              <a:rPr lang="en-CA" dirty="0">
                <a:solidFill>
                  <a:srgbClr val="871094"/>
                </a:solidFill>
              </a:rPr>
              <a:t>"</a:t>
            </a:r>
            <a:r>
              <a:rPr lang="en-CA" dirty="0"/>
              <a:t>: </a:t>
            </a:r>
            <a:r>
              <a:rPr lang="en-CA" dirty="0">
                <a:solidFill>
                  <a:srgbClr val="1750EB"/>
                </a:solidFill>
              </a:rPr>
              <a:t>1</a:t>
            </a:r>
            <a:r>
              <a:rPr lang="en-CA" dirty="0"/>
              <a:t>,</a:t>
            </a:r>
            <a:br>
              <a:rPr lang="en-CA" dirty="0"/>
            </a:br>
            <a:r>
              <a:rPr lang="en-CA" dirty="0"/>
              <a:t>    </a:t>
            </a:r>
            <a:r>
              <a:rPr lang="en-CA" dirty="0">
                <a:solidFill>
                  <a:srgbClr val="871094"/>
                </a:solidFill>
              </a:rPr>
              <a:t>"</a:t>
            </a:r>
            <a:r>
              <a:rPr lang="en-CA" dirty="0" err="1">
                <a:solidFill>
                  <a:srgbClr val="871094"/>
                </a:solidFill>
              </a:rPr>
              <a:t>num_reviews</a:t>
            </a:r>
            <a:r>
              <a:rPr lang="en-CA" dirty="0">
                <a:solidFill>
                  <a:srgbClr val="871094"/>
                </a:solidFill>
              </a:rPr>
              <a:t>"</a:t>
            </a:r>
            <a:r>
              <a:rPr lang="en-CA" dirty="0"/>
              <a:t>: </a:t>
            </a:r>
            <a:r>
              <a:rPr lang="en-CA" dirty="0">
                <a:solidFill>
                  <a:srgbClr val="1750EB"/>
                </a:solidFill>
              </a:rPr>
              <a:t>0</a:t>
            </a:r>
            <a:r>
              <a:rPr lang="en-CA" dirty="0"/>
              <a:t>,</a:t>
            </a:r>
            <a:br>
              <a:rPr lang="en-CA" dirty="0"/>
            </a:br>
            <a:r>
              <a:rPr lang="en-CA" dirty="0"/>
              <a:t>    </a:t>
            </a:r>
            <a:r>
              <a:rPr lang="en-CA" dirty="0">
                <a:solidFill>
                  <a:srgbClr val="871094"/>
                </a:solidFill>
              </a:rPr>
              <a:t>"</a:t>
            </a:r>
            <a:r>
              <a:rPr lang="en-CA" dirty="0" err="1">
                <a:solidFill>
                  <a:srgbClr val="871094"/>
                </a:solidFill>
              </a:rPr>
              <a:t>num_interactions</a:t>
            </a:r>
            <a:r>
              <a:rPr lang="en-CA" dirty="0">
                <a:solidFill>
                  <a:srgbClr val="871094"/>
                </a:solidFill>
              </a:rPr>
              <a:t>"</a:t>
            </a:r>
            <a:r>
              <a:rPr lang="en-CA" dirty="0"/>
              <a:t>: </a:t>
            </a:r>
            <a:r>
              <a:rPr lang="en-CA" dirty="0">
                <a:solidFill>
                  <a:srgbClr val="1750EB"/>
                </a:solidFill>
              </a:rPr>
              <a:t>1</a:t>
            </a:r>
            <a:r>
              <a:rPr lang="en-CA" dirty="0"/>
              <a:t>,</a:t>
            </a:r>
            <a:br>
              <a:rPr lang="en-CA" dirty="0"/>
            </a:br>
            <a:r>
              <a:rPr lang="en-CA" dirty="0"/>
              <a:t>    </a:t>
            </a:r>
            <a:r>
              <a:rPr lang="en-CA" dirty="0">
                <a:solidFill>
                  <a:srgbClr val="871094"/>
                </a:solidFill>
              </a:rPr>
              <a:t>"dt"</a:t>
            </a:r>
            <a:r>
              <a:rPr lang="en-CA" dirty="0"/>
              <a:t>: </a:t>
            </a:r>
            <a:r>
              <a:rPr lang="en-CA" dirty="0">
                <a:solidFill>
                  <a:srgbClr val="067D17"/>
                </a:solidFill>
              </a:rPr>
              <a:t>"2022-04-14"</a:t>
            </a:r>
            <a:br>
              <a:rPr lang="en-CA" dirty="0">
                <a:solidFill>
                  <a:srgbClr val="067D17"/>
                </a:solidFill>
              </a:rPr>
            </a:br>
            <a:r>
              <a:rPr lang="en-CA" dirty="0">
                <a:solidFill>
                  <a:srgbClr val="067D17"/>
                </a:solidFill>
              </a:rPr>
              <a:t>  </a:t>
            </a:r>
            <a:r>
              <a:rPr lang="en-CA" dirty="0"/>
              <a:t>}]</a:t>
            </a:r>
            <a:endParaRPr lang="en-US" dirty="0"/>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 y="6368489"/>
            <a:ext cx="12188825" cy="489511"/>
          </a:xfrm>
          <a:prstGeom prst="rect">
            <a:avLst/>
          </a:prstGeom>
        </p:spPr>
      </p:pic>
      <p:pic>
        <p:nvPicPr>
          <p:cNvPr id="3" name="Picture 2">
            <a:extLst>
              <a:ext uri="{FF2B5EF4-FFF2-40B4-BE49-F238E27FC236}">
                <a16:creationId xmlns:a16="http://schemas.microsoft.com/office/drawing/2014/main" id="{6EF44FA2-B8DD-60E6-F1AB-1D57A3ED133B}"/>
              </a:ext>
            </a:extLst>
          </p:cNvPr>
          <p:cNvPicPr>
            <a:picLocks noChangeAspect="1"/>
          </p:cNvPicPr>
          <p:nvPr/>
        </p:nvPicPr>
        <p:blipFill>
          <a:blip r:embed="rId4"/>
          <a:stretch>
            <a:fillRect/>
          </a:stretch>
        </p:blipFill>
        <p:spPr>
          <a:xfrm>
            <a:off x="0" y="-1"/>
            <a:ext cx="12188824" cy="391085"/>
          </a:xfrm>
          <a:prstGeom prst="rect">
            <a:avLst/>
          </a:prstGeom>
        </p:spPr>
      </p:pic>
    </p:spTree>
    <p:extLst>
      <p:ext uri="{BB962C8B-B14F-4D97-AF65-F5344CB8AC3E}">
        <p14:creationId xmlns:p14="http://schemas.microsoft.com/office/powerpoint/2010/main" val="19218401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BFE7F0"/>
        </a:solidFill>
        <a:effectLst/>
      </p:bgPr>
    </p:bg>
    <p:spTree>
      <p:nvGrpSpPr>
        <p:cNvPr id="1" name="Shape 888"/>
        <p:cNvGrpSpPr/>
        <p:nvPr/>
      </p:nvGrpSpPr>
      <p:grpSpPr>
        <a:xfrm>
          <a:off x="0" y="0"/>
          <a:ext cx="0" cy="0"/>
          <a:chOff x="0" y="0"/>
          <a:chExt cx="0" cy="0"/>
        </a:xfrm>
      </p:grpSpPr>
      <p:sp>
        <p:nvSpPr>
          <p:cNvPr id="889" name="Google Shape;889;p8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55</a:t>
            </a:fld>
            <a:endParaRPr/>
          </a:p>
        </p:txBody>
      </p:sp>
      <p:sp>
        <p:nvSpPr>
          <p:cNvPr id="14" name="Rectangle 13">
            <a:extLst>
              <a:ext uri="{FF2B5EF4-FFF2-40B4-BE49-F238E27FC236}">
                <a16:creationId xmlns:a16="http://schemas.microsoft.com/office/drawing/2014/main" id="{0A0C42FE-DCBF-2BB1-40B1-A4380CE72E4C}"/>
              </a:ext>
            </a:extLst>
          </p:cNvPr>
          <p:cNvSpPr/>
          <p:nvPr/>
        </p:nvSpPr>
        <p:spPr>
          <a:xfrm>
            <a:off x="766856" y="-9562141"/>
            <a:ext cx="10655113" cy="19515364"/>
          </a:xfrm>
          <a:prstGeom prst="rect">
            <a:avLst/>
          </a:prstGeom>
          <a:solidFill>
            <a:schemeClr val="bg1"/>
          </a:solidFill>
        </p:spPr>
        <p:txBody>
          <a:bodyPr wrap="square">
            <a:spAutoFit/>
          </a:bodyPr>
          <a:lstStyle/>
          <a:p>
            <a:r>
              <a:rPr lang="en-CA" dirty="0"/>
              <a:t>[</a:t>
            </a:r>
            <a:br>
              <a:rPr lang="en-CA" dirty="0"/>
            </a:br>
            <a:r>
              <a:rPr lang="en-CA" dirty="0"/>
              <a:t>  {</a:t>
            </a:r>
            <a:br>
              <a:rPr lang="en-CA" dirty="0"/>
            </a:br>
            <a:r>
              <a:rPr lang="en-CA" dirty="0"/>
              <a:t>    </a:t>
            </a:r>
            <a:r>
              <a:rPr lang="en-CA" dirty="0">
                <a:solidFill>
                  <a:srgbClr val="871094"/>
                </a:solidFill>
              </a:rPr>
              <a:t>"</a:t>
            </a:r>
            <a:r>
              <a:rPr lang="en-CA" dirty="0" err="1">
                <a:solidFill>
                  <a:srgbClr val="871094"/>
                </a:solidFill>
              </a:rPr>
              <a:t>business_id</a:t>
            </a:r>
            <a:r>
              <a:rPr lang="en-CA" dirty="0">
                <a:solidFill>
                  <a:srgbClr val="871094"/>
                </a:solidFill>
              </a:rPr>
              <a:t>"</a:t>
            </a:r>
            <a:r>
              <a:rPr lang="en-CA" dirty="0"/>
              <a:t>: </a:t>
            </a:r>
            <a:r>
              <a:rPr lang="en-CA" dirty="0">
                <a:solidFill>
                  <a:srgbClr val="067D17"/>
                </a:solidFill>
              </a:rPr>
              <a:t>"CF33F8-E6oudUQ46HnavjQ"</a:t>
            </a:r>
            <a:r>
              <a:rPr lang="en-CA" dirty="0"/>
              <a:t>,</a:t>
            </a:r>
            <a:br>
              <a:rPr lang="en-CA" dirty="0"/>
            </a:br>
            <a:r>
              <a:rPr lang="en-CA" dirty="0"/>
              <a:t>    </a:t>
            </a:r>
            <a:r>
              <a:rPr lang="en-CA" dirty="0">
                <a:solidFill>
                  <a:srgbClr val="871094"/>
                </a:solidFill>
              </a:rPr>
              <a:t>"name"</a:t>
            </a:r>
            <a:r>
              <a:rPr lang="en-CA" dirty="0"/>
              <a:t>: </a:t>
            </a:r>
            <a:r>
              <a:rPr lang="en-CA" dirty="0">
                <a:solidFill>
                  <a:srgbClr val="067D17"/>
                </a:solidFill>
              </a:rPr>
              <a:t>"Sonic Drive-In"</a:t>
            </a:r>
            <a:r>
              <a:rPr lang="en-CA" dirty="0"/>
              <a:t>,</a:t>
            </a:r>
            <a:br>
              <a:rPr lang="en-CA" dirty="0"/>
            </a:br>
            <a:r>
              <a:rPr lang="en-CA" dirty="0"/>
              <a:t>    </a:t>
            </a:r>
            <a:r>
              <a:rPr lang="en-CA" dirty="0">
                <a:solidFill>
                  <a:srgbClr val="871094"/>
                </a:solidFill>
              </a:rPr>
              <a:t>"</a:t>
            </a:r>
            <a:r>
              <a:rPr lang="en-CA" dirty="0" err="1">
                <a:solidFill>
                  <a:srgbClr val="871094"/>
                </a:solidFill>
              </a:rPr>
              <a:t>num_tips</a:t>
            </a:r>
            <a:r>
              <a:rPr lang="en-CA" dirty="0">
                <a:solidFill>
                  <a:srgbClr val="871094"/>
                </a:solidFill>
              </a:rPr>
              <a:t>"</a:t>
            </a:r>
            <a:r>
              <a:rPr lang="en-CA" dirty="0"/>
              <a:t>: </a:t>
            </a:r>
            <a:r>
              <a:rPr lang="en-CA" dirty="0">
                <a:solidFill>
                  <a:srgbClr val="1750EB"/>
                </a:solidFill>
              </a:rPr>
              <a:t>1</a:t>
            </a:r>
            <a:r>
              <a:rPr lang="en-CA" dirty="0"/>
              <a:t>,</a:t>
            </a:r>
            <a:br>
              <a:rPr lang="en-CA" dirty="0"/>
            </a:br>
            <a:r>
              <a:rPr lang="en-CA" dirty="0"/>
              <a:t>    </a:t>
            </a:r>
            <a:r>
              <a:rPr lang="en-CA" dirty="0">
                <a:solidFill>
                  <a:srgbClr val="871094"/>
                </a:solidFill>
              </a:rPr>
              <a:t>"</a:t>
            </a:r>
            <a:r>
              <a:rPr lang="en-CA" dirty="0" err="1">
                <a:solidFill>
                  <a:srgbClr val="871094"/>
                </a:solidFill>
              </a:rPr>
              <a:t>num_checkins</a:t>
            </a:r>
            <a:r>
              <a:rPr lang="en-CA" dirty="0">
                <a:solidFill>
                  <a:srgbClr val="871094"/>
                </a:solidFill>
              </a:rPr>
              <a:t>"</a:t>
            </a:r>
            <a:r>
              <a:rPr lang="en-CA" dirty="0"/>
              <a:t>: </a:t>
            </a:r>
            <a:r>
              <a:rPr lang="en-CA" dirty="0">
                <a:solidFill>
                  <a:srgbClr val="1750EB"/>
                </a:solidFill>
              </a:rPr>
              <a:t>0</a:t>
            </a:r>
            <a:r>
              <a:rPr lang="en-CA" dirty="0"/>
              <a:t>,</a:t>
            </a:r>
            <a:br>
              <a:rPr lang="en-CA" dirty="0"/>
            </a:br>
            <a:r>
              <a:rPr lang="en-CA" dirty="0"/>
              <a:t>    </a:t>
            </a:r>
            <a:r>
              <a:rPr lang="en-CA" dirty="0">
                <a:solidFill>
                  <a:srgbClr val="871094"/>
                </a:solidFill>
              </a:rPr>
              <a:t>"</a:t>
            </a:r>
            <a:r>
              <a:rPr lang="en-CA" dirty="0" err="1">
                <a:solidFill>
                  <a:srgbClr val="871094"/>
                </a:solidFill>
              </a:rPr>
              <a:t>num_reviews</a:t>
            </a:r>
            <a:r>
              <a:rPr lang="en-CA" dirty="0">
                <a:solidFill>
                  <a:srgbClr val="871094"/>
                </a:solidFill>
              </a:rPr>
              <a:t>"</a:t>
            </a:r>
            <a:r>
              <a:rPr lang="en-CA" dirty="0"/>
              <a:t>: </a:t>
            </a:r>
            <a:r>
              <a:rPr lang="en-CA" dirty="0">
                <a:solidFill>
                  <a:srgbClr val="1750EB"/>
                </a:solidFill>
              </a:rPr>
              <a:t>1</a:t>
            </a:r>
            <a:r>
              <a:rPr lang="en-CA" dirty="0"/>
              <a:t>,</a:t>
            </a:r>
            <a:br>
              <a:rPr lang="en-CA" dirty="0"/>
            </a:br>
            <a:r>
              <a:rPr lang="en-CA" dirty="0"/>
              <a:t>    </a:t>
            </a:r>
            <a:r>
              <a:rPr lang="en-CA" dirty="0">
                <a:solidFill>
                  <a:srgbClr val="871094"/>
                </a:solidFill>
              </a:rPr>
              <a:t>"</a:t>
            </a:r>
            <a:r>
              <a:rPr lang="en-CA" dirty="0" err="1">
                <a:solidFill>
                  <a:srgbClr val="871094"/>
                </a:solidFill>
              </a:rPr>
              <a:t>num_interactions</a:t>
            </a:r>
            <a:r>
              <a:rPr lang="en-CA" dirty="0">
                <a:solidFill>
                  <a:srgbClr val="871094"/>
                </a:solidFill>
              </a:rPr>
              <a:t>"</a:t>
            </a:r>
            <a:r>
              <a:rPr lang="en-CA" dirty="0"/>
              <a:t>: </a:t>
            </a:r>
            <a:r>
              <a:rPr lang="en-CA" dirty="0">
                <a:solidFill>
                  <a:srgbClr val="1750EB"/>
                </a:solidFill>
              </a:rPr>
              <a:t>2</a:t>
            </a:r>
            <a:r>
              <a:rPr lang="en-CA" dirty="0"/>
              <a:t>,</a:t>
            </a:r>
            <a:br>
              <a:rPr lang="en-CA" dirty="0"/>
            </a:br>
            <a:r>
              <a:rPr lang="en-CA" dirty="0"/>
              <a:t>    </a:t>
            </a:r>
            <a:r>
              <a:rPr lang="en-CA" dirty="0">
                <a:solidFill>
                  <a:srgbClr val="871094"/>
                </a:solidFill>
              </a:rPr>
              <a:t>"dt"</a:t>
            </a:r>
            <a:r>
              <a:rPr lang="en-CA" dirty="0"/>
              <a:t>: </a:t>
            </a:r>
            <a:r>
              <a:rPr lang="en-CA" dirty="0">
                <a:solidFill>
                  <a:srgbClr val="067D17"/>
                </a:solidFill>
              </a:rPr>
              <a:t>"2022-04-14"</a:t>
            </a:r>
            <a:br>
              <a:rPr lang="en-CA" dirty="0">
                <a:solidFill>
                  <a:srgbClr val="067D17"/>
                </a:solidFill>
              </a:rPr>
            </a:br>
            <a:r>
              <a:rPr lang="en-CA" dirty="0">
                <a:solidFill>
                  <a:srgbClr val="067D17"/>
                </a:solidFill>
              </a:rPr>
              <a:t>  </a:t>
            </a:r>
            <a:r>
              <a:rPr lang="en-CA" dirty="0"/>
              <a:t>},</a:t>
            </a:r>
            <a:br>
              <a:rPr lang="en-CA" dirty="0"/>
            </a:br>
            <a:r>
              <a:rPr lang="en-CA" dirty="0"/>
              <a:t>  {</a:t>
            </a:r>
            <a:br>
              <a:rPr lang="en-CA" dirty="0"/>
            </a:br>
            <a:r>
              <a:rPr lang="en-CA" dirty="0"/>
              <a:t>    </a:t>
            </a:r>
            <a:r>
              <a:rPr lang="en-CA" dirty="0">
                <a:solidFill>
                  <a:srgbClr val="871094"/>
                </a:solidFill>
              </a:rPr>
              <a:t>"</a:t>
            </a:r>
            <a:r>
              <a:rPr lang="en-CA" dirty="0" err="1">
                <a:solidFill>
                  <a:srgbClr val="871094"/>
                </a:solidFill>
              </a:rPr>
              <a:t>business_id</a:t>
            </a:r>
            <a:r>
              <a:rPr lang="en-CA" dirty="0">
                <a:solidFill>
                  <a:srgbClr val="871094"/>
                </a:solidFill>
              </a:rPr>
              <a:t>"</a:t>
            </a:r>
            <a:r>
              <a:rPr lang="en-CA" dirty="0"/>
              <a:t>: </a:t>
            </a:r>
            <a:r>
              <a:rPr lang="en-CA" dirty="0">
                <a:solidFill>
                  <a:srgbClr val="067D17"/>
                </a:solidFill>
              </a:rPr>
              <a:t>"MTSW4McQd7CbVtyjqoe9mw"</a:t>
            </a:r>
            <a:r>
              <a:rPr lang="en-CA" dirty="0"/>
              <a:t>,</a:t>
            </a:r>
            <a:br>
              <a:rPr lang="en-CA" dirty="0"/>
            </a:br>
            <a:r>
              <a:rPr lang="en-CA" dirty="0"/>
              <a:t>    </a:t>
            </a:r>
            <a:r>
              <a:rPr lang="en-CA" dirty="0">
                <a:solidFill>
                  <a:srgbClr val="871094"/>
                </a:solidFill>
              </a:rPr>
              <a:t>"name"</a:t>
            </a:r>
            <a:r>
              <a:rPr lang="en-CA" dirty="0"/>
              <a:t>: </a:t>
            </a:r>
            <a:r>
              <a:rPr lang="en-CA" dirty="0">
                <a:solidFill>
                  <a:srgbClr val="067D17"/>
                </a:solidFill>
              </a:rPr>
              <a:t>"St </a:t>
            </a:r>
            <a:r>
              <a:rPr lang="en-CA" dirty="0" err="1">
                <a:solidFill>
                  <a:srgbClr val="067D17"/>
                </a:solidFill>
              </a:rPr>
              <a:t>Honore</a:t>
            </a:r>
            <a:r>
              <a:rPr lang="en-CA" dirty="0">
                <a:solidFill>
                  <a:srgbClr val="067D17"/>
                </a:solidFill>
              </a:rPr>
              <a:t> Pastries"</a:t>
            </a:r>
            <a:r>
              <a:rPr lang="en-CA" dirty="0"/>
              <a:t>,</a:t>
            </a:r>
            <a:br>
              <a:rPr lang="en-CA" dirty="0"/>
            </a:br>
            <a:r>
              <a:rPr lang="en-CA" dirty="0"/>
              <a:t>    </a:t>
            </a:r>
            <a:r>
              <a:rPr lang="en-CA" dirty="0">
                <a:solidFill>
                  <a:srgbClr val="871094"/>
                </a:solidFill>
              </a:rPr>
              <a:t>"</a:t>
            </a:r>
            <a:r>
              <a:rPr lang="en-CA" dirty="0" err="1">
                <a:solidFill>
                  <a:srgbClr val="871094"/>
                </a:solidFill>
              </a:rPr>
              <a:t>num_tips</a:t>
            </a:r>
            <a:r>
              <a:rPr lang="en-CA" dirty="0">
                <a:solidFill>
                  <a:srgbClr val="871094"/>
                </a:solidFill>
              </a:rPr>
              <a:t>"</a:t>
            </a:r>
            <a:r>
              <a:rPr lang="en-CA" dirty="0"/>
              <a:t>: </a:t>
            </a:r>
            <a:r>
              <a:rPr lang="en-CA" dirty="0">
                <a:solidFill>
                  <a:srgbClr val="1750EB"/>
                </a:solidFill>
              </a:rPr>
              <a:t>0</a:t>
            </a:r>
            <a:r>
              <a:rPr lang="en-CA" dirty="0"/>
              <a:t>,</a:t>
            </a:r>
            <a:br>
              <a:rPr lang="en-CA" dirty="0"/>
            </a:br>
            <a:r>
              <a:rPr lang="en-CA" dirty="0"/>
              <a:t>    </a:t>
            </a:r>
            <a:r>
              <a:rPr lang="en-CA" dirty="0">
                <a:solidFill>
                  <a:srgbClr val="871094"/>
                </a:solidFill>
              </a:rPr>
              <a:t>"</a:t>
            </a:r>
            <a:r>
              <a:rPr lang="en-CA" dirty="0" err="1">
                <a:solidFill>
                  <a:srgbClr val="871094"/>
                </a:solidFill>
              </a:rPr>
              <a:t>num_checkins</a:t>
            </a:r>
            <a:r>
              <a:rPr lang="en-CA" dirty="0">
                <a:solidFill>
                  <a:srgbClr val="871094"/>
                </a:solidFill>
              </a:rPr>
              <a:t>"</a:t>
            </a:r>
            <a:r>
              <a:rPr lang="en-CA" dirty="0"/>
              <a:t>: </a:t>
            </a:r>
            <a:r>
              <a:rPr lang="en-CA" dirty="0">
                <a:solidFill>
                  <a:srgbClr val="1750EB"/>
                </a:solidFill>
              </a:rPr>
              <a:t>13</a:t>
            </a:r>
            <a:r>
              <a:rPr lang="en-CA" dirty="0"/>
              <a:t>,</a:t>
            </a:r>
            <a:br>
              <a:rPr lang="en-CA" dirty="0"/>
            </a:br>
            <a:r>
              <a:rPr lang="en-CA" dirty="0"/>
              <a:t>    </a:t>
            </a:r>
            <a:r>
              <a:rPr lang="en-CA" dirty="0">
                <a:solidFill>
                  <a:srgbClr val="871094"/>
                </a:solidFill>
              </a:rPr>
              <a:t>"</a:t>
            </a:r>
            <a:r>
              <a:rPr lang="en-CA" dirty="0" err="1">
                <a:solidFill>
                  <a:srgbClr val="871094"/>
                </a:solidFill>
              </a:rPr>
              <a:t>num_reviews</a:t>
            </a:r>
            <a:r>
              <a:rPr lang="en-CA" dirty="0">
                <a:solidFill>
                  <a:srgbClr val="871094"/>
                </a:solidFill>
              </a:rPr>
              <a:t>"</a:t>
            </a:r>
            <a:r>
              <a:rPr lang="en-CA" dirty="0"/>
              <a:t>: </a:t>
            </a:r>
            <a:r>
              <a:rPr lang="en-CA" dirty="0">
                <a:solidFill>
                  <a:srgbClr val="1750EB"/>
                </a:solidFill>
              </a:rPr>
              <a:t>1</a:t>
            </a:r>
            <a:r>
              <a:rPr lang="en-CA" dirty="0"/>
              <a:t>,</a:t>
            </a:r>
            <a:br>
              <a:rPr lang="en-CA" dirty="0"/>
            </a:br>
            <a:r>
              <a:rPr lang="en-CA" dirty="0"/>
              <a:t>    </a:t>
            </a:r>
            <a:r>
              <a:rPr lang="en-CA" dirty="0">
                <a:solidFill>
                  <a:srgbClr val="871094"/>
                </a:solidFill>
              </a:rPr>
              <a:t>"</a:t>
            </a:r>
            <a:r>
              <a:rPr lang="en-CA" dirty="0" err="1">
                <a:solidFill>
                  <a:srgbClr val="871094"/>
                </a:solidFill>
              </a:rPr>
              <a:t>num_interactions</a:t>
            </a:r>
            <a:r>
              <a:rPr lang="en-CA" dirty="0">
                <a:solidFill>
                  <a:srgbClr val="871094"/>
                </a:solidFill>
              </a:rPr>
              <a:t>"</a:t>
            </a:r>
            <a:r>
              <a:rPr lang="en-CA" dirty="0"/>
              <a:t>: </a:t>
            </a:r>
            <a:r>
              <a:rPr lang="en-CA" dirty="0">
                <a:solidFill>
                  <a:srgbClr val="1750EB"/>
                </a:solidFill>
              </a:rPr>
              <a:t>14</a:t>
            </a:r>
            <a:r>
              <a:rPr lang="en-CA" dirty="0"/>
              <a:t>,</a:t>
            </a:r>
            <a:br>
              <a:rPr lang="en-CA" dirty="0"/>
            </a:br>
            <a:r>
              <a:rPr lang="en-CA" dirty="0"/>
              <a:t>    </a:t>
            </a:r>
            <a:r>
              <a:rPr lang="en-CA" dirty="0">
                <a:solidFill>
                  <a:srgbClr val="871094"/>
                </a:solidFill>
              </a:rPr>
              <a:t>"dt"</a:t>
            </a:r>
            <a:r>
              <a:rPr lang="en-CA" dirty="0"/>
              <a:t>: </a:t>
            </a:r>
            <a:r>
              <a:rPr lang="en-CA" dirty="0">
                <a:solidFill>
                  <a:srgbClr val="067D17"/>
                </a:solidFill>
              </a:rPr>
              <a:t>"2022-04-14"</a:t>
            </a:r>
            <a:br>
              <a:rPr lang="en-CA" dirty="0">
                <a:solidFill>
                  <a:srgbClr val="067D17"/>
                </a:solidFill>
              </a:rPr>
            </a:br>
            <a:r>
              <a:rPr lang="en-CA" dirty="0">
                <a:solidFill>
                  <a:srgbClr val="067D17"/>
                </a:solidFill>
              </a:rPr>
              <a:t>  </a:t>
            </a:r>
            <a:r>
              <a:rPr lang="en-CA" dirty="0"/>
              <a:t>},</a:t>
            </a:r>
            <a:br>
              <a:rPr lang="en-CA" dirty="0"/>
            </a:br>
            <a:r>
              <a:rPr lang="en-CA" dirty="0"/>
              <a:t>  {</a:t>
            </a:r>
            <a:br>
              <a:rPr lang="en-CA" dirty="0"/>
            </a:br>
            <a:r>
              <a:rPr lang="en-CA" dirty="0"/>
              <a:t>    </a:t>
            </a:r>
            <a:r>
              <a:rPr lang="en-CA" dirty="0">
                <a:solidFill>
                  <a:srgbClr val="871094"/>
                </a:solidFill>
              </a:rPr>
              <a:t>"</a:t>
            </a:r>
            <a:r>
              <a:rPr lang="en-CA" dirty="0" err="1">
                <a:solidFill>
                  <a:srgbClr val="871094"/>
                </a:solidFill>
              </a:rPr>
              <a:t>business_id</a:t>
            </a:r>
            <a:r>
              <a:rPr lang="en-CA" dirty="0">
                <a:solidFill>
                  <a:srgbClr val="871094"/>
                </a:solidFill>
              </a:rPr>
              <a:t>"</a:t>
            </a:r>
            <a:r>
              <a:rPr lang="en-CA" dirty="0"/>
              <a:t>: </a:t>
            </a:r>
            <a:r>
              <a:rPr lang="en-CA" dirty="0">
                <a:solidFill>
                  <a:srgbClr val="067D17"/>
                </a:solidFill>
              </a:rPr>
              <a:t>"Pns2l4eNsfO8kk83dixA6A"</a:t>
            </a:r>
            <a:r>
              <a:rPr lang="en-CA" dirty="0"/>
              <a:t>,</a:t>
            </a:r>
            <a:br>
              <a:rPr lang="en-CA" dirty="0"/>
            </a:br>
            <a:r>
              <a:rPr lang="en-CA" dirty="0"/>
              <a:t>    </a:t>
            </a:r>
            <a:r>
              <a:rPr lang="en-CA" dirty="0">
                <a:solidFill>
                  <a:srgbClr val="871094"/>
                </a:solidFill>
              </a:rPr>
              <a:t>"name"</a:t>
            </a:r>
            <a:r>
              <a:rPr lang="en-CA" dirty="0"/>
              <a:t>: </a:t>
            </a:r>
            <a:r>
              <a:rPr lang="en-CA" dirty="0">
                <a:solidFill>
                  <a:srgbClr val="067D17"/>
                </a:solidFill>
              </a:rPr>
              <a:t>"Abby </a:t>
            </a:r>
            <a:r>
              <a:rPr lang="en-CA" dirty="0" err="1">
                <a:solidFill>
                  <a:srgbClr val="067D17"/>
                </a:solidFill>
              </a:rPr>
              <a:t>Rappoport</a:t>
            </a:r>
            <a:r>
              <a:rPr lang="en-CA" dirty="0">
                <a:solidFill>
                  <a:srgbClr val="067D17"/>
                </a:solidFill>
              </a:rPr>
              <a:t>, LAC, CMQ"</a:t>
            </a:r>
            <a:r>
              <a:rPr lang="en-CA" dirty="0"/>
              <a:t>,</a:t>
            </a:r>
            <a:br>
              <a:rPr lang="en-CA" dirty="0"/>
            </a:br>
            <a:r>
              <a:rPr lang="en-CA" dirty="0"/>
              <a:t>    </a:t>
            </a:r>
            <a:r>
              <a:rPr lang="en-CA" dirty="0">
                <a:solidFill>
                  <a:srgbClr val="871094"/>
                </a:solidFill>
              </a:rPr>
              <a:t>"</a:t>
            </a:r>
            <a:r>
              <a:rPr lang="en-CA" dirty="0" err="1">
                <a:solidFill>
                  <a:srgbClr val="871094"/>
                </a:solidFill>
              </a:rPr>
              <a:t>num_tips</a:t>
            </a:r>
            <a:r>
              <a:rPr lang="en-CA" dirty="0">
                <a:solidFill>
                  <a:srgbClr val="871094"/>
                </a:solidFill>
              </a:rPr>
              <a:t>"</a:t>
            </a:r>
            <a:r>
              <a:rPr lang="en-CA" dirty="0"/>
              <a:t>: </a:t>
            </a:r>
            <a:r>
              <a:rPr lang="en-CA" dirty="0">
                <a:solidFill>
                  <a:srgbClr val="1750EB"/>
                </a:solidFill>
              </a:rPr>
              <a:t>1</a:t>
            </a:r>
            <a:r>
              <a:rPr lang="en-CA" dirty="0"/>
              <a:t>,</a:t>
            </a:r>
            <a:br>
              <a:rPr lang="en-CA" dirty="0"/>
            </a:br>
            <a:r>
              <a:rPr lang="en-CA" dirty="0"/>
              <a:t>    </a:t>
            </a:r>
            <a:r>
              <a:rPr lang="en-CA" dirty="0">
                <a:solidFill>
                  <a:srgbClr val="871094"/>
                </a:solidFill>
              </a:rPr>
              <a:t>"</a:t>
            </a:r>
            <a:r>
              <a:rPr lang="en-CA" dirty="0" err="1">
                <a:solidFill>
                  <a:srgbClr val="871094"/>
                </a:solidFill>
              </a:rPr>
              <a:t>num_checkins</a:t>
            </a:r>
            <a:r>
              <a:rPr lang="en-CA" dirty="0">
                <a:solidFill>
                  <a:srgbClr val="871094"/>
                </a:solidFill>
              </a:rPr>
              <a:t>"</a:t>
            </a:r>
            <a:r>
              <a:rPr lang="en-CA" dirty="0"/>
              <a:t>: </a:t>
            </a:r>
            <a:r>
              <a:rPr lang="en-CA" dirty="0">
                <a:solidFill>
                  <a:srgbClr val="1750EB"/>
                </a:solidFill>
              </a:rPr>
              <a:t>6</a:t>
            </a:r>
            <a:r>
              <a:rPr lang="en-CA" dirty="0"/>
              <a:t>,</a:t>
            </a:r>
            <a:br>
              <a:rPr lang="en-CA" dirty="0"/>
            </a:br>
            <a:r>
              <a:rPr lang="en-CA" dirty="0"/>
              <a:t>    </a:t>
            </a:r>
            <a:r>
              <a:rPr lang="en-CA" dirty="0">
                <a:solidFill>
                  <a:srgbClr val="871094"/>
                </a:solidFill>
              </a:rPr>
              <a:t>"</a:t>
            </a:r>
            <a:r>
              <a:rPr lang="en-CA" dirty="0" err="1">
                <a:solidFill>
                  <a:srgbClr val="871094"/>
                </a:solidFill>
              </a:rPr>
              <a:t>num_reviews</a:t>
            </a:r>
            <a:r>
              <a:rPr lang="en-CA" dirty="0">
                <a:solidFill>
                  <a:srgbClr val="871094"/>
                </a:solidFill>
              </a:rPr>
              <a:t>"</a:t>
            </a:r>
            <a:r>
              <a:rPr lang="en-CA" dirty="0"/>
              <a:t>: </a:t>
            </a:r>
            <a:r>
              <a:rPr lang="en-CA" dirty="0">
                <a:solidFill>
                  <a:srgbClr val="1750EB"/>
                </a:solidFill>
              </a:rPr>
              <a:t>1</a:t>
            </a:r>
            <a:r>
              <a:rPr lang="en-CA" dirty="0"/>
              <a:t>,</a:t>
            </a:r>
            <a:br>
              <a:rPr lang="en-CA" dirty="0"/>
            </a:br>
            <a:r>
              <a:rPr lang="en-CA" dirty="0"/>
              <a:t>    </a:t>
            </a:r>
            <a:r>
              <a:rPr lang="en-CA" dirty="0">
                <a:solidFill>
                  <a:srgbClr val="871094"/>
                </a:solidFill>
              </a:rPr>
              <a:t>"</a:t>
            </a:r>
            <a:r>
              <a:rPr lang="en-CA" dirty="0" err="1">
                <a:solidFill>
                  <a:srgbClr val="871094"/>
                </a:solidFill>
              </a:rPr>
              <a:t>num_interactions</a:t>
            </a:r>
            <a:r>
              <a:rPr lang="en-CA" dirty="0">
                <a:solidFill>
                  <a:srgbClr val="871094"/>
                </a:solidFill>
              </a:rPr>
              <a:t>"</a:t>
            </a:r>
            <a:r>
              <a:rPr lang="en-CA" dirty="0"/>
              <a:t>: </a:t>
            </a:r>
            <a:r>
              <a:rPr lang="en-CA" dirty="0">
                <a:solidFill>
                  <a:srgbClr val="1750EB"/>
                </a:solidFill>
              </a:rPr>
              <a:t>8</a:t>
            </a:r>
            <a:r>
              <a:rPr lang="en-CA" dirty="0"/>
              <a:t>,</a:t>
            </a:r>
            <a:br>
              <a:rPr lang="en-CA" dirty="0"/>
            </a:br>
            <a:r>
              <a:rPr lang="en-CA" dirty="0"/>
              <a:t>    </a:t>
            </a:r>
            <a:r>
              <a:rPr lang="en-CA" dirty="0">
                <a:solidFill>
                  <a:srgbClr val="871094"/>
                </a:solidFill>
              </a:rPr>
              <a:t>"dt"</a:t>
            </a:r>
            <a:r>
              <a:rPr lang="en-CA" dirty="0"/>
              <a:t>: </a:t>
            </a:r>
            <a:r>
              <a:rPr lang="en-CA" dirty="0">
                <a:solidFill>
                  <a:srgbClr val="067D17"/>
                </a:solidFill>
              </a:rPr>
              <a:t>"2022-04-14"</a:t>
            </a:r>
            <a:br>
              <a:rPr lang="en-CA" dirty="0">
                <a:solidFill>
                  <a:srgbClr val="067D17"/>
                </a:solidFill>
              </a:rPr>
            </a:br>
            <a:r>
              <a:rPr lang="en-CA" dirty="0">
                <a:solidFill>
                  <a:srgbClr val="067D17"/>
                </a:solidFill>
              </a:rPr>
              <a:t>  </a:t>
            </a:r>
            <a:r>
              <a:rPr lang="en-CA" dirty="0"/>
              <a:t>},</a:t>
            </a:r>
            <a:br>
              <a:rPr lang="en-CA" dirty="0"/>
            </a:br>
            <a:r>
              <a:rPr lang="en-CA" dirty="0"/>
              <a:t>  {</a:t>
            </a:r>
            <a:br>
              <a:rPr lang="en-CA" dirty="0"/>
            </a:br>
            <a:r>
              <a:rPr lang="en-CA" dirty="0"/>
              <a:t>    </a:t>
            </a:r>
            <a:r>
              <a:rPr lang="en-CA" dirty="0">
                <a:solidFill>
                  <a:srgbClr val="871094"/>
                </a:solidFill>
              </a:rPr>
              <a:t>"</a:t>
            </a:r>
            <a:r>
              <a:rPr lang="en-CA" dirty="0" err="1">
                <a:solidFill>
                  <a:srgbClr val="871094"/>
                </a:solidFill>
              </a:rPr>
              <a:t>business_id</a:t>
            </a:r>
            <a:r>
              <a:rPr lang="en-CA" dirty="0">
                <a:solidFill>
                  <a:srgbClr val="871094"/>
                </a:solidFill>
              </a:rPr>
              <a:t>"</a:t>
            </a:r>
            <a:r>
              <a:rPr lang="en-CA" dirty="0"/>
              <a:t>: </a:t>
            </a:r>
            <a:r>
              <a:rPr lang="en-CA" dirty="0">
                <a:solidFill>
                  <a:srgbClr val="067D17"/>
                </a:solidFill>
              </a:rPr>
              <a:t>"bBDDEgkFA1Otx9Lfe7BZUQ"</a:t>
            </a:r>
            <a:r>
              <a:rPr lang="en-CA" dirty="0"/>
              <a:t>,</a:t>
            </a:r>
            <a:br>
              <a:rPr lang="en-CA" dirty="0"/>
            </a:br>
            <a:r>
              <a:rPr lang="en-CA" dirty="0"/>
              <a:t>    </a:t>
            </a:r>
            <a:r>
              <a:rPr lang="en-CA" dirty="0">
                <a:solidFill>
                  <a:srgbClr val="871094"/>
                </a:solidFill>
              </a:rPr>
              <a:t>"name"</a:t>
            </a:r>
            <a:r>
              <a:rPr lang="en-CA" dirty="0"/>
              <a:t>: </a:t>
            </a:r>
            <a:r>
              <a:rPr lang="en-CA" dirty="0">
                <a:solidFill>
                  <a:srgbClr val="067D17"/>
                </a:solidFill>
              </a:rPr>
              <a:t>"Sonic Drive-In"</a:t>
            </a:r>
            <a:r>
              <a:rPr lang="en-CA" dirty="0"/>
              <a:t>,</a:t>
            </a:r>
            <a:br>
              <a:rPr lang="en-CA" dirty="0"/>
            </a:br>
            <a:r>
              <a:rPr lang="en-CA" dirty="0"/>
              <a:t>    </a:t>
            </a:r>
            <a:r>
              <a:rPr lang="en-CA" dirty="0">
                <a:solidFill>
                  <a:srgbClr val="871094"/>
                </a:solidFill>
              </a:rPr>
              <a:t>"</a:t>
            </a:r>
            <a:r>
              <a:rPr lang="en-CA" dirty="0" err="1">
                <a:solidFill>
                  <a:srgbClr val="871094"/>
                </a:solidFill>
              </a:rPr>
              <a:t>num_tips</a:t>
            </a:r>
            <a:r>
              <a:rPr lang="en-CA" dirty="0">
                <a:solidFill>
                  <a:srgbClr val="871094"/>
                </a:solidFill>
              </a:rPr>
              <a:t>"</a:t>
            </a:r>
            <a:r>
              <a:rPr lang="en-CA" dirty="0"/>
              <a:t>: </a:t>
            </a:r>
            <a:r>
              <a:rPr lang="en-CA" dirty="0">
                <a:solidFill>
                  <a:srgbClr val="1750EB"/>
                </a:solidFill>
              </a:rPr>
              <a:t>0</a:t>
            </a:r>
            <a:r>
              <a:rPr lang="en-CA" dirty="0"/>
              <a:t>,</a:t>
            </a:r>
            <a:br>
              <a:rPr lang="en-CA" dirty="0"/>
            </a:br>
            <a:r>
              <a:rPr lang="en-CA" dirty="0"/>
              <a:t>    </a:t>
            </a:r>
            <a:r>
              <a:rPr lang="en-CA" dirty="0">
                <a:solidFill>
                  <a:srgbClr val="871094"/>
                </a:solidFill>
              </a:rPr>
              <a:t>"</a:t>
            </a:r>
            <a:r>
              <a:rPr lang="en-CA" dirty="0" err="1">
                <a:solidFill>
                  <a:srgbClr val="871094"/>
                </a:solidFill>
              </a:rPr>
              <a:t>num_checkins</a:t>
            </a:r>
            <a:r>
              <a:rPr lang="en-CA" dirty="0">
                <a:solidFill>
                  <a:srgbClr val="871094"/>
                </a:solidFill>
              </a:rPr>
              <a:t>"</a:t>
            </a:r>
            <a:r>
              <a:rPr lang="en-CA" dirty="0"/>
              <a:t>: </a:t>
            </a:r>
            <a:r>
              <a:rPr lang="en-CA" dirty="0">
                <a:solidFill>
                  <a:srgbClr val="1750EB"/>
                </a:solidFill>
              </a:rPr>
              <a:t>0</a:t>
            </a:r>
            <a:r>
              <a:rPr lang="en-CA" dirty="0"/>
              <a:t>,</a:t>
            </a:r>
            <a:br>
              <a:rPr lang="en-CA" dirty="0"/>
            </a:br>
            <a:r>
              <a:rPr lang="en-CA" dirty="0"/>
              <a:t>    </a:t>
            </a:r>
            <a:r>
              <a:rPr lang="en-CA" dirty="0">
                <a:solidFill>
                  <a:srgbClr val="871094"/>
                </a:solidFill>
              </a:rPr>
              <a:t>"</a:t>
            </a:r>
            <a:r>
              <a:rPr lang="en-CA" dirty="0" err="1">
                <a:solidFill>
                  <a:srgbClr val="871094"/>
                </a:solidFill>
              </a:rPr>
              <a:t>num_reviews</a:t>
            </a:r>
            <a:r>
              <a:rPr lang="en-CA" dirty="0">
                <a:solidFill>
                  <a:srgbClr val="871094"/>
                </a:solidFill>
              </a:rPr>
              <a:t>"</a:t>
            </a:r>
            <a:r>
              <a:rPr lang="en-CA" dirty="0"/>
              <a:t>: </a:t>
            </a:r>
            <a:r>
              <a:rPr lang="en-CA" dirty="0">
                <a:solidFill>
                  <a:srgbClr val="1750EB"/>
                </a:solidFill>
              </a:rPr>
              <a:t>0</a:t>
            </a:r>
            <a:r>
              <a:rPr lang="en-CA" dirty="0"/>
              <a:t>,</a:t>
            </a:r>
            <a:br>
              <a:rPr lang="en-CA" dirty="0"/>
            </a:br>
            <a:r>
              <a:rPr lang="en-CA" dirty="0"/>
              <a:t>    </a:t>
            </a:r>
            <a:r>
              <a:rPr lang="en-CA" dirty="0">
                <a:solidFill>
                  <a:srgbClr val="871094"/>
                </a:solidFill>
              </a:rPr>
              <a:t>"</a:t>
            </a:r>
            <a:r>
              <a:rPr lang="en-CA" dirty="0" err="1">
                <a:solidFill>
                  <a:srgbClr val="871094"/>
                </a:solidFill>
              </a:rPr>
              <a:t>num_interactions</a:t>
            </a:r>
            <a:r>
              <a:rPr lang="en-CA" dirty="0">
                <a:solidFill>
                  <a:srgbClr val="871094"/>
                </a:solidFill>
              </a:rPr>
              <a:t>"</a:t>
            </a:r>
            <a:r>
              <a:rPr lang="en-CA" dirty="0"/>
              <a:t>: </a:t>
            </a:r>
            <a:r>
              <a:rPr lang="en-CA" dirty="0">
                <a:solidFill>
                  <a:srgbClr val="1750EB"/>
                </a:solidFill>
              </a:rPr>
              <a:t>0</a:t>
            </a:r>
            <a:r>
              <a:rPr lang="en-CA" dirty="0"/>
              <a:t>,</a:t>
            </a:r>
            <a:br>
              <a:rPr lang="en-CA" dirty="0"/>
            </a:br>
            <a:r>
              <a:rPr lang="en-CA" dirty="0"/>
              <a:t>    </a:t>
            </a:r>
            <a:r>
              <a:rPr lang="en-CA" dirty="0">
                <a:solidFill>
                  <a:srgbClr val="871094"/>
                </a:solidFill>
              </a:rPr>
              <a:t>"dt"</a:t>
            </a:r>
            <a:r>
              <a:rPr lang="en-CA" dirty="0"/>
              <a:t>: </a:t>
            </a:r>
            <a:r>
              <a:rPr lang="en-CA" dirty="0">
                <a:solidFill>
                  <a:srgbClr val="067D17"/>
                </a:solidFill>
              </a:rPr>
              <a:t>"2022-04-14"</a:t>
            </a:r>
            <a:br>
              <a:rPr lang="en-CA" dirty="0">
                <a:solidFill>
                  <a:srgbClr val="067D17"/>
                </a:solidFill>
              </a:rPr>
            </a:br>
            <a:r>
              <a:rPr lang="en-CA" dirty="0">
                <a:solidFill>
                  <a:srgbClr val="067D17"/>
                </a:solidFill>
              </a:rPr>
              <a:t>  </a:t>
            </a:r>
            <a:r>
              <a:rPr lang="en-CA" dirty="0"/>
              <a:t>},</a:t>
            </a:r>
            <a:br>
              <a:rPr lang="en-CA" dirty="0"/>
            </a:br>
            <a:r>
              <a:rPr lang="en-CA" dirty="0"/>
              <a:t>  {</a:t>
            </a:r>
            <a:br>
              <a:rPr lang="en-CA" dirty="0"/>
            </a:br>
            <a:r>
              <a:rPr lang="en-CA" dirty="0"/>
              <a:t>    </a:t>
            </a:r>
            <a:r>
              <a:rPr lang="en-CA" dirty="0">
                <a:solidFill>
                  <a:srgbClr val="871094"/>
                </a:solidFill>
              </a:rPr>
              <a:t>"</a:t>
            </a:r>
            <a:r>
              <a:rPr lang="en-CA" dirty="0" err="1">
                <a:solidFill>
                  <a:srgbClr val="871094"/>
                </a:solidFill>
              </a:rPr>
              <a:t>business_id</a:t>
            </a:r>
            <a:r>
              <a:rPr lang="en-CA" dirty="0">
                <a:solidFill>
                  <a:srgbClr val="871094"/>
                </a:solidFill>
              </a:rPr>
              <a:t>"</a:t>
            </a:r>
            <a:r>
              <a:rPr lang="en-CA" dirty="0"/>
              <a:t>: </a:t>
            </a:r>
            <a:r>
              <a:rPr lang="en-CA" dirty="0">
                <a:solidFill>
                  <a:srgbClr val="067D17"/>
                </a:solidFill>
              </a:rPr>
              <a:t>"k0hlBqXX-Bt0vf1op7Jr1w"</a:t>
            </a:r>
            <a:r>
              <a:rPr lang="en-CA" dirty="0"/>
              <a:t>,</a:t>
            </a:r>
            <a:br>
              <a:rPr lang="en-CA" dirty="0"/>
            </a:br>
            <a:r>
              <a:rPr lang="en-CA" dirty="0"/>
              <a:t>    </a:t>
            </a:r>
            <a:r>
              <a:rPr lang="en-CA" dirty="0">
                <a:solidFill>
                  <a:srgbClr val="871094"/>
                </a:solidFill>
              </a:rPr>
              <a:t>"name"</a:t>
            </a:r>
            <a:r>
              <a:rPr lang="en-CA" dirty="0"/>
              <a:t>: </a:t>
            </a:r>
            <a:r>
              <a:rPr lang="en-CA" dirty="0">
                <a:solidFill>
                  <a:srgbClr val="067D17"/>
                </a:solidFill>
              </a:rPr>
              <a:t>"</a:t>
            </a:r>
            <a:r>
              <a:rPr lang="en-CA" dirty="0" err="1">
                <a:solidFill>
                  <a:srgbClr val="067D17"/>
                </a:solidFill>
              </a:rPr>
              <a:t>Tsevi's</a:t>
            </a:r>
            <a:r>
              <a:rPr lang="en-CA" dirty="0">
                <a:solidFill>
                  <a:srgbClr val="067D17"/>
                </a:solidFill>
              </a:rPr>
              <a:t> Pub And Grill"</a:t>
            </a:r>
            <a:r>
              <a:rPr lang="en-CA" dirty="0"/>
              <a:t>,</a:t>
            </a:r>
            <a:br>
              <a:rPr lang="en-CA" dirty="0"/>
            </a:br>
            <a:r>
              <a:rPr lang="en-CA" dirty="0"/>
              <a:t>    </a:t>
            </a:r>
            <a:r>
              <a:rPr lang="en-CA" dirty="0">
                <a:solidFill>
                  <a:srgbClr val="871094"/>
                </a:solidFill>
              </a:rPr>
              <a:t>"</a:t>
            </a:r>
            <a:r>
              <a:rPr lang="en-CA" dirty="0" err="1">
                <a:solidFill>
                  <a:srgbClr val="871094"/>
                </a:solidFill>
              </a:rPr>
              <a:t>num_tips</a:t>
            </a:r>
            <a:r>
              <a:rPr lang="en-CA" dirty="0">
                <a:solidFill>
                  <a:srgbClr val="871094"/>
                </a:solidFill>
              </a:rPr>
              <a:t>"</a:t>
            </a:r>
            <a:r>
              <a:rPr lang="en-CA" dirty="0"/>
              <a:t>: </a:t>
            </a:r>
            <a:r>
              <a:rPr lang="en-CA" dirty="0">
                <a:solidFill>
                  <a:srgbClr val="1750EB"/>
                </a:solidFill>
              </a:rPr>
              <a:t>0</a:t>
            </a:r>
            <a:r>
              <a:rPr lang="en-CA" dirty="0"/>
              <a:t>,</a:t>
            </a:r>
            <a:br>
              <a:rPr lang="en-CA" dirty="0"/>
            </a:br>
            <a:r>
              <a:rPr lang="en-CA" dirty="0"/>
              <a:t>    </a:t>
            </a:r>
            <a:r>
              <a:rPr lang="en-CA" dirty="0">
                <a:solidFill>
                  <a:srgbClr val="871094"/>
                </a:solidFill>
              </a:rPr>
              <a:t>"</a:t>
            </a:r>
            <a:r>
              <a:rPr lang="en-CA" dirty="0" err="1">
                <a:solidFill>
                  <a:srgbClr val="871094"/>
                </a:solidFill>
              </a:rPr>
              <a:t>num_checkins</a:t>
            </a:r>
            <a:r>
              <a:rPr lang="en-CA" dirty="0">
                <a:solidFill>
                  <a:srgbClr val="871094"/>
                </a:solidFill>
              </a:rPr>
              <a:t>"</a:t>
            </a:r>
            <a:r>
              <a:rPr lang="en-CA" dirty="0"/>
              <a:t>: </a:t>
            </a:r>
            <a:r>
              <a:rPr lang="en-CA" dirty="0">
                <a:solidFill>
                  <a:srgbClr val="1750EB"/>
                </a:solidFill>
              </a:rPr>
              <a:t>0</a:t>
            </a:r>
            <a:r>
              <a:rPr lang="en-CA" dirty="0"/>
              <a:t>,</a:t>
            </a:r>
            <a:br>
              <a:rPr lang="en-CA" dirty="0"/>
            </a:br>
            <a:r>
              <a:rPr lang="en-CA" dirty="0"/>
              <a:t>    </a:t>
            </a:r>
            <a:r>
              <a:rPr lang="en-CA" dirty="0">
                <a:solidFill>
                  <a:srgbClr val="871094"/>
                </a:solidFill>
              </a:rPr>
              <a:t>"</a:t>
            </a:r>
            <a:r>
              <a:rPr lang="en-CA" dirty="0" err="1">
                <a:solidFill>
                  <a:srgbClr val="871094"/>
                </a:solidFill>
              </a:rPr>
              <a:t>num_reviews</a:t>
            </a:r>
            <a:r>
              <a:rPr lang="en-CA" dirty="0">
                <a:solidFill>
                  <a:srgbClr val="871094"/>
                </a:solidFill>
              </a:rPr>
              <a:t>"</a:t>
            </a:r>
            <a:r>
              <a:rPr lang="en-CA" dirty="0"/>
              <a:t>: </a:t>
            </a:r>
            <a:r>
              <a:rPr lang="en-CA" dirty="0">
                <a:solidFill>
                  <a:srgbClr val="1750EB"/>
                </a:solidFill>
              </a:rPr>
              <a:t>2</a:t>
            </a:r>
            <a:r>
              <a:rPr lang="en-CA" dirty="0"/>
              <a:t>,</a:t>
            </a:r>
            <a:br>
              <a:rPr lang="en-CA" dirty="0"/>
            </a:br>
            <a:r>
              <a:rPr lang="en-CA" dirty="0"/>
              <a:t>    </a:t>
            </a:r>
            <a:r>
              <a:rPr lang="en-CA" dirty="0">
                <a:solidFill>
                  <a:srgbClr val="871094"/>
                </a:solidFill>
              </a:rPr>
              <a:t>"</a:t>
            </a:r>
            <a:r>
              <a:rPr lang="en-CA" dirty="0" err="1">
                <a:solidFill>
                  <a:srgbClr val="871094"/>
                </a:solidFill>
              </a:rPr>
              <a:t>num_interactions</a:t>
            </a:r>
            <a:r>
              <a:rPr lang="en-CA" dirty="0">
                <a:solidFill>
                  <a:srgbClr val="871094"/>
                </a:solidFill>
              </a:rPr>
              <a:t>"</a:t>
            </a:r>
            <a:r>
              <a:rPr lang="en-CA" dirty="0"/>
              <a:t>: </a:t>
            </a:r>
            <a:r>
              <a:rPr lang="en-CA" dirty="0">
                <a:solidFill>
                  <a:srgbClr val="1750EB"/>
                </a:solidFill>
              </a:rPr>
              <a:t>2</a:t>
            </a:r>
            <a:r>
              <a:rPr lang="en-CA" dirty="0"/>
              <a:t>,</a:t>
            </a:r>
            <a:br>
              <a:rPr lang="en-CA" dirty="0"/>
            </a:br>
            <a:r>
              <a:rPr lang="en-CA" dirty="0"/>
              <a:t>    </a:t>
            </a:r>
            <a:r>
              <a:rPr lang="en-CA" dirty="0">
                <a:solidFill>
                  <a:srgbClr val="871094"/>
                </a:solidFill>
              </a:rPr>
              <a:t>"dt"</a:t>
            </a:r>
            <a:r>
              <a:rPr lang="en-CA" dirty="0"/>
              <a:t>: </a:t>
            </a:r>
            <a:r>
              <a:rPr lang="en-CA" dirty="0">
                <a:solidFill>
                  <a:srgbClr val="067D17"/>
                </a:solidFill>
              </a:rPr>
              <a:t>"2022-04-14"</a:t>
            </a:r>
            <a:br>
              <a:rPr lang="en-CA" dirty="0">
                <a:solidFill>
                  <a:srgbClr val="067D17"/>
                </a:solidFill>
              </a:rPr>
            </a:br>
            <a:r>
              <a:rPr lang="en-CA" dirty="0">
                <a:solidFill>
                  <a:srgbClr val="067D17"/>
                </a:solidFill>
              </a:rPr>
              <a:t>  </a:t>
            </a:r>
            <a:r>
              <a:rPr lang="en-CA" dirty="0"/>
              <a:t>},</a:t>
            </a:r>
            <a:br>
              <a:rPr lang="en-CA" dirty="0"/>
            </a:br>
            <a:r>
              <a:rPr lang="en-CA" dirty="0"/>
              <a:t>  {</a:t>
            </a:r>
            <a:br>
              <a:rPr lang="en-CA" dirty="0"/>
            </a:br>
            <a:r>
              <a:rPr lang="en-CA" dirty="0"/>
              <a:t>    </a:t>
            </a:r>
            <a:r>
              <a:rPr lang="en-CA" dirty="0">
                <a:solidFill>
                  <a:srgbClr val="871094"/>
                </a:solidFill>
              </a:rPr>
              <a:t>"</a:t>
            </a:r>
            <a:r>
              <a:rPr lang="en-CA" dirty="0" err="1">
                <a:solidFill>
                  <a:srgbClr val="871094"/>
                </a:solidFill>
              </a:rPr>
              <a:t>business_id</a:t>
            </a:r>
            <a:r>
              <a:rPr lang="en-CA" dirty="0">
                <a:solidFill>
                  <a:srgbClr val="871094"/>
                </a:solidFill>
              </a:rPr>
              <a:t>"</a:t>
            </a:r>
            <a:r>
              <a:rPr lang="en-CA" dirty="0"/>
              <a:t>: </a:t>
            </a:r>
            <a:r>
              <a:rPr lang="en-CA" dirty="0">
                <a:solidFill>
                  <a:srgbClr val="067D17"/>
                </a:solidFill>
              </a:rPr>
              <a:t>"mWMc6_wTdE0EUBKIGXDVfA"</a:t>
            </a:r>
            <a:r>
              <a:rPr lang="en-CA" dirty="0"/>
              <a:t>,</a:t>
            </a:r>
            <a:br>
              <a:rPr lang="en-CA" dirty="0"/>
            </a:br>
            <a:r>
              <a:rPr lang="en-CA" dirty="0"/>
              <a:t>    </a:t>
            </a:r>
            <a:r>
              <a:rPr lang="en-CA" dirty="0">
                <a:solidFill>
                  <a:srgbClr val="871094"/>
                </a:solidFill>
              </a:rPr>
              <a:t>"name"</a:t>
            </a:r>
            <a:r>
              <a:rPr lang="en-CA" dirty="0"/>
              <a:t>: </a:t>
            </a:r>
            <a:r>
              <a:rPr lang="en-CA" dirty="0">
                <a:solidFill>
                  <a:srgbClr val="067D17"/>
                </a:solidFill>
              </a:rPr>
              <a:t>"Perkiomen Valley Brewery"</a:t>
            </a:r>
            <a:r>
              <a:rPr lang="en-CA" dirty="0"/>
              <a:t>,</a:t>
            </a:r>
            <a:br>
              <a:rPr lang="en-CA" dirty="0"/>
            </a:br>
            <a:r>
              <a:rPr lang="en-CA" dirty="0"/>
              <a:t>    </a:t>
            </a:r>
            <a:r>
              <a:rPr lang="en-CA" dirty="0">
                <a:solidFill>
                  <a:srgbClr val="871094"/>
                </a:solidFill>
              </a:rPr>
              <a:t>"</a:t>
            </a:r>
            <a:r>
              <a:rPr lang="en-CA" dirty="0" err="1">
                <a:solidFill>
                  <a:srgbClr val="871094"/>
                </a:solidFill>
              </a:rPr>
              <a:t>num_tips</a:t>
            </a:r>
            <a:r>
              <a:rPr lang="en-CA" dirty="0">
                <a:solidFill>
                  <a:srgbClr val="871094"/>
                </a:solidFill>
              </a:rPr>
              <a:t>"</a:t>
            </a:r>
            <a:r>
              <a:rPr lang="en-CA" dirty="0"/>
              <a:t>: </a:t>
            </a:r>
            <a:r>
              <a:rPr lang="en-CA" dirty="0">
                <a:solidFill>
                  <a:srgbClr val="1750EB"/>
                </a:solidFill>
              </a:rPr>
              <a:t>0</a:t>
            </a:r>
            <a:r>
              <a:rPr lang="en-CA" dirty="0"/>
              <a:t>,</a:t>
            </a:r>
            <a:br>
              <a:rPr lang="en-CA" dirty="0"/>
            </a:br>
            <a:r>
              <a:rPr lang="en-CA" dirty="0"/>
              <a:t>    </a:t>
            </a:r>
            <a:r>
              <a:rPr lang="en-CA" dirty="0">
                <a:solidFill>
                  <a:srgbClr val="871094"/>
                </a:solidFill>
              </a:rPr>
              <a:t>"</a:t>
            </a:r>
            <a:r>
              <a:rPr lang="en-CA" dirty="0" err="1">
                <a:solidFill>
                  <a:srgbClr val="871094"/>
                </a:solidFill>
              </a:rPr>
              <a:t>num_checkins</a:t>
            </a:r>
            <a:r>
              <a:rPr lang="en-CA" dirty="0">
                <a:solidFill>
                  <a:srgbClr val="871094"/>
                </a:solidFill>
              </a:rPr>
              <a:t>"</a:t>
            </a:r>
            <a:r>
              <a:rPr lang="en-CA" dirty="0"/>
              <a:t>: </a:t>
            </a:r>
            <a:r>
              <a:rPr lang="en-CA" dirty="0">
                <a:solidFill>
                  <a:srgbClr val="1750EB"/>
                </a:solidFill>
              </a:rPr>
              <a:t>10</a:t>
            </a:r>
            <a:r>
              <a:rPr lang="en-CA" dirty="0"/>
              <a:t>,</a:t>
            </a:r>
            <a:br>
              <a:rPr lang="en-CA" dirty="0"/>
            </a:br>
            <a:r>
              <a:rPr lang="en-CA" dirty="0"/>
              <a:t>    </a:t>
            </a:r>
            <a:r>
              <a:rPr lang="en-CA" dirty="0">
                <a:solidFill>
                  <a:srgbClr val="871094"/>
                </a:solidFill>
              </a:rPr>
              <a:t>"</a:t>
            </a:r>
            <a:r>
              <a:rPr lang="en-CA" dirty="0" err="1">
                <a:solidFill>
                  <a:srgbClr val="871094"/>
                </a:solidFill>
              </a:rPr>
              <a:t>num_reviews</a:t>
            </a:r>
            <a:r>
              <a:rPr lang="en-CA" dirty="0">
                <a:solidFill>
                  <a:srgbClr val="871094"/>
                </a:solidFill>
              </a:rPr>
              <a:t>"</a:t>
            </a:r>
            <a:r>
              <a:rPr lang="en-CA" dirty="0"/>
              <a:t>: </a:t>
            </a:r>
            <a:r>
              <a:rPr lang="en-CA" dirty="0">
                <a:solidFill>
                  <a:srgbClr val="1750EB"/>
                </a:solidFill>
              </a:rPr>
              <a:t>1</a:t>
            </a:r>
            <a:r>
              <a:rPr lang="en-CA" dirty="0"/>
              <a:t>,</a:t>
            </a:r>
            <a:br>
              <a:rPr lang="en-CA" dirty="0"/>
            </a:br>
            <a:r>
              <a:rPr lang="en-CA" dirty="0"/>
              <a:t>    </a:t>
            </a:r>
            <a:r>
              <a:rPr lang="en-CA" dirty="0">
                <a:solidFill>
                  <a:srgbClr val="871094"/>
                </a:solidFill>
              </a:rPr>
              <a:t>"</a:t>
            </a:r>
            <a:r>
              <a:rPr lang="en-CA" dirty="0" err="1">
                <a:solidFill>
                  <a:srgbClr val="871094"/>
                </a:solidFill>
              </a:rPr>
              <a:t>num_interactions</a:t>
            </a:r>
            <a:r>
              <a:rPr lang="en-CA" dirty="0">
                <a:solidFill>
                  <a:srgbClr val="871094"/>
                </a:solidFill>
              </a:rPr>
              <a:t>"</a:t>
            </a:r>
            <a:r>
              <a:rPr lang="en-CA" dirty="0"/>
              <a:t>: </a:t>
            </a:r>
            <a:r>
              <a:rPr lang="en-CA" dirty="0">
                <a:solidFill>
                  <a:srgbClr val="1750EB"/>
                </a:solidFill>
              </a:rPr>
              <a:t>11</a:t>
            </a:r>
            <a:r>
              <a:rPr lang="en-CA" dirty="0"/>
              <a:t>,</a:t>
            </a:r>
            <a:br>
              <a:rPr lang="en-CA" dirty="0"/>
            </a:br>
            <a:r>
              <a:rPr lang="en-CA" dirty="0"/>
              <a:t>    </a:t>
            </a:r>
            <a:r>
              <a:rPr lang="en-CA" dirty="0">
                <a:solidFill>
                  <a:srgbClr val="871094"/>
                </a:solidFill>
              </a:rPr>
              <a:t>"dt"</a:t>
            </a:r>
            <a:r>
              <a:rPr lang="en-CA" dirty="0"/>
              <a:t>: </a:t>
            </a:r>
            <a:r>
              <a:rPr lang="en-CA" dirty="0">
                <a:solidFill>
                  <a:srgbClr val="067D17"/>
                </a:solidFill>
              </a:rPr>
              <a:t>"2022-04-14"</a:t>
            </a:r>
            <a:br>
              <a:rPr lang="en-CA" dirty="0">
                <a:solidFill>
                  <a:srgbClr val="067D17"/>
                </a:solidFill>
              </a:rPr>
            </a:br>
            <a:r>
              <a:rPr lang="en-CA" dirty="0">
                <a:solidFill>
                  <a:srgbClr val="067D17"/>
                </a:solidFill>
              </a:rPr>
              <a:t>  </a:t>
            </a:r>
            <a:r>
              <a:rPr lang="en-CA" dirty="0"/>
              <a:t>},</a:t>
            </a:r>
            <a:br>
              <a:rPr lang="en-CA" dirty="0"/>
            </a:br>
            <a:r>
              <a:rPr lang="en-CA" dirty="0"/>
              <a:t>  {</a:t>
            </a:r>
            <a:br>
              <a:rPr lang="en-CA" dirty="0"/>
            </a:br>
            <a:r>
              <a:rPr lang="en-CA" dirty="0"/>
              <a:t>    </a:t>
            </a:r>
            <a:r>
              <a:rPr lang="en-CA" dirty="0">
                <a:solidFill>
                  <a:srgbClr val="871094"/>
                </a:solidFill>
              </a:rPr>
              <a:t>"</a:t>
            </a:r>
            <a:r>
              <a:rPr lang="en-CA" dirty="0" err="1">
                <a:solidFill>
                  <a:srgbClr val="871094"/>
                </a:solidFill>
              </a:rPr>
              <a:t>business_id</a:t>
            </a:r>
            <a:r>
              <a:rPr lang="en-CA" dirty="0">
                <a:solidFill>
                  <a:srgbClr val="871094"/>
                </a:solidFill>
              </a:rPr>
              <a:t>"</a:t>
            </a:r>
            <a:r>
              <a:rPr lang="en-CA" dirty="0"/>
              <a:t>: </a:t>
            </a:r>
            <a:r>
              <a:rPr lang="en-CA" dirty="0">
                <a:solidFill>
                  <a:srgbClr val="067D17"/>
                </a:solidFill>
              </a:rPr>
              <a:t>"mpf3x-BjTdTEA3yCZrAYPw"</a:t>
            </a:r>
            <a:r>
              <a:rPr lang="en-CA" dirty="0"/>
              <a:t>,</a:t>
            </a:r>
            <a:br>
              <a:rPr lang="en-CA" dirty="0"/>
            </a:br>
            <a:r>
              <a:rPr lang="en-CA" dirty="0"/>
              <a:t>    </a:t>
            </a:r>
            <a:r>
              <a:rPr lang="en-CA" dirty="0">
                <a:solidFill>
                  <a:srgbClr val="871094"/>
                </a:solidFill>
              </a:rPr>
              <a:t>"name"</a:t>
            </a:r>
            <a:r>
              <a:rPr lang="en-CA" dirty="0"/>
              <a:t>: </a:t>
            </a:r>
            <a:r>
              <a:rPr lang="en-CA" dirty="0">
                <a:solidFill>
                  <a:srgbClr val="067D17"/>
                </a:solidFill>
              </a:rPr>
              <a:t>"The UPS Store"</a:t>
            </a:r>
            <a:r>
              <a:rPr lang="en-CA" dirty="0"/>
              <a:t>,</a:t>
            </a:r>
            <a:br>
              <a:rPr lang="en-CA" dirty="0"/>
            </a:br>
            <a:r>
              <a:rPr lang="en-CA" dirty="0"/>
              <a:t>    </a:t>
            </a:r>
            <a:r>
              <a:rPr lang="en-CA" dirty="0">
                <a:solidFill>
                  <a:srgbClr val="871094"/>
                </a:solidFill>
              </a:rPr>
              <a:t>"</a:t>
            </a:r>
            <a:r>
              <a:rPr lang="en-CA" dirty="0" err="1">
                <a:solidFill>
                  <a:srgbClr val="871094"/>
                </a:solidFill>
              </a:rPr>
              <a:t>num_tips</a:t>
            </a:r>
            <a:r>
              <a:rPr lang="en-CA" dirty="0">
                <a:solidFill>
                  <a:srgbClr val="871094"/>
                </a:solidFill>
              </a:rPr>
              <a:t>"</a:t>
            </a:r>
            <a:r>
              <a:rPr lang="en-CA" dirty="0"/>
              <a:t>: </a:t>
            </a:r>
            <a:r>
              <a:rPr lang="en-CA" dirty="0">
                <a:solidFill>
                  <a:srgbClr val="1750EB"/>
                </a:solidFill>
              </a:rPr>
              <a:t>1</a:t>
            </a:r>
            <a:r>
              <a:rPr lang="en-CA" dirty="0"/>
              <a:t>,</a:t>
            </a:r>
            <a:br>
              <a:rPr lang="en-CA" dirty="0"/>
            </a:br>
            <a:r>
              <a:rPr lang="en-CA" dirty="0"/>
              <a:t>    </a:t>
            </a:r>
            <a:r>
              <a:rPr lang="en-CA" dirty="0">
                <a:solidFill>
                  <a:srgbClr val="871094"/>
                </a:solidFill>
              </a:rPr>
              <a:t>"</a:t>
            </a:r>
            <a:r>
              <a:rPr lang="en-CA" dirty="0" err="1">
                <a:solidFill>
                  <a:srgbClr val="871094"/>
                </a:solidFill>
              </a:rPr>
              <a:t>num_checkins</a:t>
            </a:r>
            <a:r>
              <a:rPr lang="en-CA" dirty="0">
                <a:solidFill>
                  <a:srgbClr val="871094"/>
                </a:solidFill>
              </a:rPr>
              <a:t>"</a:t>
            </a:r>
            <a:r>
              <a:rPr lang="en-CA" dirty="0"/>
              <a:t>: </a:t>
            </a:r>
            <a:r>
              <a:rPr lang="en-CA" dirty="0">
                <a:solidFill>
                  <a:srgbClr val="1750EB"/>
                </a:solidFill>
              </a:rPr>
              <a:t>1</a:t>
            </a:r>
            <a:r>
              <a:rPr lang="en-CA" dirty="0"/>
              <a:t>,</a:t>
            </a:r>
            <a:br>
              <a:rPr lang="en-CA" dirty="0"/>
            </a:br>
            <a:r>
              <a:rPr lang="en-CA" dirty="0"/>
              <a:t>    </a:t>
            </a:r>
            <a:r>
              <a:rPr lang="en-CA" dirty="0">
                <a:solidFill>
                  <a:srgbClr val="871094"/>
                </a:solidFill>
              </a:rPr>
              <a:t>"</a:t>
            </a:r>
            <a:r>
              <a:rPr lang="en-CA" dirty="0" err="1">
                <a:solidFill>
                  <a:srgbClr val="871094"/>
                </a:solidFill>
              </a:rPr>
              <a:t>num_reviews</a:t>
            </a:r>
            <a:r>
              <a:rPr lang="en-CA" dirty="0">
                <a:solidFill>
                  <a:srgbClr val="871094"/>
                </a:solidFill>
              </a:rPr>
              <a:t>"</a:t>
            </a:r>
            <a:r>
              <a:rPr lang="en-CA" dirty="0"/>
              <a:t>: </a:t>
            </a:r>
            <a:r>
              <a:rPr lang="en-CA" dirty="0">
                <a:solidFill>
                  <a:srgbClr val="1750EB"/>
                </a:solidFill>
              </a:rPr>
              <a:t>1</a:t>
            </a:r>
            <a:r>
              <a:rPr lang="en-CA" dirty="0"/>
              <a:t>,</a:t>
            </a:r>
            <a:br>
              <a:rPr lang="en-CA" dirty="0"/>
            </a:br>
            <a:r>
              <a:rPr lang="en-CA" dirty="0"/>
              <a:t>    </a:t>
            </a:r>
            <a:r>
              <a:rPr lang="en-CA" dirty="0">
                <a:solidFill>
                  <a:srgbClr val="871094"/>
                </a:solidFill>
              </a:rPr>
              <a:t>"</a:t>
            </a:r>
            <a:r>
              <a:rPr lang="en-CA" dirty="0" err="1">
                <a:solidFill>
                  <a:srgbClr val="871094"/>
                </a:solidFill>
              </a:rPr>
              <a:t>num_interactions</a:t>
            </a:r>
            <a:r>
              <a:rPr lang="en-CA" dirty="0">
                <a:solidFill>
                  <a:srgbClr val="871094"/>
                </a:solidFill>
              </a:rPr>
              <a:t>"</a:t>
            </a:r>
            <a:r>
              <a:rPr lang="en-CA" dirty="0"/>
              <a:t>: </a:t>
            </a:r>
            <a:r>
              <a:rPr lang="en-CA" dirty="0">
                <a:solidFill>
                  <a:srgbClr val="1750EB"/>
                </a:solidFill>
              </a:rPr>
              <a:t>3</a:t>
            </a:r>
            <a:r>
              <a:rPr lang="en-CA" dirty="0"/>
              <a:t>,</a:t>
            </a:r>
            <a:br>
              <a:rPr lang="en-CA" dirty="0"/>
            </a:br>
            <a:r>
              <a:rPr lang="en-CA" dirty="0"/>
              <a:t>    </a:t>
            </a:r>
            <a:r>
              <a:rPr lang="en-CA" dirty="0">
                <a:solidFill>
                  <a:srgbClr val="871094"/>
                </a:solidFill>
              </a:rPr>
              <a:t>"dt"</a:t>
            </a:r>
            <a:r>
              <a:rPr lang="en-CA" dirty="0"/>
              <a:t>: </a:t>
            </a:r>
            <a:r>
              <a:rPr lang="en-CA" dirty="0">
                <a:solidFill>
                  <a:srgbClr val="067D17"/>
                </a:solidFill>
              </a:rPr>
              <a:t>"2022-04-14"</a:t>
            </a:r>
            <a:br>
              <a:rPr lang="en-CA" dirty="0">
                <a:solidFill>
                  <a:srgbClr val="067D17"/>
                </a:solidFill>
              </a:rPr>
            </a:br>
            <a:r>
              <a:rPr lang="en-CA" dirty="0">
                <a:solidFill>
                  <a:srgbClr val="067D17"/>
                </a:solidFill>
              </a:rPr>
              <a:t>  </a:t>
            </a:r>
            <a:r>
              <a:rPr lang="en-CA" dirty="0"/>
              <a:t>},</a:t>
            </a:r>
            <a:br>
              <a:rPr lang="en-CA" dirty="0"/>
            </a:br>
            <a:r>
              <a:rPr lang="en-CA" dirty="0"/>
              <a:t>  {</a:t>
            </a:r>
            <a:br>
              <a:rPr lang="en-CA" dirty="0"/>
            </a:br>
            <a:r>
              <a:rPr lang="en-CA" dirty="0"/>
              <a:t>    </a:t>
            </a:r>
            <a:r>
              <a:rPr lang="en-CA" dirty="0">
                <a:solidFill>
                  <a:srgbClr val="871094"/>
                </a:solidFill>
              </a:rPr>
              <a:t>"</a:t>
            </a:r>
            <a:r>
              <a:rPr lang="en-CA" dirty="0" err="1">
                <a:solidFill>
                  <a:srgbClr val="871094"/>
                </a:solidFill>
              </a:rPr>
              <a:t>business_id</a:t>
            </a:r>
            <a:r>
              <a:rPr lang="en-CA" dirty="0">
                <a:solidFill>
                  <a:srgbClr val="871094"/>
                </a:solidFill>
              </a:rPr>
              <a:t>"</a:t>
            </a:r>
            <a:r>
              <a:rPr lang="en-CA" dirty="0"/>
              <a:t>: </a:t>
            </a:r>
            <a:r>
              <a:rPr lang="en-CA" dirty="0">
                <a:solidFill>
                  <a:srgbClr val="067D17"/>
                </a:solidFill>
              </a:rPr>
              <a:t>"n_0UpQx1hsNbnPUSlodU8w"</a:t>
            </a:r>
            <a:r>
              <a:rPr lang="en-CA" dirty="0"/>
              <a:t>,</a:t>
            </a:r>
            <a:br>
              <a:rPr lang="en-CA" dirty="0"/>
            </a:br>
            <a:r>
              <a:rPr lang="en-CA" dirty="0"/>
              <a:t>    </a:t>
            </a:r>
            <a:r>
              <a:rPr lang="en-CA" dirty="0">
                <a:solidFill>
                  <a:srgbClr val="871094"/>
                </a:solidFill>
              </a:rPr>
              <a:t>"name"</a:t>
            </a:r>
            <a:r>
              <a:rPr lang="en-CA" dirty="0"/>
              <a:t>: </a:t>
            </a:r>
            <a:r>
              <a:rPr lang="en-CA" dirty="0">
                <a:solidFill>
                  <a:srgbClr val="067D17"/>
                </a:solidFill>
              </a:rPr>
              <a:t>"Famous Footwear"</a:t>
            </a:r>
            <a:r>
              <a:rPr lang="en-CA" dirty="0"/>
              <a:t>,</a:t>
            </a:r>
            <a:br>
              <a:rPr lang="en-CA" dirty="0"/>
            </a:br>
            <a:r>
              <a:rPr lang="en-CA" dirty="0"/>
              <a:t>    </a:t>
            </a:r>
            <a:r>
              <a:rPr lang="en-CA" dirty="0">
                <a:solidFill>
                  <a:srgbClr val="871094"/>
                </a:solidFill>
              </a:rPr>
              <a:t>"</a:t>
            </a:r>
            <a:r>
              <a:rPr lang="en-CA" dirty="0" err="1">
                <a:solidFill>
                  <a:srgbClr val="871094"/>
                </a:solidFill>
              </a:rPr>
              <a:t>num_tips</a:t>
            </a:r>
            <a:r>
              <a:rPr lang="en-CA" dirty="0">
                <a:solidFill>
                  <a:srgbClr val="871094"/>
                </a:solidFill>
              </a:rPr>
              <a:t>"</a:t>
            </a:r>
            <a:r>
              <a:rPr lang="en-CA" dirty="0"/>
              <a:t>: </a:t>
            </a:r>
            <a:r>
              <a:rPr lang="en-CA" dirty="0">
                <a:solidFill>
                  <a:srgbClr val="1750EB"/>
                </a:solidFill>
              </a:rPr>
              <a:t>0</a:t>
            </a:r>
            <a:r>
              <a:rPr lang="en-CA" dirty="0"/>
              <a:t>,</a:t>
            </a:r>
            <a:br>
              <a:rPr lang="en-CA" dirty="0"/>
            </a:br>
            <a:r>
              <a:rPr lang="en-CA" dirty="0"/>
              <a:t>    </a:t>
            </a:r>
            <a:r>
              <a:rPr lang="en-CA" dirty="0">
                <a:solidFill>
                  <a:srgbClr val="871094"/>
                </a:solidFill>
              </a:rPr>
              <a:t>"</a:t>
            </a:r>
            <a:r>
              <a:rPr lang="en-CA" dirty="0" err="1">
                <a:solidFill>
                  <a:srgbClr val="871094"/>
                </a:solidFill>
              </a:rPr>
              <a:t>num_checkins</a:t>
            </a:r>
            <a:r>
              <a:rPr lang="en-CA" dirty="0">
                <a:solidFill>
                  <a:srgbClr val="871094"/>
                </a:solidFill>
              </a:rPr>
              <a:t>"</a:t>
            </a:r>
            <a:r>
              <a:rPr lang="en-CA" dirty="0"/>
              <a:t>: </a:t>
            </a:r>
            <a:r>
              <a:rPr lang="en-CA" dirty="0">
                <a:solidFill>
                  <a:srgbClr val="1750EB"/>
                </a:solidFill>
              </a:rPr>
              <a:t>8</a:t>
            </a:r>
            <a:r>
              <a:rPr lang="en-CA" dirty="0"/>
              <a:t>,</a:t>
            </a:r>
            <a:br>
              <a:rPr lang="en-CA" dirty="0"/>
            </a:br>
            <a:r>
              <a:rPr lang="en-CA" dirty="0"/>
              <a:t>    </a:t>
            </a:r>
            <a:r>
              <a:rPr lang="en-CA" dirty="0">
                <a:solidFill>
                  <a:srgbClr val="871094"/>
                </a:solidFill>
              </a:rPr>
              <a:t>"</a:t>
            </a:r>
            <a:r>
              <a:rPr lang="en-CA" dirty="0" err="1">
                <a:solidFill>
                  <a:srgbClr val="871094"/>
                </a:solidFill>
              </a:rPr>
              <a:t>num_reviews</a:t>
            </a:r>
            <a:r>
              <a:rPr lang="en-CA" dirty="0">
                <a:solidFill>
                  <a:srgbClr val="871094"/>
                </a:solidFill>
              </a:rPr>
              <a:t>"</a:t>
            </a:r>
            <a:r>
              <a:rPr lang="en-CA" dirty="0"/>
              <a:t>: </a:t>
            </a:r>
            <a:r>
              <a:rPr lang="en-CA" dirty="0">
                <a:solidFill>
                  <a:srgbClr val="1750EB"/>
                </a:solidFill>
              </a:rPr>
              <a:t>0</a:t>
            </a:r>
            <a:r>
              <a:rPr lang="en-CA" dirty="0"/>
              <a:t>,</a:t>
            </a:r>
            <a:br>
              <a:rPr lang="en-CA" dirty="0"/>
            </a:br>
            <a:r>
              <a:rPr lang="en-CA" dirty="0"/>
              <a:t>    </a:t>
            </a:r>
            <a:r>
              <a:rPr lang="en-CA" dirty="0">
                <a:solidFill>
                  <a:srgbClr val="871094"/>
                </a:solidFill>
              </a:rPr>
              <a:t>"</a:t>
            </a:r>
            <a:r>
              <a:rPr lang="en-CA" dirty="0" err="1">
                <a:solidFill>
                  <a:srgbClr val="871094"/>
                </a:solidFill>
              </a:rPr>
              <a:t>num_interactions</a:t>
            </a:r>
            <a:r>
              <a:rPr lang="en-CA" dirty="0">
                <a:solidFill>
                  <a:srgbClr val="871094"/>
                </a:solidFill>
              </a:rPr>
              <a:t>"</a:t>
            </a:r>
            <a:r>
              <a:rPr lang="en-CA" dirty="0"/>
              <a:t>: </a:t>
            </a:r>
            <a:r>
              <a:rPr lang="en-CA" dirty="0">
                <a:solidFill>
                  <a:srgbClr val="1750EB"/>
                </a:solidFill>
              </a:rPr>
              <a:t>8</a:t>
            </a:r>
            <a:r>
              <a:rPr lang="en-CA" dirty="0"/>
              <a:t>,</a:t>
            </a:r>
            <a:br>
              <a:rPr lang="en-CA" dirty="0"/>
            </a:br>
            <a:r>
              <a:rPr lang="en-CA" dirty="0"/>
              <a:t>    </a:t>
            </a:r>
            <a:r>
              <a:rPr lang="en-CA" dirty="0">
                <a:solidFill>
                  <a:srgbClr val="871094"/>
                </a:solidFill>
              </a:rPr>
              <a:t>"dt"</a:t>
            </a:r>
            <a:r>
              <a:rPr lang="en-CA" dirty="0"/>
              <a:t>: </a:t>
            </a:r>
            <a:r>
              <a:rPr lang="en-CA" dirty="0">
                <a:solidFill>
                  <a:srgbClr val="067D17"/>
                </a:solidFill>
              </a:rPr>
              <a:t>"2022-04-14"</a:t>
            </a:r>
            <a:br>
              <a:rPr lang="en-CA" dirty="0">
                <a:solidFill>
                  <a:srgbClr val="067D17"/>
                </a:solidFill>
              </a:rPr>
            </a:br>
            <a:r>
              <a:rPr lang="en-CA" dirty="0">
                <a:solidFill>
                  <a:srgbClr val="067D17"/>
                </a:solidFill>
              </a:rPr>
              <a:t>  </a:t>
            </a:r>
            <a:r>
              <a:rPr lang="en-CA" dirty="0"/>
              <a:t>},</a:t>
            </a:r>
            <a:br>
              <a:rPr lang="en-CA" dirty="0"/>
            </a:br>
            <a:r>
              <a:rPr lang="en-CA" dirty="0"/>
              <a:t>  {</a:t>
            </a:r>
            <a:br>
              <a:rPr lang="en-CA" dirty="0"/>
            </a:br>
            <a:r>
              <a:rPr lang="en-CA" dirty="0"/>
              <a:t>    </a:t>
            </a:r>
            <a:r>
              <a:rPr lang="en-CA" dirty="0">
                <a:solidFill>
                  <a:srgbClr val="871094"/>
                </a:solidFill>
              </a:rPr>
              <a:t>"</a:t>
            </a:r>
            <a:r>
              <a:rPr lang="en-CA" dirty="0" err="1">
                <a:solidFill>
                  <a:srgbClr val="871094"/>
                </a:solidFill>
              </a:rPr>
              <a:t>business_id</a:t>
            </a:r>
            <a:r>
              <a:rPr lang="en-CA" dirty="0">
                <a:solidFill>
                  <a:srgbClr val="871094"/>
                </a:solidFill>
              </a:rPr>
              <a:t>"</a:t>
            </a:r>
            <a:r>
              <a:rPr lang="en-CA" dirty="0"/>
              <a:t>: </a:t>
            </a:r>
            <a:r>
              <a:rPr lang="en-CA" dirty="0">
                <a:solidFill>
                  <a:srgbClr val="067D17"/>
                </a:solidFill>
              </a:rPr>
              <a:t>"qkRM_2X51Yqxk3btlwAQIg"</a:t>
            </a:r>
            <a:r>
              <a:rPr lang="en-CA" dirty="0"/>
              <a:t>,</a:t>
            </a:r>
            <a:br>
              <a:rPr lang="en-CA" dirty="0"/>
            </a:br>
            <a:r>
              <a:rPr lang="en-CA" dirty="0"/>
              <a:t>    </a:t>
            </a:r>
            <a:r>
              <a:rPr lang="en-CA" dirty="0">
                <a:solidFill>
                  <a:srgbClr val="871094"/>
                </a:solidFill>
              </a:rPr>
              <a:t>"name"</a:t>
            </a:r>
            <a:r>
              <a:rPr lang="en-CA" dirty="0"/>
              <a:t>: </a:t>
            </a:r>
            <a:r>
              <a:rPr lang="en-CA" dirty="0">
                <a:solidFill>
                  <a:srgbClr val="067D17"/>
                </a:solidFill>
              </a:rPr>
              <a:t>"Temple Beth-El"</a:t>
            </a:r>
            <a:r>
              <a:rPr lang="en-CA" dirty="0"/>
              <a:t>,</a:t>
            </a:r>
            <a:br>
              <a:rPr lang="en-CA" dirty="0"/>
            </a:br>
            <a:r>
              <a:rPr lang="en-CA" dirty="0"/>
              <a:t>    </a:t>
            </a:r>
            <a:r>
              <a:rPr lang="en-CA" dirty="0">
                <a:solidFill>
                  <a:srgbClr val="871094"/>
                </a:solidFill>
              </a:rPr>
              <a:t>"</a:t>
            </a:r>
            <a:r>
              <a:rPr lang="en-CA" dirty="0" err="1">
                <a:solidFill>
                  <a:srgbClr val="871094"/>
                </a:solidFill>
              </a:rPr>
              <a:t>num_tips</a:t>
            </a:r>
            <a:r>
              <a:rPr lang="en-CA" dirty="0">
                <a:solidFill>
                  <a:srgbClr val="871094"/>
                </a:solidFill>
              </a:rPr>
              <a:t>"</a:t>
            </a:r>
            <a:r>
              <a:rPr lang="en-CA" dirty="0"/>
              <a:t>: </a:t>
            </a:r>
            <a:r>
              <a:rPr lang="en-CA" dirty="0">
                <a:solidFill>
                  <a:srgbClr val="1750EB"/>
                </a:solidFill>
              </a:rPr>
              <a:t>0</a:t>
            </a:r>
            <a:r>
              <a:rPr lang="en-CA" dirty="0"/>
              <a:t>,</a:t>
            </a:r>
            <a:br>
              <a:rPr lang="en-CA" dirty="0"/>
            </a:br>
            <a:r>
              <a:rPr lang="en-CA" dirty="0"/>
              <a:t>    </a:t>
            </a:r>
            <a:r>
              <a:rPr lang="en-CA" dirty="0">
                <a:solidFill>
                  <a:srgbClr val="871094"/>
                </a:solidFill>
              </a:rPr>
              <a:t>"</a:t>
            </a:r>
            <a:r>
              <a:rPr lang="en-CA" dirty="0" err="1">
                <a:solidFill>
                  <a:srgbClr val="871094"/>
                </a:solidFill>
              </a:rPr>
              <a:t>num_checkins</a:t>
            </a:r>
            <a:r>
              <a:rPr lang="en-CA" dirty="0">
                <a:solidFill>
                  <a:srgbClr val="871094"/>
                </a:solidFill>
              </a:rPr>
              <a:t>"</a:t>
            </a:r>
            <a:r>
              <a:rPr lang="en-CA" dirty="0"/>
              <a:t>: </a:t>
            </a:r>
            <a:r>
              <a:rPr lang="en-CA" dirty="0">
                <a:solidFill>
                  <a:srgbClr val="1750EB"/>
                </a:solidFill>
              </a:rPr>
              <a:t>1</a:t>
            </a:r>
            <a:r>
              <a:rPr lang="en-CA" dirty="0"/>
              <a:t>,</a:t>
            </a:r>
            <a:br>
              <a:rPr lang="en-CA" dirty="0"/>
            </a:br>
            <a:r>
              <a:rPr lang="en-CA" dirty="0"/>
              <a:t>    </a:t>
            </a:r>
            <a:r>
              <a:rPr lang="en-CA" dirty="0">
                <a:solidFill>
                  <a:srgbClr val="871094"/>
                </a:solidFill>
              </a:rPr>
              <a:t>"</a:t>
            </a:r>
            <a:r>
              <a:rPr lang="en-CA" dirty="0" err="1">
                <a:solidFill>
                  <a:srgbClr val="871094"/>
                </a:solidFill>
              </a:rPr>
              <a:t>num_reviews</a:t>
            </a:r>
            <a:r>
              <a:rPr lang="en-CA" dirty="0">
                <a:solidFill>
                  <a:srgbClr val="871094"/>
                </a:solidFill>
              </a:rPr>
              <a:t>"</a:t>
            </a:r>
            <a:r>
              <a:rPr lang="en-CA" dirty="0"/>
              <a:t>: </a:t>
            </a:r>
            <a:r>
              <a:rPr lang="en-CA" dirty="0">
                <a:solidFill>
                  <a:srgbClr val="1750EB"/>
                </a:solidFill>
              </a:rPr>
              <a:t>1</a:t>
            </a:r>
            <a:r>
              <a:rPr lang="en-CA" dirty="0"/>
              <a:t>,</a:t>
            </a:r>
            <a:br>
              <a:rPr lang="en-CA" dirty="0"/>
            </a:br>
            <a:r>
              <a:rPr lang="en-CA" dirty="0"/>
              <a:t>    </a:t>
            </a:r>
            <a:r>
              <a:rPr lang="en-CA" dirty="0">
                <a:solidFill>
                  <a:srgbClr val="871094"/>
                </a:solidFill>
              </a:rPr>
              <a:t>"</a:t>
            </a:r>
            <a:r>
              <a:rPr lang="en-CA" dirty="0" err="1">
                <a:solidFill>
                  <a:srgbClr val="871094"/>
                </a:solidFill>
              </a:rPr>
              <a:t>num_interactions</a:t>
            </a:r>
            <a:r>
              <a:rPr lang="en-CA" dirty="0">
                <a:solidFill>
                  <a:srgbClr val="871094"/>
                </a:solidFill>
              </a:rPr>
              <a:t>"</a:t>
            </a:r>
            <a:r>
              <a:rPr lang="en-CA" dirty="0"/>
              <a:t>: </a:t>
            </a:r>
            <a:r>
              <a:rPr lang="en-CA" dirty="0">
                <a:solidFill>
                  <a:srgbClr val="1750EB"/>
                </a:solidFill>
              </a:rPr>
              <a:t>2</a:t>
            </a:r>
            <a:r>
              <a:rPr lang="en-CA" dirty="0"/>
              <a:t>,</a:t>
            </a:r>
            <a:br>
              <a:rPr lang="en-CA" dirty="0"/>
            </a:br>
            <a:r>
              <a:rPr lang="en-CA" dirty="0"/>
              <a:t>    </a:t>
            </a:r>
            <a:r>
              <a:rPr lang="en-CA" dirty="0">
                <a:solidFill>
                  <a:srgbClr val="871094"/>
                </a:solidFill>
              </a:rPr>
              <a:t>"dt"</a:t>
            </a:r>
            <a:r>
              <a:rPr lang="en-CA" dirty="0"/>
              <a:t>: </a:t>
            </a:r>
            <a:r>
              <a:rPr lang="en-CA" dirty="0">
                <a:solidFill>
                  <a:srgbClr val="067D17"/>
                </a:solidFill>
              </a:rPr>
              <a:t>"2022-04-14"</a:t>
            </a:r>
            <a:br>
              <a:rPr lang="en-CA" dirty="0">
                <a:solidFill>
                  <a:srgbClr val="067D17"/>
                </a:solidFill>
              </a:rPr>
            </a:br>
            <a:r>
              <a:rPr lang="en-CA" dirty="0">
                <a:solidFill>
                  <a:srgbClr val="067D17"/>
                </a:solidFill>
              </a:rPr>
              <a:t>  </a:t>
            </a:r>
            <a:r>
              <a:rPr lang="en-CA" dirty="0"/>
              <a:t>},</a:t>
            </a:r>
            <a:br>
              <a:rPr lang="en-CA" dirty="0"/>
            </a:br>
            <a:r>
              <a:rPr lang="en-CA" dirty="0"/>
              <a:t>  {</a:t>
            </a:r>
            <a:br>
              <a:rPr lang="en-CA" dirty="0"/>
            </a:br>
            <a:r>
              <a:rPr lang="en-CA" dirty="0"/>
              <a:t>    </a:t>
            </a:r>
            <a:r>
              <a:rPr lang="en-CA" dirty="0">
                <a:solidFill>
                  <a:srgbClr val="871094"/>
                </a:solidFill>
              </a:rPr>
              <a:t>"</a:t>
            </a:r>
            <a:r>
              <a:rPr lang="en-CA" dirty="0" err="1">
                <a:solidFill>
                  <a:srgbClr val="871094"/>
                </a:solidFill>
              </a:rPr>
              <a:t>business_id</a:t>
            </a:r>
            <a:r>
              <a:rPr lang="en-CA" dirty="0">
                <a:solidFill>
                  <a:srgbClr val="871094"/>
                </a:solidFill>
              </a:rPr>
              <a:t>"</a:t>
            </a:r>
            <a:r>
              <a:rPr lang="en-CA" dirty="0"/>
              <a:t>: </a:t>
            </a:r>
            <a:r>
              <a:rPr lang="en-CA" dirty="0">
                <a:solidFill>
                  <a:srgbClr val="067D17"/>
                </a:solidFill>
              </a:rPr>
              <a:t>"</a:t>
            </a:r>
            <a:r>
              <a:rPr lang="en-CA" dirty="0" err="1">
                <a:solidFill>
                  <a:srgbClr val="067D17"/>
                </a:solidFill>
              </a:rPr>
              <a:t>tUFrWirKiKi_TAnsVWINQQ</a:t>
            </a:r>
            <a:r>
              <a:rPr lang="en-CA" dirty="0">
                <a:solidFill>
                  <a:srgbClr val="067D17"/>
                </a:solidFill>
              </a:rPr>
              <a:t>"</a:t>
            </a:r>
            <a:r>
              <a:rPr lang="en-CA" dirty="0"/>
              <a:t>,</a:t>
            </a:r>
            <a:br>
              <a:rPr lang="en-CA" dirty="0"/>
            </a:br>
            <a:r>
              <a:rPr lang="en-CA" dirty="0"/>
              <a:t>    </a:t>
            </a:r>
            <a:r>
              <a:rPr lang="en-CA" dirty="0">
                <a:solidFill>
                  <a:srgbClr val="871094"/>
                </a:solidFill>
              </a:rPr>
              <a:t>"name"</a:t>
            </a:r>
            <a:r>
              <a:rPr lang="en-CA" dirty="0"/>
              <a:t>: </a:t>
            </a:r>
            <a:r>
              <a:rPr lang="en-CA" dirty="0">
                <a:solidFill>
                  <a:srgbClr val="067D17"/>
                </a:solidFill>
              </a:rPr>
              <a:t>"Target"</a:t>
            </a:r>
            <a:r>
              <a:rPr lang="en-CA" dirty="0"/>
              <a:t>,</a:t>
            </a:r>
            <a:br>
              <a:rPr lang="en-CA" dirty="0"/>
            </a:br>
            <a:r>
              <a:rPr lang="en-CA" dirty="0"/>
              <a:t>    </a:t>
            </a:r>
            <a:r>
              <a:rPr lang="en-CA" dirty="0">
                <a:solidFill>
                  <a:srgbClr val="871094"/>
                </a:solidFill>
              </a:rPr>
              <a:t>"</a:t>
            </a:r>
            <a:r>
              <a:rPr lang="en-CA" dirty="0" err="1">
                <a:solidFill>
                  <a:srgbClr val="871094"/>
                </a:solidFill>
              </a:rPr>
              <a:t>num_tips</a:t>
            </a:r>
            <a:r>
              <a:rPr lang="en-CA" dirty="0">
                <a:solidFill>
                  <a:srgbClr val="871094"/>
                </a:solidFill>
              </a:rPr>
              <a:t>"</a:t>
            </a:r>
            <a:r>
              <a:rPr lang="en-CA" dirty="0"/>
              <a:t>: </a:t>
            </a:r>
            <a:r>
              <a:rPr lang="en-CA" dirty="0">
                <a:solidFill>
                  <a:srgbClr val="1750EB"/>
                </a:solidFill>
              </a:rPr>
              <a:t>0</a:t>
            </a:r>
            <a:r>
              <a:rPr lang="en-CA" dirty="0"/>
              <a:t>,</a:t>
            </a:r>
            <a:br>
              <a:rPr lang="en-CA" dirty="0"/>
            </a:br>
            <a:r>
              <a:rPr lang="en-CA" dirty="0"/>
              <a:t>    </a:t>
            </a:r>
            <a:r>
              <a:rPr lang="en-CA" dirty="0">
                <a:solidFill>
                  <a:srgbClr val="871094"/>
                </a:solidFill>
              </a:rPr>
              <a:t>"</a:t>
            </a:r>
            <a:r>
              <a:rPr lang="en-CA" dirty="0" err="1">
                <a:solidFill>
                  <a:srgbClr val="871094"/>
                </a:solidFill>
              </a:rPr>
              <a:t>num_checkins</a:t>
            </a:r>
            <a:r>
              <a:rPr lang="en-CA" dirty="0">
                <a:solidFill>
                  <a:srgbClr val="871094"/>
                </a:solidFill>
              </a:rPr>
              <a:t>"</a:t>
            </a:r>
            <a:r>
              <a:rPr lang="en-CA" dirty="0"/>
              <a:t>: </a:t>
            </a:r>
            <a:r>
              <a:rPr lang="en-CA" dirty="0">
                <a:solidFill>
                  <a:srgbClr val="1750EB"/>
                </a:solidFill>
              </a:rPr>
              <a:t>1</a:t>
            </a:r>
            <a:r>
              <a:rPr lang="en-CA" dirty="0"/>
              <a:t>,</a:t>
            </a:r>
            <a:br>
              <a:rPr lang="en-CA" dirty="0"/>
            </a:br>
            <a:r>
              <a:rPr lang="en-CA" dirty="0"/>
              <a:t>    </a:t>
            </a:r>
            <a:r>
              <a:rPr lang="en-CA" dirty="0">
                <a:solidFill>
                  <a:srgbClr val="871094"/>
                </a:solidFill>
              </a:rPr>
              <a:t>"</a:t>
            </a:r>
            <a:r>
              <a:rPr lang="en-CA" dirty="0" err="1">
                <a:solidFill>
                  <a:srgbClr val="871094"/>
                </a:solidFill>
              </a:rPr>
              <a:t>num_reviews</a:t>
            </a:r>
            <a:r>
              <a:rPr lang="en-CA" dirty="0">
                <a:solidFill>
                  <a:srgbClr val="871094"/>
                </a:solidFill>
              </a:rPr>
              <a:t>"</a:t>
            </a:r>
            <a:r>
              <a:rPr lang="en-CA" dirty="0"/>
              <a:t>: </a:t>
            </a:r>
            <a:r>
              <a:rPr lang="en-CA" dirty="0">
                <a:solidFill>
                  <a:srgbClr val="1750EB"/>
                </a:solidFill>
              </a:rPr>
              <a:t>0</a:t>
            </a:r>
            <a:r>
              <a:rPr lang="en-CA" dirty="0"/>
              <a:t>,</a:t>
            </a:r>
            <a:br>
              <a:rPr lang="en-CA" dirty="0"/>
            </a:br>
            <a:r>
              <a:rPr lang="en-CA" dirty="0"/>
              <a:t>    </a:t>
            </a:r>
            <a:r>
              <a:rPr lang="en-CA" dirty="0">
                <a:solidFill>
                  <a:srgbClr val="871094"/>
                </a:solidFill>
              </a:rPr>
              <a:t>"</a:t>
            </a:r>
            <a:r>
              <a:rPr lang="en-CA" dirty="0" err="1">
                <a:solidFill>
                  <a:srgbClr val="871094"/>
                </a:solidFill>
              </a:rPr>
              <a:t>num_interactions</a:t>
            </a:r>
            <a:r>
              <a:rPr lang="en-CA" dirty="0">
                <a:solidFill>
                  <a:srgbClr val="871094"/>
                </a:solidFill>
              </a:rPr>
              <a:t>"</a:t>
            </a:r>
            <a:r>
              <a:rPr lang="en-CA" dirty="0"/>
              <a:t>: </a:t>
            </a:r>
            <a:r>
              <a:rPr lang="en-CA" dirty="0">
                <a:solidFill>
                  <a:srgbClr val="1750EB"/>
                </a:solidFill>
              </a:rPr>
              <a:t>1</a:t>
            </a:r>
            <a:r>
              <a:rPr lang="en-CA" dirty="0"/>
              <a:t>,</a:t>
            </a:r>
            <a:br>
              <a:rPr lang="en-CA" dirty="0"/>
            </a:br>
            <a:r>
              <a:rPr lang="en-CA" dirty="0"/>
              <a:t>    </a:t>
            </a:r>
            <a:r>
              <a:rPr lang="en-CA" dirty="0">
                <a:solidFill>
                  <a:srgbClr val="871094"/>
                </a:solidFill>
              </a:rPr>
              <a:t>"dt"</a:t>
            </a:r>
            <a:r>
              <a:rPr lang="en-CA" dirty="0"/>
              <a:t>: </a:t>
            </a:r>
            <a:r>
              <a:rPr lang="en-CA" dirty="0">
                <a:solidFill>
                  <a:srgbClr val="067D17"/>
                </a:solidFill>
              </a:rPr>
              <a:t>"2022-04-14"</a:t>
            </a:r>
            <a:br>
              <a:rPr lang="en-CA" dirty="0">
                <a:solidFill>
                  <a:srgbClr val="067D17"/>
                </a:solidFill>
              </a:rPr>
            </a:br>
            <a:r>
              <a:rPr lang="en-CA" dirty="0">
                <a:solidFill>
                  <a:srgbClr val="067D17"/>
                </a:solidFill>
              </a:rPr>
              <a:t>  </a:t>
            </a:r>
            <a:r>
              <a:rPr lang="en-CA" dirty="0"/>
              <a:t>}]</a:t>
            </a:r>
            <a:endParaRPr lang="en-US" dirty="0"/>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 y="6368489"/>
            <a:ext cx="12188825" cy="489511"/>
          </a:xfrm>
          <a:prstGeom prst="rect">
            <a:avLst/>
          </a:prstGeom>
        </p:spPr>
      </p:pic>
      <p:pic>
        <p:nvPicPr>
          <p:cNvPr id="3" name="Picture 2">
            <a:extLst>
              <a:ext uri="{FF2B5EF4-FFF2-40B4-BE49-F238E27FC236}">
                <a16:creationId xmlns:a16="http://schemas.microsoft.com/office/drawing/2014/main" id="{6EF44FA2-B8DD-60E6-F1AB-1D57A3ED133B}"/>
              </a:ext>
            </a:extLst>
          </p:cNvPr>
          <p:cNvPicPr>
            <a:picLocks noChangeAspect="1"/>
          </p:cNvPicPr>
          <p:nvPr/>
        </p:nvPicPr>
        <p:blipFill>
          <a:blip r:embed="rId4"/>
          <a:stretch>
            <a:fillRect/>
          </a:stretch>
        </p:blipFill>
        <p:spPr>
          <a:xfrm>
            <a:off x="0" y="-1"/>
            <a:ext cx="12188824" cy="391085"/>
          </a:xfrm>
          <a:prstGeom prst="rect">
            <a:avLst/>
          </a:prstGeom>
        </p:spPr>
      </p:pic>
    </p:spTree>
    <p:extLst>
      <p:ext uri="{BB962C8B-B14F-4D97-AF65-F5344CB8AC3E}">
        <p14:creationId xmlns:p14="http://schemas.microsoft.com/office/powerpoint/2010/main" val="23774573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BFE7F0"/>
        </a:solidFill>
        <a:effectLst/>
      </p:bgPr>
    </p:bg>
    <p:spTree>
      <p:nvGrpSpPr>
        <p:cNvPr id="1" name="Shape 888"/>
        <p:cNvGrpSpPr/>
        <p:nvPr/>
      </p:nvGrpSpPr>
      <p:grpSpPr>
        <a:xfrm>
          <a:off x="0" y="0"/>
          <a:ext cx="0" cy="0"/>
          <a:chOff x="0" y="0"/>
          <a:chExt cx="0" cy="0"/>
        </a:xfrm>
      </p:grpSpPr>
      <p:sp>
        <p:nvSpPr>
          <p:cNvPr id="889" name="Google Shape;889;p8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56</a:t>
            </a:fld>
            <a:endParaRPr/>
          </a:p>
        </p:txBody>
      </p:sp>
      <p:sp>
        <p:nvSpPr>
          <p:cNvPr id="14" name="Rectangle 13">
            <a:extLst>
              <a:ext uri="{FF2B5EF4-FFF2-40B4-BE49-F238E27FC236}">
                <a16:creationId xmlns:a16="http://schemas.microsoft.com/office/drawing/2014/main" id="{0A0C42FE-DCBF-2BB1-40B1-A4380CE72E4C}"/>
              </a:ext>
            </a:extLst>
          </p:cNvPr>
          <p:cNvSpPr/>
          <p:nvPr/>
        </p:nvSpPr>
        <p:spPr>
          <a:xfrm>
            <a:off x="766856" y="-13240164"/>
            <a:ext cx="10655113" cy="19515364"/>
          </a:xfrm>
          <a:prstGeom prst="rect">
            <a:avLst/>
          </a:prstGeom>
          <a:solidFill>
            <a:schemeClr val="bg1"/>
          </a:solidFill>
        </p:spPr>
        <p:txBody>
          <a:bodyPr wrap="square">
            <a:spAutoFit/>
          </a:bodyPr>
          <a:lstStyle/>
          <a:p>
            <a:r>
              <a:rPr lang="en-CA" dirty="0"/>
              <a:t>[</a:t>
            </a:r>
            <a:br>
              <a:rPr lang="en-CA" dirty="0"/>
            </a:br>
            <a:r>
              <a:rPr lang="en-CA" dirty="0"/>
              <a:t>  {</a:t>
            </a:r>
            <a:br>
              <a:rPr lang="en-CA" dirty="0"/>
            </a:br>
            <a:r>
              <a:rPr lang="en-CA" dirty="0"/>
              <a:t>    </a:t>
            </a:r>
            <a:r>
              <a:rPr lang="en-CA" dirty="0">
                <a:solidFill>
                  <a:srgbClr val="871094"/>
                </a:solidFill>
              </a:rPr>
              <a:t>"</a:t>
            </a:r>
            <a:r>
              <a:rPr lang="en-CA" dirty="0" err="1">
                <a:solidFill>
                  <a:srgbClr val="871094"/>
                </a:solidFill>
              </a:rPr>
              <a:t>business_id</a:t>
            </a:r>
            <a:r>
              <a:rPr lang="en-CA" dirty="0">
                <a:solidFill>
                  <a:srgbClr val="871094"/>
                </a:solidFill>
              </a:rPr>
              <a:t>"</a:t>
            </a:r>
            <a:r>
              <a:rPr lang="en-CA" dirty="0"/>
              <a:t>: </a:t>
            </a:r>
            <a:r>
              <a:rPr lang="en-CA" dirty="0">
                <a:solidFill>
                  <a:srgbClr val="067D17"/>
                </a:solidFill>
              </a:rPr>
              <a:t>"CF33F8-E6oudUQ46HnavjQ"</a:t>
            </a:r>
            <a:r>
              <a:rPr lang="en-CA" dirty="0"/>
              <a:t>,</a:t>
            </a:r>
            <a:br>
              <a:rPr lang="en-CA" dirty="0"/>
            </a:br>
            <a:r>
              <a:rPr lang="en-CA" dirty="0"/>
              <a:t>    </a:t>
            </a:r>
            <a:r>
              <a:rPr lang="en-CA" dirty="0">
                <a:solidFill>
                  <a:srgbClr val="871094"/>
                </a:solidFill>
              </a:rPr>
              <a:t>"name"</a:t>
            </a:r>
            <a:r>
              <a:rPr lang="en-CA" dirty="0"/>
              <a:t>: </a:t>
            </a:r>
            <a:r>
              <a:rPr lang="en-CA" dirty="0">
                <a:solidFill>
                  <a:srgbClr val="067D17"/>
                </a:solidFill>
              </a:rPr>
              <a:t>"Sonic Drive-In"</a:t>
            </a:r>
            <a:r>
              <a:rPr lang="en-CA" dirty="0"/>
              <a:t>,</a:t>
            </a:r>
            <a:br>
              <a:rPr lang="en-CA" dirty="0"/>
            </a:br>
            <a:r>
              <a:rPr lang="en-CA" dirty="0"/>
              <a:t>    </a:t>
            </a:r>
            <a:r>
              <a:rPr lang="en-CA" dirty="0">
                <a:solidFill>
                  <a:srgbClr val="871094"/>
                </a:solidFill>
              </a:rPr>
              <a:t>"</a:t>
            </a:r>
            <a:r>
              <a:rPr lang="en-CA" dirty="0" err="1">
                <a:solidFill>
                  <a:srgbClr val="871094"/>
                </a:solidFill>
              </a:rPr>
              <a:t>num_tips</a:t>
            </a:r>
            <a:r>
              <a:rPr lang="en-CA" dirty="0">
                <a:solidFill>
                  <a:srgbClr val="871094"/>
                </a:solidFill>
              </a:rPr>
              <a:t>"</a:t>
            </a:r>
            <a:r>
              <a:rPr lang="en-CA" dirty="0"/>
              <a:t>: </a:t>
            </a:r>
            <a:r>
              <a:rPr lang="en-CA" dirty="0">
                <a:solidFill>
                  <a:srgbClr val="1750EB"/>
                </a:solidFill>
              </a:rPr>
              <a:t>1</a:t>
            </a:r>
            <a:r>
              <a:rPr lang="en-CA" dirty="0"/>
              <a:t>,</a:t>
            </a:r>
            <a:br>
              <a:rPr lang="en-CA" dirty="0"/>
            </a:br>
            <a:r>
              <a:rPr lang="en-CA" dirty="0"/>
              <a:t>    </a:t>
            </a:r>
            <a:r>
              <a:rPr lang="en-CA" dirty="0">
                <a:solidFill>
                  <a:srgbClr val="871094"/>
                </a:solidFill>
              </a:rPr>
              <a:t>"</a:t>
            </a:r>
            <a:r>
              <a:rPr lang="en-CA" dirty="0" err="1">
                <a:solidFill>
                  <a:srgbClr val="871094"/>
                </a:solidFill>
              </a:rPr>
              <a:t>num_checkins</a:t>
            </a:r>
            <a:r>
              <a:rPr lang="en-CA" dirty="0">
                <a:solidFill>
                  <a:srgbClr val="871094"/>
                </a:solidFill>
              </a:rPr>
              <a:t>"</a:t>
            </a:r>
            <a:r>
              <a:rPr lang="en-CA" dirty="0"/>
              <a:t>: </a:t>
            </a:r>
            <a:r>
              <a:rPr lang="en-CA" dirty="0">
                <a:solidFill>
                  <a:srgbClr val="1750EB"/>
                </a:solidFill>
              </a:rPr>
              <a:t>0</a:t>
            </a:r>
            <a:r>
              <a:rPr lang="en-CA" dirty="0"/>
              <a:t>,</a:t>
            </a:r>
            <a:br>
              <a:rPr lang="en-CA" dirty="0"/>
            </a:br>
            <a:r>
              <a:rPr lang="en-CA" dirty="0"/>
              <a:t>    </a:t>
            </a:r>
            <a:r>
              <a:rPr lang="en-CA" dirty="0">
                <a:solidFill>
                  <a:srgbClr val="871094"/>
                </a:solidFill>
              </a:rPr>
              <a:t>"</a:t>
            </a:r>
            <a:r>
              <a:rPr lang="en-CA" dirty="0" err="1">
                <a:solidFill>
                  <a:srgbClr val="871094"/>
                </a:solidFill>
              </a:rPr>
              <a:t>num_reviews</a:t>
            </a:r>
            <a:r>
              <a:rPr lang="en-CA" dirty="0">
                <a:solidFill>
                  <a:srgbClr val="871094"/>
                </a:solidFill>
              </a:rPr>
              <a:t>"</a:t>
            </a:r>
            <a:r>
              <a:rPr lang="en-CA" dirty="0"/>
              <a:t>: </a:t>
            </a:r>
            <a:r>
              <a:rPr lang="en-CA" dirty="0">
                <a:solidFill>
                  <a:srgbClr val="1750EB"/>
                </a:solidFill>
              </a:rPr>
              <a:t>1</a:t>
            </a:r>
            <a:r>
              <a:rPr lang="en-CA" dirty="0"/>
              <a:t>,</a:t>
            </a:r>
            <a:br>
              <a:rPr lang="en-CA" dirty="0"/>
            </a:br>
            <a:r>
              <a:rPr lang="en-CA" dirty="0"/>
              <a:t>    </a:t>
            </a:r>
            <a:r>
              <a:rPr lang="en-CA" dirty="0">
                <a:solidFill>
                  <a:srgbClr val="871094"/>
                </a:solidFill>
              </a:rPr>
              <a:t>"</a:t>
            </a:r>
            <a:r>
              <a:rPr lang="en-CA" dirty="0" err="1">
                <a:solidFill>
                  <a:srgbClr val="871094"/>
                </a:solidFill>
              </a:rPr>
              <a:t>num_interactions</a:t>
            </a:r>
            <a:r>
              <a:rPr lang="en-CA" dirty="0">
                <a:solidFill>
                  <a:srgbClr val="871094"/>
                </a:solidFill>
              </a:rPr>
              <a:t>"</a:t>
            </a:r>
            <a:r>
              <a:rPr lang="en-CA" dirty="0"/>
              <a:t>: </a:t>
            </a:r>
            <a:r>
              <a:rPr lang="en-CA" dirty="0">
                <a:solidFill>
                  <a:srgbClr val="1750EB"/>
                </a:solidFill>
              </a:rPr>
              <a:t>2</a:t>
            </a:r>
            <a:r>
              <a:rPr lang="en-CA" dirty="0"/>
              <a:t>,</a:t>
            </a:r>
            <a:br>
              <a:rPr lang="en-CA" dirty="0"/>
            </a:br>
            <a:r>
              <a:rPr lang="en-CA" dirty="0"/>
              <a:t>    </a:t>
            </a:r>
            <a:r>
              <a:rPr lang="en-CA" dirty="0">
                <a:solidFill>
                  <a:srgbClr val="871094"/>
                </a:solidFill>
              </a:rPr>
              <a:t>"dt"</a:t>
            </a:r>
            <a:r>
              <a:rPr lang="en-CA" dirty="0"/>
              <a:t>: </a:t>
            </a:r>
            <a:r>
              <a:rPr lang="en-CA" dirty="0">
                <a:solidFill>
                  <a:srgbClr val="067D17"/>
                </a:solidFill>
              </a:rPr>
              <a:t>"2022-04-14"</a:t>
            </a:r>
            <a:br>
              <a:rPr lang="en-CA" dirty="0">
                <a:solidFill>
                  <a:srgbClr val="067D17"/>
                </a:solidFill>
              </a:rPr>
            </a:br>
            <a:r>
              <a:rPr lang="en-CA" dirty="0">
                <a:solidFill>
                  <a:srgbClr val="067D17"/>
                </a:solidFill>
              </a:rPr>
              <a:t>  </a:t>
            </a:r>
            <a:r>
              <a:rPr lang="en-CA" dirty="0"/>
              <a:t>},</a:t>
            </a:r>
            <a:br>
              <a:rPr lang="en-CA" dirty="0"/>
            </a:br>
            <a:r>
              <a:rPr lang="en-CA" dirty="0"/>
              <a:t>  {</a:t>
            </a:r>
            <a:br>
              <a:rPr lang="en-CA" dirty="0"/>
            </a:br>
            <a:r>
              <a:rPr lang="en-CA" dirty="0"/>
              <a:t>    </a:t>
            </a:r>
            <a:r>
              <a:rPr lang="en-CA" dirty="0">
                <a:solidFill>
                  <a:srgbClr val="871094"/>
                </a:solidFill>
              </a:rPr>
              <a:t>"</a:t>
            </a:r>
            <a:r>
              <a:rPr lang="en-CA" dirty="0" err="1">
                <a:solidFill>
                  <a:srgbClr val="871094"/>
                </a:solidFill>
              </a:rPr>
              <a:t>business_id</a:t>
            </a:r>
            <a:r>
              <a:rPr lang="en-CA" dirty="0">
                <a:solidFill>
                  <a:srgbClr val="871094"/>
                </a:solidFill>
              </a:rPr>
              <a:t>"</a:t>
            </a:r>
            <a:r>
              <a:rPr lang="en-CA" dirty="0"/>
              <a:t>: </a:t>
            </a:r>
            <a:r>
              <a:rPr lang="en-CA" dirty="0">
                <a:solidFill>
                  <a:srgbClr val="067D17"/>
                </a:solidFill>
              </a:rPr>
              <a:t>"MTSW4McQd7CbVtyjqoe9mw"</a:t>
            </a:r>
            <a:r>
              <a:rPr lang="en-CA" dirty="0"/>
              <a:t>,</a:t>
            </a:r>
            <a:br>
              <a:rPr lang="en-CA" dirty="0"/>
            </a:br>
            <a:r>
              <a:rPr lang="en-CA" dirty="0"/>
              <a:t>    </a:t>
            </a:r>
            <a:r>
              <a:rPr lang="en-CA" dirty="0">
                <a:solidFill>
                  <a:srgbClr val="871094"/>
                </a:solidFill>
              </a:rPr>
              <a:t>"name"</a:t>
            </a:r>
            <a:r>
              <a:rPr lang="en-CA" dirty="0"/>
              <a:t>: </a:t>
            </a:r>
            <a:r>
              <a:rPr lang="en-CA" dirty="0">
                <a:solidFill>
                  <a:srgbClr val="067D17"/>
                </a:solidFill>
              </a:rPr>
              <a:t>"St </a:t>
            </a:r>
            <a:r>
              <a:rPr lang="en-CA" dirty="0" err="1">
                <a:solidFill>
                  <a:srgbClr val="067D17"/>
                </a:solidFill>
              </a:rPr>
              <a:t>Honore</a:t>
            </a:r>
            <a:r>
              <a:rPr lang="en-CA" dirty="0">
                <a:solidFill>
                  <a:srgbClr val="067D17"/>
                </a:solidFill>
              </a:rPr>
              <a:t> Pastries"</a:t>
            </a:r>
            <a:r>
              <a:rPr lang="en-CA" dirty="0"/>
              <a:t>,</a:t>
            </a:r>
            <a:br>
              <a:rPr lang="en-CA" dirty="0"/>
            </a:br>
            <a:r>
              <a:rPr lang="en-CA" dirty="0"/>
              <a:t>    </a:t>
            </a:r>
            <a:r>
              <a:rPr lang="en-CA" dirty="0">
                <a:solidFill>
                  <a:srgbClr val="871094"/>
                </a:solidFill>
              </a:rPr>
              <a:t>"</a:t>
            </a:r>
            <a:r>
              <a:rPr lang="en-CA" dirty="0" err="1">
                <a:solidFill>
                  <a:srgbClr val="871094"/>
                </a:solidFill>
              </a:rPr>
              <a:t>num_tips</a:t>
            </a:r>
            <a:r>
              <a:rPr lang="en-CA" dirty="0">
                <a:solidFill>
                  <a:srgbClr val="871094"/>
                </a:solidFill>
              </a:rPr>
              <a:t>"</a:t>
            </a:r>
            <a:r>
              <a:rPr lang="en-CA" dirty="0"/>
              <a:t>: </a:t>
            </a:r>
            <a:r>
              <a:rPr lang="en-CA" dirty="0">
                <a:solidFill>
                  <a:srgbClr val="1750EB"/>
                </a:solidFill>
              </a:rPr>
              <a:t>0</a:t>
            </a:r>
            <a:r>
              <a:rPr lang="en-CA" dirty="0"/>
              <a:t>,</a:t>
            </a:r>
            <a:br>
              <a:rPr lang="en-CA" dirty="0"/>
            </a:br>
            <a:r>
              <a:rPr lang="en-CA" dirty="0"/>
              <a:t>    </a:t>
            </a:r>
            <a:r>
              <a:rPr lang="en-CA" dirty="0">
                <a:solidFill>
                  <a:srgbClr val="871094"/>
                </a:solidFill>
              </a:rPr>
              <a:t>"</a:t>
            </a:r>
            <a:r>
              <a:rPr lang="en-CA" dirty="0" err="1">
                <a:solidFill>
                  <a:srgbClr val="871094"/>
                </a:solidFill>
              </a:rPr>
              <a:t>num_checkins</a:t>
            </a:r>
            <a:r>
              <a:rPr lang="en-CA" dirty="0">
                <a:solidFill>
                  <a:srgbClr val="871094"/>
                </a:solidFill>
              </a:rPr>
              <a:t>"</a:t>
            </a:r>
            <a:r>
              <a:rPr lang="en-CA" dirty="0"/>
              <a:t>: </a:t>
            </a:r>
            <a:r>
              <a:rPr lang="en-CA" dirty="0">
                <a:solidFill>
                  <a:srgbClr val="1750EB"/>
                </a:solidFill>
              </a:rPr>
              <a:t>13</a:t>
            </a:r>
            <a:r>
              <a:rPr lang="en-CA" dirty="0"/>
              <a:t>,</a:t>
            </a:r>
            <a:br>
              <a:rPr lang="en-CA" dirty="0"/>
            </a:br>
            <a:r>
              <a:rPr lang="en-CA" dirty="0"/>
              <a:t>    </a:t>
            </a:r>
            <a:r>
              <a:rPr lang="en-CA" dirty="0">
                <a:solidFill>
                  <a:srgbClr val="871094"/>
                </a:solidFill>
              </a:rPr>
              <a:t>"</a:t>
            </a:r>
            <a:r>
              <a:rPr lang="en-CA" dirty="0" err="1">
                <a:solidFill>
                  <a:srgbClr val="871094"/>
                </a:solidFill>
              </a:rPr>
              <a:t>num_reviews</a:t>
            </a:r>
            <a:r>
              <a:rPr lang="en-CA" dirty="0">
                <a:solidFill>
                  <a:srgbClr val="871094"/>
                </a:solidFill>
              </a:rPr>
              <a:t>"</a:t>
            </a:r>
            <a:r>
              <a:rPr lang="en-CA" dirty="0"/>
              <a:t>: </a:t>
            </a:r>
            <a:r>
              <a:rPr lang="en-CA" dirty="0">
                <a:solidFill>
                  <a:srgbClr val="1750EB"/>
                </a:solidFill>
              </a:rPr>
              <a:t>1</a:t>
            </a:r>
            <a:r>
              <a:rPr lang="en-CA" dirty="0"/>
              <a:t>,</a:t>
            </a:r>
            <a:br>
              <a:rPr lang="en-CA" dirty="0"/>
            </a:br>
            <a:r>
              <a:rPr lang="en-CA" dirty="0"/>
              <a:t>    </a:t>
            </a:r>
            <a:r>
              <a:rPr lang="en-CA" dirty="0">
                <a:solidFill>
                  <a:srgbClr val="871094"/>
                </a:solidFill>
              </a:rPr>
              <a:t>"</a:t>
            </a:r>
            <a:r>
              <a:rPr lang="en-CA" dirty="0" err="1">
                <a:solidFill>
                  <a:srgbClr val="871094"/>
                </a:solidFill>
              </a:rPr>
              <a:t>num_interactions</a:t>
            </a:r>
            <a:r>
              <a:rPr lang="en-CA" dirty="0">
                <a:solidFill>
                  <a:srgbClr val="871094"/>
                </a:solidFill>
              </a:rPr>
              <a:t>"</a:t>
            </a:r>
            <a:r>
              <a:rPr lang="en-CA" dirty="0"/>
              <a:t>: </a:t>
            </a:r>
            <a:r>
              <a:rPr lang="en-CA" dirty="0">
                <a:solidFill>
                  <a:srgbClr val="1750EB"/>
                </a:solidFill>
              </a:rPr>
              <a:t>14</a:t>
            </a:r>
            <a:r>
              <a:rPr lang="en-CA" dirty="0"/>
              <a:t>,</a:t>
            </a:r>
            <a:br>
              <a:rPr lang="en-CA" dirty="0"/>
            </a:br>
            <a:r>
              <a:rPr lang="en-CA" dirty="0"/>
              <a:t>    </a:t>
            </a:r>
            <a:r>
              <a:rPr lang="en-CA" dirty="0">
                <a:solidFill>
                  <a:srgbClr val="871094"/>
                </a:solidFill>
              </a:rPr>
              <a:t>"dt"</a:t>
            </a:r>
            <a:r>
              <a:rPr lang="en-CA" dirty="0"/>
              <a:t>: </a:t>
            </a:r>
            <a:r>
              <a:rPr lang="en-CA" dirty="0">
                <a:solidFill>
                  <a:srgbClr val="067D17"/>
                </a:solidFill>
              </a:rPr>
              <a:t>"2022-04-14"</a:t>
            </a:r>
            <a:br>
              <a:rPr lang="en-CA" dirty="0">
                <a:solidFill>
                  <a:srgbClr val="067D17"/>
                </a:solidFill>
              </a:rPr>
            </a:br>
            <a:r>
              <a:rPr lang="en-CA" dirty="0">
                <a:solidFill>
                  <a:srgbClr val="067D17"/>
                </a:solidFill>
              </a:rPr>
              <a:t>  </a:t>
            </a:r>
            <a:r>
              <a:rPr lang="en-CA" dirty="0"/>
              <a:t>},</a:t>
            </a:r>
            <a:br>
              <a:rPr lang="en-CA" dirty="0"/>
            </a:br>
            <a:r>
              <a:rPr lang="en-CA" dirty="0"/>
              <a:t>  {</a:t>
            </a:r>
            <a:br>
              <a:rPr lang="en-CA" dirty="0"/>
            </a:br>
            <a:r>
              <a:rPr lang="en-CA" dirty="0"/>
              <a:t>    </a:t>
            </a:r>
            <a:r>
              <a:rPr lang="en-CA" dirty="0">
                <a:solidFill>
                  <a:srgbClr val="871094"/>
                </a:solidFill>
              </a:rPr>
              <a:t>"</a:t>
            </a:r>
            <a:r>
              <a:rPr lang="en-CA" dirty="0" err="1">
                <a:solidFill>
                  <a:srgbClr val="871094"/>
                </a:solidFill>
              </a:rPr>
              <a:t>business_id</a:t>
            </a:r>
            <a:r>
              <a:rPr lang="en-CA" dirty="0">
                <a:solidFill>
                  <a:srgbClr val="871094"/>
                </a:solidFill>
              </a:rPr>
              <a:t>"</a:t>
            </a:r>
            <a:r>
              <a:rPr lang="en-CA" dirty="0"/>
              <a:t>: </a:t>
            </a:r>
            <a:r>
              <a:rPr lang="en-CA" dirty="0">
                <a:solidFill>
                  <a:srgbClr val="067D17"/>
                </a:solidFill>
              </a:rPr>
              <a:t>"Pns2l4eNsfO8kk83dixA6A"</a:t>
            </a:r>
            <a:r>
              <a:rPr lang="en-CA" dirty="0"/>
              <a:t>,</a:t>
            </a:r>
            <a:br>
              <a:rPr lang="en-CA" dirty="0"/>
            </a:br>
            <a:r>
              <a:rPr lang="en-CA" dirty="0"/>
              <a:t>    </a:t>
            </a:r>
            <a:r>
              <a:rPr lang="en-CA" dirty="0">
                <a:solidFill>
                  <a:srgbClr val="871094"/>
                </a:solidFill>
              </a:rPr>
              <a:t>"name"</a:t>
            </a:r>
            <a:r>
              <a:rPr lang="en-CA" dirty="0"/>
              <a:t>: </a:t>
            </a:r>
            <a:r>
              <a:rPr lang="en-CA" dirty="0">
                <a:solidFill>
                  <a:srgbClr val="067D17"/>
                </a:solidFill>
              </a:rPr>
              <a:t>"Abby </a:t>
            </a:r>
            <a:r>
              <a:rPr lang="en-CA" dirty="0" err="1">
                <a:solidFill>
                  <a:srgbClr val="067D17"/>
                </a:solidFill>
              </a:rPr>
              <a:t>Rappoport</a:t>
            </a:r>
            <a:r>
              <a:rPr lang="en-CA" dirty="0">
                <a:solidFill>
                  <a:srgbClr val="067D17"/>
                </a:solidFill>
              </a:rPr>
              <a:t>, LAC, CMQ"</a:t>
            </a:r>
            <a:r>
              <a:rPr lang="en-CA" dirty="0"/>
              <a:t>,</a:t>
            </a:r>
            <a:br>
              <a:rPr lang="en-CA" dirty="0"/>
            </a:br>
            <a:r>
              <a:rPr lang="en-CA" dirty="0"/>
              <a:t>    </a:t>
            </a:r>
            <a:r>
              <a:rPr lang="en-CA" dirty="0">
                <a:solidFill>
                  <a:srgbClr val="871094"/>
                </a:solidFill>
              </a:rPr>
              <a:t>"</a:t>
            </a:r>
            <a:r>
              <a:rPr lang="en-CA" dirty="0" err="1">
                <a:solidFill>
                  <a:srgbClr val="871094"/>
                </a:solidFill>
              </a:rPr>
              <a:t>num_tips</a:t>
            </a:r>
            <a:r>
              <a:rPr lang="en-CA" dirty="0">
                <a:solidFill>
                  <a:srgbClr val="871094"/>
                </a:solidFill>
              </a:rPr>
              <a:t>"</a:t>
            </a:r>
            <a:r>
              <a:rPr lang="en-CA" dirty="0"/>
              <a:t>: </a:t>
            </a:r>
            <a:r>
              <a:rPr lang="en-CA" dirty="0">
                <a:solidFill>
                  <a:srgbClr val="1750EB"/>
                </a:solidFill>
              </a:rPr>
              <a:t>1</a:t>
            </a:r>
            <a:r>
              <a:rPr lang="en-CA" dirty="0"/>
              <a:t>,</a:t>
            </a:r>
            <a:br>
              <a:rPr lang="en-CA" dirty="0"/>
            </a:br>
            <a:r>
              <a:rPr lang="en-CA" dirty="0"/>
              <a:t>    </a:t>
            </a:r>
            <a:r>
              <a:rPr lang="en-CA" dirty="0">
                <a:solidFill>
                  <a:srgbClr val="871094"/>
                </a:solidFill>
              </a:rPr>
              <a:t>"</a:t>
            </a:r>
            <a:r>
              <a:rPr lang="en-CA" dirty="0" err="1">
                <a:solidFill>
                  <a:srgbClr val="871094"/>
                </a:solidFill>
              </a:rPr>
              <a:t>num_checkins</a:t>
            </a:r>
            <a:r>
              <a:rPr lang="en-CA" dirty="0">
                <a:solidFill>
                  <a:srgbClr val="871094"/>
                </a:solidFill>
              </a:rPr>
              <a:t>"</a:t>
            </a:r>
            <a:r>
              <a:rPr lang="en-CA" dirty="0"/>
              <a:t>: </a:t>
            </a:r>
            <a:r>
              <a:rPr lang="en-CA" dirty="0">
                <a:solidFill>
                  <a:srgbClr val="1750EB"/>
                </a:solidFill>
              </a:rPr>
              <a:t>6</a:t>
            </a:r>
            <a:r>
              <a:rPr lang="en-CA" dirty="0"/>
              <a:t>,</a:t>
            </a:r>
            <a:br>
              <a:rPr lang="en-CA" dirty="0"/>
            </a:br>
            <a:r>
              <a:rPr lang="en-CA" dirty="0"/>
              <a:t>    </a:t>
            </a:r>
            <a:r>
              <a:rPr lang="en-CA" dirty="0">
                <a:solidFill>
                  <a:srgbClr val="871094"/>
                </a:solidFill>
              </a:rPr>
              <a:t>"</a:t>
            </a:r>
            <a:r>
              <a:rPr lang="en-CA" dirty="0" err="1">
                <a:solidFill>
                  <a:srgbClr val="871094"/>
                </a:solidFill>
              </a:rPr>
              <a:t>num_reviews</a:t>
            </a:r>
            <a:r>
              <a:rPr lang="en-CA" dirty="0">
                <a:solidFill>
                  <a:srgbClr val="871094"/>
                </a:solidFill>
              </a:rPr>
              <a:t>"</a:t>
            </a:r>
            <a:r>
              <a:rPr lang="en-CA" dirty="0"/>
              <a:t>: </a:t>
            </a:r>
            <a:r>
              <a:rPr lang="en-CA" dirty="0">
                <a:solidFill>
                  <a:srgbClr val="1750EB"/>
                </a:solidFill>
              </a:rPr>
              <a:t>1</a:t>
            </a:r>
            <a:r>
              <a:rPr lang="en-CA" dirty="0"/>
              <a:t>,</a:t>
            </a:r>
            <a:br>
              <a:rPr lang="en-CA" dirty="0"/>
            </a:br>
            <a:r>
              <a:rPr lang="en-CA" dirty="0"/>
              <a:t>    </a:t>
            </a:r>
            <a:r>
              <a:rPr lang="en-CA" dirty="0">
                <a:solidFill>
                  <a:srgbClr val="871094"/>
                </a:solidFill>
              </a:rPr>
              <a:t>"</a:t>
            </a:r>
            <a:r>
              <a:rPr lang="en-CA" dirty="0" err="1">
                <a:solidFill>
                  <a:srgbClr val="871094"/>
                </a:solidFill>
              </a:rPr>
              <a:t>num_interactions</a:t>
            </a:r>
            <a:r>
              <a:rPr lang="en-CA" dirty="0">
                <a:solidFill>
                  <a:srgbClr val="871094"/>
                </a:solidFill>
              </a:rPr>
              <a:t>"</a:t>
            </a:r>
            <a:r>
              <a:rPr lang="en-CA" dirty="0"/>
              <a:t>: </a:t>
            </a:r>
            <a:r>
              <a:rPr lang="en-CA" dirty="0">
                <a:solidFill>
                  <a:srgbClr val="1750EB"/>
                </a:solidFill>
              </a:rPr>
              <a:t>8</a:t>
            </a:r>
            <a:r>
              <a:rPr lang="en-CA" dirty="0"/>
              <a:t>,</a:t>
            </a:r>
            <a:br>
              <a:rPr lang="en-CA" dirty="0"/>
            </a:br>
            <a:r>
              <a:rPr lang="en-CA" dirty="0"/>
              <a:t>    </a:t>
            </a:r>
            <a:r>
              <a:rPr lang="en-CA" dirty="0">
                <a:solidFill>
                  <a:srgbClr val="871094"/>
                </a:solidFill>
              </a:rPr>
              <a:t>"dt"</a:t>
            </a:r>
            <a:r>
              <a:rPr lang="en-CA" dirty="0"/>
              <a:t>: </a:t>
            </a:r>
            <a:r>
              <a:rPr lang="en-CA" dirty="0">
                <a:solidFill>
                  <a:srgbClr val="067D17"/>
                </a:solidFill>
              </a:rPr>
              <a:t>"2022-04-14"</a:t>
            </a:r>
            <a:br>
              <a:rPr lang="en-CA" dirty="0">
                <a:solidFill>
                  <a:srgbClr val="067D17"/>
                </a:solidFill>
              </a:rPr>
            </a:br>
            <a:r>
              <a:rPr lang="en-CA" dirty="0">
                <a:solidFill>
                  <a:srgbClr val="067D17"/>
                </a:solidFill>
              </a:rPr>
              <a:t>  </a:t>
            </a:r>
            <a:r>
              <a:rPr lang="en-CA" dirty="0"/>
              <a:t>},</a:t>
            </a:r>
            <a:br>
              <a:rPr lang="en-CA" dirty="0"/>
            </a:br>
            <a:r>
              <a:rPr lang="en-CA" dirty="0"/>
              <a:t>  {</a:t>
            </a:r>
            <a:br>
              <a:rPr lang="en-CA" dirty="0"/>
            </a:br>
            <a:r>
              <a:rPr lang="en-CA" dirty="0"/>
              <a:t>    </a:t>
            </a:r>
            <a:r>
              <a:rPr lang="en-CA" dirty="0">
                <a:solidFill>
                  <a:srgbClr val="871094"/>
                </a:solidFill>
              </a:rPr>
              <a:t>"</a:t>
            </a:r>
            <a:r>
              <a:rPr lang="en-CA" dirty="0" err="1">
                <a:solidFill>
                  <a:srgbClr val="871094"/>
                </a:solidFill>
              </a:rPr>
              <a:t>business_id</a:t>
            </a:r>
            <a:r>
              <a:rPr lang="en-CA" dirty="0">
                <a:solidFill>
                  <a:srgbClr val="871094"/>
                </a:solidFill>
              </a:rPr>
              <a:t>"</a:t>
            </a:r>
            <a:r>
              <a:rPr lang="en-CA" dirty="0"/>
              <a:t>: </a:t>
            </a:r>
            <a:r>
              <a:rPr lang="en-CA" dirty="0">
                <a:solidFill>
                  <a:srgbClr val="067D17"/>
                </a:solidFill>
              </a:rPr>
              <a:t>"bBDDEgkFA1Otx9Lfe7BZUQ"</a:t>
            </a:r>
            <a:r>
              <a:rPr lang="en-CA" dirty="0"/>
              <a:t>,</a:t>
            </a:r>
            <a:br>
              <a:rPr lang="en-CA" dirty="0"/>
            </a:br>
            <a:r>
              <a:rPr lang="en-CA" dirty="0"/>
              <a:t>    </a:t>
            </a:r>
            <a:r>
              <a:rPr lang="en-CA" dirty="0">
                <a:solidFill>
                  <a:srgbClr val="871094"/>
                </a:solidFill>
              </a:rPr>
              <a:t>"name"</a:t>
            </a:r>
            <a:r>
              <a:rPr lang="en-CA" dirty="0"/>
              <a:t>: </a:t>
            </a:r>
            <a:r>
              <a:rPr lang="en-CA" dirty="0">
                <a:solidFill>
                  <a:srgbClr val="067D17"/>
                </a:solidFill>
              </a:rPr>
              <a:t>"Sonic Drive-In"</a:t>
            </a:r>
            <a:r>
              <a:rPr lang="en-CA" dirty="0"/>
              <a:t>,</a:t>
            </a:r>
            <a:br>
              <a:rPr lang="en-CA" dirty="0"/>
            </a:br>
            <a:r>
              <a:rPr lang="en-CA" dirty="0"/>
              <a:t>    </a:t>
            </a:r>
            <a:r>
              <a:rPr lang="en-CA" dirty="0">
                <a:solidFill>
                  <a:srgbClr val="871094"/>
                </a:solidFill>
              </a:rPr>
              <a:t>"</a:t>
            </a:r>
            <a:r>
              <a:rPr lang="en-CA" dirty="0" err="1">
                <a:solidFill>
                  <a:srgbClr val="871094"/>
                </a:solidFill>
              </a:rPr>
              <a:t>num_tips</a:t>
            </a:r>
            <a:r>
              <a:rPr lang="en-CA" dirty="0">
                <a:solidFill>
                  <a:srgbClr val="871094"/>
                </a:solidFill>
              </a:rPr>
              <a:t>"</a:t>
            </a:r>
            <a:r>
              <a:rPr lang="en-CA" dirty="0"/>
              <a:t>: </a:t>
            </a:r>
            <a:r>
              <a:rPr lang="en-CA" dirty="0">
                <a:solidFill>
                  <a:srgbClr val="1750EB"/>
                </a:solidFill>
              </a:rPr>
              <a:t>0</a:t>
            </a:r>
            <a:r>
              <a:rPr lang="en-CA" dirty="0"/>
              <a:t>,</a:t>
            </a:r>
            <a:br>
              <a:rPr lang="en-CA" dirty="0"/>
            </a:br>
            <a:r>
              <a:rPr lang="en-CA" dirty="0"/>
              <a:t>    </a:t>
            </a:r>
            <a:r>
              <a:rPr lang="en-CA" dirty="0">
                <a:solidFill>
                  <a:srgbClr val="871094"/>
                </a:solidFill>
              </a:rPr>
              <a:t>"</a:t>
            </a:r>
            <a:r>
              <a:rPr lang="en-CA" dirty="0" err="1">
                <a:solidFill>
                  <a:srgbClr val="871094"/>
                </a:solidFill>
              </a:rPr>
              <a:t>num_checkins</a:t>
            </a:r>
            <a:r>
              <a:rPr lang="en-CA" dirty="0">
                <a:solidFill>
                  <a:srgbClr val="871094"/>
                </a:solidFill>
              </a:rPr>
              <a:t>"</a:t>
            </a:r>
            <a:r>
              <a:rPr lang="en-CA" dirty="0"/>
              <a:t>: </a:t>
            </a:r>
            <a:r>
              <a:rPr lang="en-CA" dirty="0">
                <a:solidFill>
                  <a:srgbClr val="1750EB"/>
                </a:solidFill>
              </a:rPr>
              <a:t>0</a:t>
            </a:r>
            <a:r>
              <a:rPr lang="en-CA" dirty="0"/>
              <a:t>,</a:t>
            </a:r>
            <a:br>
              <a:rPr lang="en-CA" dirty="0"/>
            </a:br>
            <a:r>
              <a:rPr lang="en-CA" dirty="0"/>
              <a:t>    </a:t>
            </a:r>
            <a:r>
              <a:rPr lang="en-CA" dirty="0">
                <a:solidFill>
                  <a:srgbClr val="871094"/>
                </a:solidFill>
              </a:rPr>
              <a:t>"</a:t>
            </a:r>
            <a:r>
              <a:rPr lang="en-CA" dirty="0" err="1">
                <a:solidFill>
                  <a:srgbClr val="871094"/>
                </a:solidFill>
              </a:rPr>
              <a:t>num_reviews</a:t>
            </a:r>
            <a:r>
              <a:rPr lang="en-CA" dirty="0">
                <a:solidFill>
                  <a:srgbClr val="871094"/>
                </a:solidFill>
              </a:rPr>
              <a:t>"</a:t>
            </a:r>
            <a:r>
              <a:rPr lang="en-CA" dirty="0"/>
              <a:t>: </a:t>
            </a:r>
            <a:r>
              <a:rPr lang="en-CA" dirty="0">
                <a:solidFill>
                  <a:srgbClr val="1750EB"/>
                </a:solidFill>
              </a:rPr>
              <a:t>0</a:t>
            </a:r>
            <a:r>
              <a:rPr lang="en-CA" dirty="0"/>
              <a:t>,</a:t>
            </a:r>
            <a:br>
              <a:rPr lang="en-CA" dirty="0"/>
            </a:br>
            <a:r>
              <a:rPr lang="en-CA" dirty="0"/>
              <a:t>    </a:t>
            </a:r>
            <a:r>
              <a:rPr lang="en-CA" dirty="0">
                <a:solidFill>
                  <a:srgbClr val="871094"/>
                </a:solidFill>
              </a:rPr>
              <a:t>"</a:t>
            </a:r>
            <a:r>
              <a:rPr lang="en-CA" dirty="0" err="1">
                <a:solidFill>
                  <a:srgbClr val="871094"/>
                </a:solidFill>
              </a:rPr>
              <a:t>num_interactions</a:t>
            </a:r>
            <a:r>
              <a:rPr lang="en-CA" dirty="0">
                <a:solidFill>
                  <a:srgbClr val="871094"/>
                </a:solidFill>
              </a:rPr>
              <a:t>"</a:t>
            </a:r>
            <a:r>
              <a:rPr lang="en-CA" dirty="0"/>
              <a:t>: </a:t>
            </a:r>
            <a:r>
              <a:rPr lang="en-CA" dirty="0">
                <a:solidFill>
                  <a:srgbClr val="1750EB"/>
                </a:solidFill>
              </a:rPr>
              <a:t>0</a:t>
            </a:r>
            <a:r>
              <a:rPr lang="en-CA" dirty="0"/>
              <a:t>,</a:t>
            </a:r>
            <a:br>
              <a:rPr lang="en-CA" dirty="0"/>
            </a:br>
            <a:r>
              <a:rPr lang="en-CA" dirty="0"/>
              <a:t>    </a:t>
            </a:r>
            <a:r>
              <a:rPr lang="en-CA" dirty="0">
                <a:solidFill>
                  <a:srgbClr val="871094"/>
                </a:solidFill>
              </a:rPr>
              <a:t>"dt"</a:t>
            </a:r>
            <a:r>
              <a:rPr lang="en-CA" dirty="0"/>
              <a:t>: </a:t>
            </a:r>
            <a:r>
              <a:rPr lang="en-CA" dirty="0">
                <a:solidFill>
                  <a:srgbClr val="067D17"/>
                </a:solidFill>
              </a:rPr>
              <a:t>"2022-04-14"</a:t>
            </a:r>
            <a:br>
              <a:rPr lang="en-CA" dirty="0">
                <a:solidFill>
                  <a:srgbClr val="067D17"/>
                </a:solidFill>
              </a:rPr>
            </a:br>
            <a:r>
              <a:rPr lang="en-CA" dirty="0">
                <a:solidFill>
                  <a:srgbClr val="067D17"/>
                </a:solidFill>
              </a:rPr>
              <a:t>  </a:t>
            </a:r>
            <a:r>
              <a:rPr lang="en-CA" dirty="0"/>
              <a:t>},</a:t>
            </a:r>
            <a:br>
              <a:rPr lang="en-CA" dirty="0"/>
            </a:br>
            <a:r>
              <a:rPr lang="en-CA" dirty="0"/>
              <a:t>  {</a:t>
            </a:r>
            <a:br>
              <a:rPr lang="en-CA" dirty="0"/>
            </a:br>
            <a:r>
              <a:rPr lang="en-CA" dirty="0"/>
              <a:t>    </a:t>
            </a:r>
            <a:r>
              <a:rPr lang="en-CA" dirty="0">
                <a:solidFill>
                  <a:srgbClr val="871094"/>
                </a:solidFill>
              </a:rPr>
              <a:t>"</a:t>
            </a:r>
            <a:r>
              <a:rPr lang="en-CA" dirty="0" err="1">
                <a:solidFill>
                  <a:srgbClr val="871094"/>
                </a:solidFill>
              </a:rPr>
              <a:t>business_id</a:t>
            </a:r>
            <a:r>
              <a:rPr lang="en-CA" dirty="0">
                <a:solidFill>
                  <a:srgbClr val="871094"/>
                </a:solidFill>
              </a:rPr>
              <a:t>"</a:t>
            </a:r>
            <a:r>
              <a:rPr lang="en-CA" dirty="0"/>
              <a:t>: </a:t>
            </a:r>
            <a:r>
              <a:rPr lang="en-CA" dirty="0">
                <a:solidFill>
                  <a:srgbClr val="067D17"/>
                </a:solidFill>
              </a:rPr>
              <a:t>"k0hlBqXX-Bt0vf1op7Jr1w"</a:t>
            </a:r>
            <a:r>
              <a:rPr lang="en-CA" dirty="0"/>
              <a:t>,</a:t>
            </a:r>
            <a:br>
              <a:rPr lang="en-CA" dirty="0"/>
            </a:br>
            <a:r>
              <a:rPr lang="en-CA" dirty="0"/>
              <a:t>    </a:t>
            </a:r>
            <a:r>
              <a:rPr lang="en-CA" dirty="0">
                <a:solidFill>
                  <a:srgbClr val="871094"/>
                </a:solidFill>
              </a:rPr>
              <a:t>"name"</a:t>
            </a:r>
            <a:r>
              <a:rPr lang="en-CA" dirty="0"/>
              <a:t>: </a:t>
            </a:r>
            <a:r>
              <a:rPr lang="en-CA" dirty="0">
                <a:solidFill>
                  <a:srgbClr val="067D17"/>
                </a:solidFill>
              </a:rPr>
              <a:t>"</a:t>
            </a:r>
            <a:r>
              <a:rPr lang="en-CA" dirty="0" err="1">
                <a:solidFill>
                  <a:srgbClr val="067D17"/>
                </a:solidFill>
              </a:rPr>
              <a:t>Tsevi's</a:t>
            </a:r>
            <a:r>
              <a:rPr lang="en-CA" dirty="0">
                <a:solidFill>
                  <a:srgbClr val="067D17"/>
                </a:solidFill>
              </a:rPr>
              <a:t> Pub And Grill"</a:t>
            </a:r>
            <a:r>
              <a:rPr lang="en-CA" dirty="0"/>
              <a:t>,</a:t>
            </a:r>
            <a:br>
              <a:rPr lang="en-CA" dirty="0"/>
            </a:br>
            <a:r>
              <a:rPr lang="en-CA" dirty="0"/>
              <a:t>    </a:t>
            </a:r>
            <a:r>
              <a:rPr lang="en-CA" dirty="0">
                <a:solidFill>
                  <a:srgbClr val="871094"/>
                </a:solidFill>
              </a:rPr>
              <a:t>"</a:t>
            </a:r>
            <a:r>
              <a:rPr lang="en-CA" dirty="0" err="1">
                <a:solidFill>
                  <a:srgbClr val="871094"/>
                </a:solidFill>
              </a:rPr>
              <a:t>num_tips</a:t>
            </a:r>
            <a:r>
              <a:rPr lang="en-CA" dirty="0">
                <a:solidFill>
                  <a:srgbClr val="871094"/>
                </a:solidFill>
              </a:rPr>
              <a:t>"</a:t>
            </a:r>
            <a:r>
              <a:rPr lang="en-CA" dirty="0"/>
              <a:t>: </a:t>
            </a:r>
            <a:r>
              <a:rPr lang="en-CA" dirty="0">
                <a:solidFill>
                  <a:srgbClr val="1750EB"/>
                </a:solidFill>
              </a:rPr>
              <a:t>0</a:t>
            </a:r>
            <a:r>
              <a:rPr lang="en-CA" dirty="0"/>
              <a:t>,</a:t>
            </a:r>
            <a:br>
              <a:rPr lang="en-CA" dirty="0"/>
            </a:br>
            <a:r>
              <a:rPr lang="en-CA" dirty="0"/>
              <a:t>    </a:t>
            </a:r>
            <a:r>
              <a:rPr lang="en-CA" dirty="0">
                <a:solidFill>
                  <a:srgbClr val="871094"/>
                </a:solidFill>
              </a:rPr>
              <a:t>"</a:t>
            </a:r>
            <a:r>
              <a:rPr lang="en-CA" dirty="0" err="1">
                <a:solidFill>
                  <a:srgbClr val="871094"/>
                </a:solidFill>
              </a:rPr>
              <a:t>num_checkins</a:t>
            </a:r>
            <a:r>
              <a:rPr lang="en-CA" dirty="0">
                <a:solidFill>
                  <a:srgbClr val="871094"/>
                </a:solidFill>
              </a:rPr>
              <a:t>"</a:t>
            </a:r>
            <a:r>
              <a:rPr lang="en-CA" dirty="0"/>
              <a:t>: </a:t>
            </a:r>
            <a:r>
              <a:rPr lang="en-CA" dirty="0">
                <a:solidFill>
                  <a:srgbClr val="1750EB"/>
                </a:solidFill>
              </a:rPr>
              <a:t>0</a:t>
            </a:r>
            <a:r>
              <a:rPr lang="en-CA" dirty="0"/>
              <a:t>,</a:t>
            </a:r>
            <a:br>
              <a:rPr lang="en-CA" dirty="0"/>
            </a:br>
            <a:r>
              <a:rPr lang="en-CA" dirty="0"/>
              <a:t>    </a:t>
            </a:r>
            <a:r>
              <a:rPr lang="en-CA" dirty="0">
                <a:solidFill>
                  <a:srgbClr val="871094"/>
                </a:solidFill>
              </a:rPr>
              <a:t>"</a:t>
            </a:r>
            <a:r>
              <a:rPr lang="en-CA" dirty="0" err="1">
                <a:solidFill>
                  <a:srgbClr val="871094"/>
                </a:solidFill>
              </a:rPr>
              <a:t>num_reviews</a:t>
            </a:r>
            <a:r>
              <a:rPr lang="en-CA" dirty="0">
                <a:solidFill>
                  <a:srgbClr val="871094"/>
                </a:solidFill>
              </a:rPr>
              <a:t>"</a:t>
            </a:r>
            <a:r>
              <a:rPr lang="en-CA" dirty="0"/>
              <a:t>: </a:t>
            </a:r>
            <a:r>
              <a:rPr lang="en-CA" dirty="0">
                <a:solidFill>
                  <a:srgbClr val="1750EB"/>
                </a:solidFill>
              </a:rPr>
              <a:t>2</a:t>
            </a:r>
            <a:r>
              <a:rPr lang="en-CA" dirty="0"/>
              <a:t>,</a:t>
            </a:r>
            <a:br>
              <a:rPr lang="en-CA" dirty="0"/>
            </a:br>
            <a:r>
              <a:rPr lang="en-CA" dirty="0"/>
              <a:t>    </a:t>
            </a:r>
            <a:r>
              <a:rPr lang="en-CA" dirty="0">
                <a:solidFill>
                  <a:srgbClr val="871094"/>
                </a:solidFill>
              </a:rPr>
              <a:t>"</a:t>
            </a:r>
            <a:r>
              <a:rPr lang="en-CA" dirty="0" err="1">
                <a:solidFill>
                  <a:srgbClr val="871094"/>
                </a:solidFill>
              </a:rPr>
              <a:t>num_interactions</a:t>
            </a:r>
            <a:r>
              <a:rPr lang="en-CA" dirty="0">
                <a:solidFill>
                  <a:srgbClr val="871094"/>
                </a:solidFill>
              </a:rPr>
              <a:t>"</a:t>
            </a:r>
            <a:r>
              <a:rPr lang="en-CA" dirty="0"/>
              <a:t>: </a:t>
            </a:r>
            <a:r>
              <a:rPr lang="en-CA" dirty="0">
                <a:solidFill>
                  <a:srgbClr val="1750EB"/>
                </a:solidFill>
              </a:rPr>
              <a:t>2</a:t>
            </a:r>
            <a:r>
              <a:rPr lang="en-CA" dirty="0"/>
              <a:t>,</a:t>
            </a:r>
            <a:br>
              <a:rPr lang="en-CA" dirty="0"/>
            </a:br>
            <a:r>
              <a:rPr lang="en-CA" dirty="0"/>
              <a:t>    </a:t>
            </a:r>
            <a:r>
              <a:rPr lang="en-CA" dirty="0">
                <a:solidFill>
                  <a:srgbClr val="871094"/>
                </a:solidFill>
              </a:rPr>
              <a:t>"dt"</a:t>
            </a:r>
            <a:r>
              <a:rPr lang="en-CA" dirty="0"/>
              <a:t>: </a:t>
            </a:r>
            <a:r>
              <a:rPr lang="en-CA" dirty="0">
                <a:solidFill>
                  <a:srgbClr val="067D17"/>
                </a:solidFill>
              </a:rPr>
              <a:t>"2022-04-14"</a:t>
            </a:r>
            <a:br>
              <a:rPr lang="en-CA" dirty="0">
                <a:solidFill>
                  <a:srgbClr val="067D17"/>
                </a:solidFill>
              </a:rPr>
            </a:br>
            <a:r>
              <a:rPr lang="en-CA" dirty="0">
                <a:solidFill>
                  <a:srgbClr val="067D17"/>
                </a:solidFill>
              </a:rPr>
              <a:t>  </a:t>
            </a:r>
            <a:r>
              <a:rPr lang="en-CA" dirty="0"/>
              <a:t>},</a:t>
            </a:r>
            <a:br>
              <a:rPr lang="en-CA" dirty="0"/>
            </a:br>
            <a:r>
              <a:rPr lang="en-CA" dirty="0"/>
              <a:t>  {</a:t>
            </a:r>
            <a:br>
              <a:rPr lang="en-CA" dirty="0"/>
            </a:br>
            <a:r>
              <a:rPr lang="en-CA" dirty="0"/>
              <a:t>    </a:t>
            </a:r>
            <a:r>
              <a:rPr lang="en-CA" dirty="0">
                <a:solidFill>
                  <a:srgbClr val="871094"/>
                </a:solidFill>
              </a:rPr>
              <a:t>"</a:t>
            </a:r>
            <a:r>
              <a:rPr lang="en-CA" dirty="0" err="1">
                <a:solidFill>
                  <a:srgbClr val="871094"/>
                </a:solidFill>
              </a:rPr>
              <a:t>business_id</a:t>
            </a:r>
            <a:r>
              <a:rPr lang="en-CA" dirty="0">
                <a:solidFill>
                  <a:srgbClr val="871094"/>
                </a:solidFill>
              </a:rPr>
              <a:t>"</a:t>
            </a:r>
            <a:r>
              <a:rPr lang="en-CA" dirty="0"/>
              <a:t>: </a:t>
            </a:r>
            <a:r>
              <a:rPr lang="en-CA" dirty="0">
                <a:solidFill>
                  <a:srgbClr val="067D17"/>
                </a:solidFill>
              </a:rPr>
              <a:t>"mWMc6_wTdE0EUBKIGXDVfA"</a:t>
            </a:r>
            <a:r>
              <a:rPr lang="en-CA" dirty="0"/>
              <a:t>,</a:t>
            </a:r>
            <a:br>
              <a:rPr lang="en-CA" dirty="0"/>
            </a:br>
            <a:r>
              <a:rPr lang="en-CA" dirty="0"/>
              <a:t>    </a:t>
            </a:r>
            <a:r>
              <a:rPr lang="en-CA" dirty="0">
                <a:solidFill>
                  <a:srgbClr val="871094"/>
                </a:solidFill>
              </a:rPr>
              <a:t>"name"</a:t>
            </a:r>
            <a:r>
              <a:rPr lang="en-CA" dirty="0"/>
              <a:t>: </a:t>
            </a:r>
            <a:r>
              <a:rPr lang="en-CA" dirty="0">
                <a:solidFill>
                  <a:srgbClr val="067D17"/>
                </a:solidFill>
              </a:rPr>
              <a:t>"Perkiomen Valley Brewery"</a:t>
            </a:r>
            <a:r>
              <a:rPr lang="en-CA" dirty="0"/>
              <a:t>,</a:t>
            </a:r>
            <a:br>
              <a:rPr lang="en-CA" dirty="0"/>
            </a:br>
            <a:r>
              <a:rPr lang="en-CA" dirty="0"/>
              <a:t>    </a:t>
            </a:r>
            <a:r>
              <a:rPr lang="en-CA" dirty="0">
                <a:solidFill>
                  <a:srgbClr val="871094"/>
                </a:solidFill>
              </a:rPr>
              <a:t>"</a:t>
            </a:r>
            <a:r>
              <a:rPr lang="en-CA" dirty="0" err="1">
                <a:solidFill>
                  <a:srgbClr val="871094"/>
                </a:solidFill>
              </a:rPr>
              <a:t>num_tips</a:t>
            </a:r>
            <a:r>
              <a:rPr lang="en-CA" dirty="0">
                <a:solidFill>
                  <a:srgbClr val="871094"/>
                </a:solidFill>
              </a:rPr>
              <a:t>"</a:t>
            </a:r>
            <a:r>
              <a:rPr lang="en-CA" dirty="0"/>
              <a:t>: </a:t>
            </a:r>
            <a:r>
              <a:rPr lang="en-CA" dirty="0">
                <a:solidFill>
                  <a:srgbClr val="1750EB"/>
                </a:solidFill>
              </a:rPr>
              <a:t>0</a:t>
            </a:r>
            <a:r>
              <a:rPr lang="en-CA" dirty="0"/>
              <a:t>,</a:t>
            </a:r>
            <a:br>
              <a:rPr lang="en-CA" dirty="0"/>
            </a:br>
            <a:r>
              <a:rPr lang="en-CA" dirty="0"/>
              <a:t>    </a:t>
            </a:r>
            <a:r>
              <a:rPr lang="en-CA" dirty="0">
                <a:solidFill>
                  <a:srgbClr val="871094"/>
                </a:solidFill>
              </a:rPr>
              <a:t>"</a:t>
            </a:r>
            <a:r>
              <a:rPr lang="en-CA" dirty="0" err="1">
                <a:solidFill>
                  <a:srgbClr val="871094"/>
                </a:solidFill>
              </a:rPr>
              <a:t>num_checkins</a:t>
            </a:r>
            <a:r>
              <a:rPr lang="en-CA" dirty="0">
                <a:solidFill>
                  <a:srgbClr val="871094"/>
                </a:solidFill>
              </a:rPr>
              <a:t>"</a:t>
            </a:r>
            <a:r>
              <a:rPr lang="en-CA" dirty="0"/>
              <a:t>: </a:t>
            </a:r>
            <a:r>
              <a:rPr lang="en-CA" dirty="0">
                <a:solidFill>
                  <a:srgbClr val="1750EB"/>
                </a:solidFill>
              </a:rPr>
              <a:t>10</a:t>
            </a:r>
            <a:r>
              <a:rPr lang="en-CA" dirty="0"/>
              <a:t>,</a:t>
            </a:r>
            <a:br>
              <a:rPr lang="en-CA" dirty="0"/>
            </a:br>
            <a:r>
              <a:rPr lang="en-CA" dirty="0"/>
              <a:t>    </a:t>
            </a:r>
            <a:r>
              <a:rPr lang="en-CA" dirty="0">
                <a:solidFill>
                  <a:srgbClr val="871094"/>
                </a:solidFill>
              </a:rPr>
              <a:t>"</a:t>
            </a:r>
            <a:r>
              <a:rPr lang="en-CA" dirty="0" err="1">
                <a:solidFill>
                  <a:srgbClr val="871094"/>
                </a:solidFill>
              </a:rPr>
              <a:t>num_reviews</a:t>
            </a:r>
            <a:r>
              <a:rPr lang="en-CA" dirty="0">
                <a:solidFill>
                  <a:srgbClr val="871094"/>
                </a:solidFill>
              </a:rPr>
              <a:t>"</a:t>
            </a:r>
            <a:r>
              <a:rPr lang="en-CA" dirty="0"/>
              <a:t>: </a:t>
            </a:r>
            <a:r>
              <a:rPr lang="en-CA" dirty="0">
                <a:solidFill>
                  <a:srgbClr val="1750EB"/>
                </a:solidFill>
              </a:rPr>
              <a:t>1</a:t>
            </a:r>
            <a:r>
              <a:rPr lang="en-CA" dirty="0"/>
              <a:t>,</a:t>
            </a:r>
            <a:br>
              <a:rPr lang="en-CA" dirty="0"/>
            </a:br>
            <a:r>
              <a:rPr lang="en-CA" dirty="0"/>
              <a:t>    </a:t>
            </a:r>
            <a:r>
              <a:rPr lang="en-CA" dirty="0">
                <a:solidFill>
                  <a:srgbClr val="871094"/>
                </a:solidFill>
              </a:rPr>
              <a:t>"</a:t>
            </a:r>
            <a:r>
              <a:rPr lang="en-CA" dirty="0" err="1">
                <a:solidFill>
                  <a:srgbClr val="871094"/>
                </a:solidFill>
              </a:rPr>
              <a:t>num_interactions</a:t>
            </a:r>
            <a:r>
              <a:rPr lang="en-CA" dirty="0">
                <a:solidFill>
                  <a:srgbClr val="871094"/>
                </a:solidFill>
              </a:rPr>
              <a:t>"</a:t>
            </a:r>
            <a:r>
              <a:rPr lang="en-CA" dirty="0"/>
              <a:t>: </a:t>
            </a:r>
            <a:r>
              <a:rPr lang="en-CA" dirty="0">
                <a:solidFill>
                  <a:srgbClr val="1750EB"/>
                </a:solidFill>
              </a:rPr>
              <a:t>11</a:t>
            </a:r>
            <a:r>
              <a:rPr lang="en-CA" dirty="0"/>
              <a:t>,</a:t>
            </a:r>
            <a:br>
              <a:rPr lang="en-CA" dirty="0"/>
            </a:br>
            <a:r>
              <a:rPr lang="en-CA" dirty="0"/>
              <a:t>    </a:t>
            </a:r>
            <a:r>
              <a:rPr lang="en-CA" dirty="0">
                <a:solidFill>
                  <a:srgbClr val="871094"/>
                </a:solidFill>
              </a:rPr>
              <a:t>"dt"</a:t>
            </a:r>
            <a:r>
              <a:rPr lang="en-CA" dirty="0"/>
              <a:t>: </a:t>
            </a:r>
            <a:r>
              <a:rPr lang="en-CA" dirty="0">
                <a:solidFill>
                  <a:srgbClr val="067D17"/>
                </a:solidFill>
              </a:rPr>
              <a:t>"2022-04-14"</a:t>
            </a:r>
            <a:br>
              <a:rPr lang="en-CA" dirty="0">
                <a:solidFill>
                  <a:srgbClr val="067D17"/>
                </a:solidFill>
              </a:rPr>
            </a:br>
            <a:r>
              <a:rPr lang="en-CA" dirty="0">
                <a:solidFill>
                  <a:srgbClr val="067D17"/>
                </a:solidFill>
              </a:rPr>
              <a:t>  </a:t>
            </a:r>
            <a:r>
              <a:rPr lang="en-CA" dirty="0"/>
              <a:t>},</a:t>
            </a:r>
            <a:br>
              <a:rPr lang="en-CA" dirty="0"/>
            </a:br>
            <a:r>
              <a:rPr lang="en-CA" dirty="0"/>
              <a:t>  {</a:t>
            </a:r>
            <a:br>
              <a:rPr lang="en-CA" dirty="0"/>
            </a:br>
            <a:r>
              <a:rPr lang="en-CA" dirty="0"/>
              <a:t>    </a:t>
            </a:r>
            <a:r>
              <a:rPr lang="en-CA" dirty="0">
                <a:solidFill>
                  <a:srgbClr val="871094"/>
                </a:solidFill>
              </a:rPr>
              <a:t>"</a:t>
            </a:r>
            <a:r>
              <a:rPr lang="en-CA" dirty="0" err="1">
                <a:solidFill>
                  <a:srgbClr val="871094"/>
                </a:solidFill>
              </a:rPr>
              <a:t>business_id</a:t>
            </a:r>
            <a:r>
              <a:rPr lang="en-CA" dirty="0">
                <a:solidFill>
                  <a:srgbClr val="871094"/>
                </a:solidFill>
              </a:rPr>
              <a:t>"</a:t>
            </a:r>
            <a:r>
              <a:rPr lang="en-CA" dirty="0"/>
              <a:t>: </a:t>
            </a:r>
            <a:r>
              <a:rPr lang="en-CA" dirty="0">
                <a:solidFill>
                  <a:srgbClr val="067D17"/>
                </a:solidFill>
              </a:rPr>
              <a:t>"mpf3x-BjTdTEA3yCZrAYPw"</a:t>
            </a:r>
            <a:r>
              <a:rPr lang="en-CA" dirty="0"/>
              <a:t>,</a:t>
            </a:r>
            <a:br>
              <a:rPr lang="en-CA" dirty="0"/>
            </a:br>
            <a:r>
              <a:rPr lang="en-CA" dirty="0"/>
              <a:t>    </a:t>
            </a:r>
            <a:r>
              <a:rPr lang="en-CA" dirty="0">
                <a:solidFill>
                  <a:srgbClr val="871094"/>
                </a:solidFill>
              </a:rPr>
              <a:t>"name"</a:t>
            </a:r>
            <a:r>
              <a:rPr lang="en-CA" dirty="0"/>
              <a:t>: </a:t>
            </a:r>
            <a:r>
              <a:rPr lang="en-CA" dirty="0">
                <a:solidFill>
                  <a:srgbClr val="067D17"/>
                </a:solidFill>
              </a:rPr>
              <a:t>"The UPS Store"</a:t>
            </a:r>
            <a:r>
              <a:rPr lang="en-CA" dirty="0"/>
              <a:t>,</a:t>
            </a:r>
            <a:br>
              <a:rPr lang="en-CA" dirty="0"/>
            </a:br>
            <a:r>
              <a:rPr lang="en-CA" dirty="0"/>
              <a:t>    </a:t>
            </a:r>
            <a:r>
              <a:rPr lang="en-CA" dirty="0">
                <a:solidFill>
                  <a:srgbClr val="871094"/>
                </a:solidFill>
              </a:rPr>
              <a:t>"</a:t>
            </a:r>
            <a:r>
              <a:rPr lang="en-CA" dirty="0" err="1">
                <a:solidFill>
                  <a:srgbClr val="871094"/>
                </a:solidFill>
              </a:rPr>
              <a:t>num_tips</a:t>
            </a:r>
            <a:r>
              <a:rPr lang="en-CA" dirty="0">
                <a:solidFill>
                  <a:srgbClr val="871094"/>
                </a:solidFill>
              </a:rPr>
              <a:t>"</a:t>
            </a:r>
            <a:r>
              <a:rPr lang="en-CA" dirty="0"/>
              <a:t>: </a:t>
            </a:r>
            <a:r>
              <a:rPr lang="en-CA" dirty="0">
                <a:solidFill>
                  <a:srgbClr val="1750EB"/>
                </a:solidFill>
              </a:rPr>
              <a:t>1</a:t>
            </a:r>
            <a:r>
              <a:rPr lang="en-CA" dirty="0"/>
              <a:t>,</a:t>
            </a:r>
            <a:br>
              <a:rPr lang="en-CA" dirty="0"/>
            </a:br>
            <a:r>
              <a:rPr lang="en-CA" dirty="0"/>
              <a:t>    </a:t>
            </a:r>
            <a:r>
              <a:rPr lang="en-CA" dirty="0">
                <a:solidFill>
                  <a:srgbClr val="871094"/>
                </a:solidFill>
              </a:rPr>
              <a:t>"</a:t>
            </a:r>
            <a:r>
              <a:rPr lang="en-CA" dirty="0" err="1">
                <a:solidFill>
                  <a:srgbClr val="871094"/>
                </a:solidFill>
              </a:rPr>
              <a:t>num_checkins</a:t>
            </a:r>
            <a:r>
              <a:rPr lang="en-CA" dirty="0">
                <a:solidFill>
                  <a:srgbClr val="871094"/>
                </a:solidFill>
              </a:rPr>
              <a:t>"</a:t>
            </a:r>
            <a:r>
              <a:rPr lang="en-CA" dirty="0"/>
              <a:t>: </a:t>
            </a:r>
            <a:r>
              <a:rPr lang="en-CA" dirty="0">
                <a:solidFill>
                  <a:srgbClr val="1750EB"/>
                </a:solidFill>
              </a:rPr>
              <a:t>1</a:t>
            </a:r>
            <a:r>
              <a:rPr lang="en-CA" dirty="0"/>
              <a:t>,</a:t>
            </a:r>
            <a:br>
              <a:rPr lang="en-CA" dirty="0"/>
            </a:br>
            <a:r>
              <a:rPr lang="en-CA" dirty="0"/>
              <a:t>    </a:t>
            </a:r>
            <a:r>
              <a:rPr lang="en-CA" dirty="0">
                <a:solidFill>
                  <a:srgbClr val="871094"/>
                </a:solidFill>
              </a:rPr>
              <a:t>"</a:t>
            </a:r>
            <a:r>
              <a:rPr lang="en-CA" dirty="0" err="1">
                <a:solidFill>
                  <a:srgbClr val="871094"/>
                </a:solidFill>
              </a:rPr>
              <a:t>num_reviews</a:t>
            </a:r>
            <a:r>
              <a:rPr lang="en-CA" dirty="0">
                <a:solidFill>
                  <a:srgbClr val="871094"/>
                </a:solidFill>
              </a:rPr>
              <a:t>"</a:t>
            </a:r>
            <a:r>
              <a:rPr lang="en-CA" dirty="0"/>
              <a:t>: </a:t>
            </a:r>
            <a:r>
              <a:rPr lang="en-CA" dirty="0">
                <a:solidFill>
                  <a:srgbClr val="1750EB"/>
                </a:solidFill>
              </a:rPr>
              <a:t>1</a:t>
            </a:r>
            <a:r>
              <a:rPr lang="en-CA" dirty="0"/>
              <a:t>,</a:t>
            </a:r>
            <a:br>
              <a:rPr lang="en-CA" dirty="0"/>
            </a:br>
            <a:r>
              <a:rPr lang="en-CA" dirty="0"/>
              <a:t>    </a:t>
            </a:r>
            <a:r>
              <a:rPr lang="en-CA" dirty="0">
                <a:solidFill>
                  <a:srgbClr val="871094"/>
                </a:solidFill>
              </a:rPr>
              <a:t>"</a:t>
            </a:r>
            <a:r>
              <a:rPr lang="en-CA" dirty="0" err="1">
                <a:solidFill>
                  <a:srgbClr val="871094"/>
                </a:solidFill>
              </a:rPr>
              <a:t>num_interactions</a:t>
            </a:r>
            <a:r>
              <a:rPr lang="en-CA" dirty="0">
                <a:solidFill>
                  <a:srgbClr val="871094"/>
                </a:solidFill>
              </a:rPr>
              <a:t>"</a:t>
            </a:r>
            <a:r>
              <a:rPr lang="en-CA" dirty="0"/>
              <a:t>: </a:t>
            </a:r>
            <a:r>
              <a:rPr lang="en-CA" dirty="0">
                <a:solidFill>
                  <a:srgbClr val="1750EB"/>
                </a:solidFill>
              </a:rPr>
              <a:t>3</a:t>
            </a:r>
            <a:r>
              <a:rPr lang="en-CA" dirty="0"/>
              <a:t>,</a:t>
            </a:r>
            <a:br>
              <a:rPr lang="en-CA" dirty="0"/>
            </a:br>
            <a:r>
              <a:rPr lang="en-CA" dirty="0"/>
              <a:t>    </a:t>
            </a:r>
            <a:r>
              <a:rPr lang="en-CA" dirty="0">
                <a:solidFill>
                  <a:srgbClr val="871094"/>
                </a:solidFill>
              </a:rPr>
              <a:t>"dt"</a:t>
            </a:r>
            <a:r>
              <a:rPr lang="en-CA" dirty="0"/>
              <a:t>: </a:t>
            </a:r>
            <a:r>
              <a:rPr lang="en-CA" dirty="0">
                <a:solidFill>
                  <a:srgbClr val="067D17"/>
                </a:solidFill>
              </a:rPr>
              <a:t>"2022-04-14"</a:t>
            </a:r>
            <a:br>
              <a:rPr lang="en-CA" dirty="0">
                <a:solidFill>
                  <a:srgbClr val="067D17"/>
                </a:solidFill>
              </a:rPr>
            </a:br>
            <a:r>
              <a:rPr lang="en-CA" dirty="0">
                <a:solidFill>
                  <a:srgbClr val="067D17"/>
                </a:solidFill>
              </a:rPr>
              <a:t>  </a:t>
            </a:r>
            <a:r>
              <a:rPr lang="en-CA" dirty="0"/>
              <a:t>},</a:t>
            </a:r>
            <a:br>
              <a:rPr lang="en-CA" dirty="0"/>
            </a:br>
            <a:r>
              <a:rPr lang="en-CA" dirty="0"/>
              <a:t>  {</a:t>
            </a:r>
            <a:br>
              <a:rPr lang="en-CA" dirty="0"/>
            </a:br>
            <a:r>
              <a:rPr lang="en-CA" dirty="0"/>
              <a:t>    </a:t>
            </a:r>
            <a:r>
              <a:rPr lang="en-CA" dirty="0">
                <a:solidFill>
                  <a:srgbClr val="871094"/>
                </a:solidFill>
              </a:rPr>
              <a:t>"</a:t>
            </a:r>
            <a:r>
              <a:rPr lang="en-CA" dirty="0" err="1">
                <a:solidFill>
                  <a:srgbClr val="871094"/>
                </a:solidFill>
              </a:rPr>
              <a:t>business_id</a:t>
            </a:r>
            <a:r>
              <a:rPr lang="en-CA" dirty="0">
                <a:solidFill>
                  <a:srgbClr val="871094"/>
                </a:solidFill>
              </a:rPr>
              <a:t>"</a:t>
            </a:r>
            <a:r>
              <a:rPr lang="en-CA" dirty="0"/>
              <a:t>: </a:t>
            </a:r>
            <a:r>
              <a:rPr lang="en-CA" dirty="0">
                <a:solidFill>
                  <a:srgbClr val="067D17"/>
                </a:solidFill>
              </a:rPr>
              <a:t>"n_0UpQx1hsNbnPUSlodU8w"</a:t>
            </a:r>
            <a:r>
              <a:rPr lang="en-CA" dirty="0"/>
              <a:t>,</a:t>
            </a:r>
            <a:br>
              <a:rPr lang="en-CA" dirty="0"/>
            </a:br>
            <a:r>
              <a:rPr lang="en-CA" dirty="0"/>
              <a:t>    </a:t>
            </a:r>
            <a:r>
              <a:rPr lang="en-CA" dirty="0">
                <a:solidFill>
                  <a:srgbClr val="871094"/>
                </a:solidFill>
              </a:rPr>
              <a:t>"name"</a:t>
            </a:r>
            <a:r>
              <a:rPr lang="en-CA" dirty="0"/>
              <a:t>: </a:t>
            </a:r>
            <a:r>
              <a:rPr lang="en-CA" dirty="0">
                <a:solidFill>
                  <a:srgbClr val="067D17"/>
                </a:solidFill>
              </a:rPr>
              <a:t>"Famous Footwear"</a:t>
            </a:r>
            <a:r>
              <a:rPr lang="en-CA" dirty="0"/>
              <a:t>,</a:t>
            </a:r>
            <a:br>
              <a:rPr lang="en-CA" dirty="0"/>
            </a:br>
            <a:r>
              <a:rPr lang="en-CA" dirty="0"/>
              <a:t>    </a:t>
            </a:r>
            <a:r>
              <a:rPr lang="en-CA" dirty="0">
                <a:solidFill>
                  <a:srgbClr val="871094"/>
                </a:solidFill>
              </a:rPr>
              <a:t>"</a:t>
            </a:r>
            <a:r>
              <a:rPr lang="en-CA" dirty="0" err="1">
                <a:solidFill>
                  <a:srgbClr val="871094"/>
                </a:solidFill>
              </a:rPr>
              <a:t>num_tips</a:t>
            </a:r>
            <a:r>
              <a:rPr lang="en-CA" dirty="0">
                <a:solidFill>
                  <a:srgbClr val="871094"/>
                </a:solidFill>
              </a:rPr>
              <a:t>"</a:t>
            </a:r>
            <a:r>
              <a:rPr lang="en-CA" dirty="0"/>
              <a:t>: </a:t>
            </a:r>
            <a:r>
              <a:rPr lang="en-CA" dirty="0">
                <a:solidFill>
                  <a:srgbClr val="1750EB"/>
                </a:solidFill>
              </a:rPr>
              <a:t>0</a:t>
            </a:r>
            <a:r>
              <a:rPr lang="en-CA" dirty="0"/>
              <a:t>,</a:t>
            </a:r>
            <a:br>
              <a:rPr lang="en-CA" dirty="0"/>
            </a:br>
            <a:r>
              <a:rPr lang="en-CA" dirty="0"/>
              <a:t>    </a:t>
            </a:r>
            <a:r>
              <a:rPr lang="en-CA" dirty="0">
                <a:solidFill>
                  <a:srgbClr val="871094"/>
                </a:solidFill>
              </a:rPr>
              <a:t>"</a:t>
            </a:r>
            <a:r>
              <a:rPr lang="en-CA" dirty="0" err="1">
                <a:solidFill>
                  <a:srgbClr val="871094"/>
                </a:solidFill>
              </a:rPr>
              <a:t>num_checkins</a:t>
            </a:r>
            <a:r>
              <a:rPr lang="en-CA" dirty="0">
                <a:solidFill>
                  <a:srgbClr val="871094"/>
                </a:solidFill>
              </a:rPr>
              <a:t>"</a:t>
            </a:r>
            <a:r>
              <a:rPr lang="en-CA" dirty="0"/>
              <a:t>: </a:t>
            </a:r>
            <a:r>
              <a:rPr lang="en-CA" dirty="0">
                <a:solidFill>
                  <a:srgbClr val="1750EB"/>
                </a:solidFill>
              </a:rPr>
              <a:t>8</a:t>
            </a:r>
            <a:r>
              <a:rPr lang="en-CA" dirty="0"/>
              <a:t>,</a:t>
            </a:r>
            <a:br>
              <a:rPr lang="en-CA" dirty="0"/>
            </a:br>
            <a:r>
              <a:rPr lang="en-CA" dirty="0"/>
              <a:t>    </a:t>
            </a:r>
            <a:r>
              <a:rPr lang="en-CA" dirty="0">
                <a:solidFill>
                  <a:srgbClr val="871094"/>
                </a:solidFill>
              </a:rPr>
              <a:t>"</a:t>
            </a:r>
            <a:r>
              <a:rPr lang="en-CA" dirty="0" err="1">
                <a:solidFill>
                  <a:srgbClr val="871094"/>
                </a:solidFill>
              </a:rPr>
              <a:t>num_reviews</a:t>
            </a:r>
            <a:r>
              <a:rPr lang="en-CA" dirty="0">
                <a:solidFill>
                  <a:srgbClr val="871094"/>
                </a:solidFill>
              </a:rPr>
              <a:t>"</a:t>
            </a:r>
            <a:r>
              <a:rPr lang="en-CA" dirty="0"/>
              <a:t>: </a:t>
            </a:r>
            <a:r>
              <a:rPr lang="en-CA" dirty="0">
                <a:solidFill>
                  <a:srgbClr val="1750EB"/>
                </a:solidFill>
              </a:rPr>
              <a:t>0</a:t>
            </a:r>
            <a:r>
              <a:rPr lang="en-CA" dirty="0"/>
              <a:t>,</a:t>
            </a:r>
            <a:br>
              <a:rPr lang="en-CA" dirty="0"/>
            </a:br>
            <a:r>
              <a:rPr lang="en-CA" dirty="0"/>
              <a:t>    </a:t>
            </a:r>
            <a:r>
              <a:rPr lang="en-CA" dirty="0">
                <a:solidFill>
                  <a:srgbClr val="871094"/>
                </a:solidFill>
              </a:rPr>
              <a:t>"</a:t>
            </a:r>
            <a:r>
              <a:rPr lang="en-CA" dirty="0" err="1">
                <a:solidFill>
                  <a:srgbClr val="871094"/>
                </a:solidFill>
              </a:rPr>
              <a:t>num_interactions</a:t>
            </a:r>
            <a:r>
              <a:rPr lang="en-CA" dirty="0">
                <a:solidFill>
                  <a:srgbClr val="871094"/>
                </a:solidFill>
              </a:rPr>
              <a:t>"</a:t>
            </a:r>
            <a:r>
              <a:rPr lang="en-CA" dirty="0"/>
              <a:t>: </a:t>
            </a:r>
            <a:r>
              <a:rPr lang="en-CA" dirty="0">
                <a:solidFill>
                  <a:srgbClr val="1750EB"/>
                </a:solidFill>
              </a:rPr>
              <a:t>8</a:t>
            </a:r>
            <a:r>
              <a:rPr lang="en-CA" dirty="0"/>
              <a:t>,</a:t>
            </a:r>
            <a:br>
              <a:rPr lang="en-CA" dirty="0"/>
            </a:br>
            <a:r>
              <a:rPr lang="en-CA" dirty="0"/>
              <a:t>    </a:t>
            </a:r>
            <a:r>
              <a:rPr lang="en-CA" dirty="0">
                <a:solidFill>
                  <a:srgbClr val="871094"/>
                </a:solidFill>
              </a:rPr>
              <a:t>"dt"</a:t>
            </a:r>
            <a:r>
              <a:rPr lang="en-CA" dirty="0"/>
              <a:t>: </a:t>
            </a:r>
            <a:r>
              <a:rPr lang="en-CA" dirty="0">
                <a:solidFill>
                  <a:srgbClr val="067D17"/>
                </a:solidFill>
              </a:rPr>
              <a:t>"2022-04-14"</a:t>
            </a:r>
            <a:br>
              <a:rPr lang="en-CA" dirty="0">
                <a:solidFill>
                  <a:srgbClr val="067D17"/>
                </a:solidFill>
              </a:rPr>
            </a:br>
            <a:r>
              <a:rPr lang="en-CA" dirty="0">
                <a:solidFill>
                  <a:srgbClr val="067D17"/>
                </a:solidFill>
              </a:rPr>
              <a:t>  </a:t>
            </a:r>
            <a:r>
              <a:rPr lang="en-CA" dirty="0"/>
              <a:t>},</a:t>
            </a:r>
            <a:br>
              <a:rPr lang="en-CA" dirty="0"/>
            </a:br>
            <a:r>
              <a:rPr lang="en-CA" dirty="0"/>
              <a:t>  {</a:t>
            </a:r>
            <a:br>
              <a:rPr lang="en-CA" dirty="0"/>
            </a:br>
            <a:r>
              <a:rPr lang="en-CA" dirty="0"/>
              <a:t>    </a:t>
            </a:r>
            <a:r>
              <a:rPr lang="en-CA" dirty="0">
                <a:solidFill>
                  <a:srgbClr val="871094"/>
                </a:solidFill>
              </a:rPr>
              <a:t>"</a:t>
            </a:r>
            <a:r>
              <a:rPr lang="en-CA" dirty="0" err="1">
                <a:solidFill>
                  <a:srgbClr val="871094"/>
                </a:solidFill>
              </a:rPr>
              <a:t>business_id</a:t>
            </a:r>
            <a:r>
              <a:rPr lang="en-CA" dirty="0">
                <a:solidFill>
                  <a:srgbClr val="871094"/>
                </a:solidFill>
              </a:rPr>
              <a:t>"</a:t>
            </a:r>
            <a:r>
              <a:rPr lang="en-CA" dirty="0"/>
              <a:t>: </a:t>
            </a:r>
            <a:r>
              <a:rPr lang="en-CA" dirty="0">
                <a:solidFill>
                  <a:srgbClr val="067D17"/>
                </a:solidFill>
              </a:rPr>
              <a:t>"qkRM_2X51Yqxk3btlwAQIg"</a:t>
            </a:r>
            <a:r>
              <a:rPr lang="en-CA" dirty="0"/>
              <a:t>,</a:t>
            </a:r>
            <a:br>
              <a:rPr lang="en-CA" dirty="0"/>
            </a:br>
            <a:r>
              <a:rPr lang="en-CA" dirty="0"/>
              <a:t>    </a:t>
            </a:r>
            <a:r>
              <a:rPr lang="en-CA" dirty="0">
                <a:solidFill>
                  <a:srgbClr val="871094"/>
                </a:solidFill>
              </a:rPr>
              <a:t>"name"</a:t>
            </a:r>
            <a:r>
              <a:rPr lang="en-CA" dirty="0"/>
              <a:t>: </a:t>
            </a:r>
            <a:r>
              <a:rPr lang="en-CA" dirty="0">
                <a:solidFill>
                  <a:srgbClr val="067D17"/>
                </a:solidFill>
              </a:rPr>
              <a:t>"Temple Beth-El"</a:t>
            </a:r>
            <a:r>
              <a:rPr lang="en-CA" dirty="0"/>
              <a:t>,</a:t>
            </a:r>
            <a:br>
              <a:rPr lang="en-CA" dirty="0"/>
            </a:br>
            <a:r>
              <a:rPr lang="en-CA" dirty="0"/>
              <a:t>    </a:t>
            </a:r>
            <a:r>
              <a:rPr lang="en-CA" dirty="0">
                <a:solidFill>
                  <a:srgbClr val="871094"/>
                </a:solidFill>
              </a:rPr>
              <a:t>"</a:t>
            </a:r>
            <a:r>
              <a:rPr lang="en-CA" dirty="0" err="1">
                <a:solidFill>
                  <a:srgbClr val="871094"/>
                </a:solidFill>
              </a:rPr>
              <a:t>num_tips</a:t>
            </a:r>
            <a:r>
              <a:rPr lang="en-CA" dirty="0">
                <a:solidFill>
                  <a:srgbClr val="871094"/>
                </a:solidFill>
              </a:rPr>
              <a:t>"</a:t>
            </a:r>
            <a:r>
              <a:rPr lang="en-CA" dirty="0"/>
              <a:t>: </a:t>
            </a:r>
            <a:r>
              <a:rPr lang="en-CA" dirty="0">
                <a:solidFill>
                  <a:srgbClr val="1750EB"/>
                </a:solidFill>
              </a:rPr>
              <a:t>0</a:t>
            </a:r>
            <a:r>
              <a:rPr lang="en-CA" dirty="0"/>
              <a:t>,</a:t>
            </a:r>
            <a:br>
              <a:rPr lang="en-CA" dirty="0"/>
            </a:br>
            <a:r>
              <a:rPr lang="en-CA" dirty="0"/>
              <a:t>    </a:t>
            </a:r>
            <a:r>
              <a:rPr lang="en-CA" dirty="0">
                <a:solidFill>
                  <a:srgbClr val="871094"/>
                </a:solidFill>
              </a:rPr>
              <a:t>"</a:t>
            </a:r>
            <a:r>
              <a:rPr lang="en-CA" dirty="0" err="1">
                <a:solidFill>
                  <a:srgbClr val="871094"/>
                </a:solidFill>
              </a:rPr>
              <a:t>num_checkins</a:t>
            </a:r>
            <a:r>
              <a:rPr lang="en-CA" dirty="0">
                <a:solidFill>
                  <a:srgbClr val="871094"/>
                </a:solidFill>
              </a:rPr>
              <a:t>"</a:t>
            </a:r>
            <a:r>
              <a:rPr lang="en-CA" dirty="0"/>
              <a:t>: </a:t>
            </a:r>
            <a:r>
              <a:rPr lang="en-CA" dirty="0">
                <a:solidFill>
                  <a:srgbClr val="1750EB"/>
                </a:solidFill>
              </a:rPr>
              <a:t>1</a:t>
            </a:r>
            <a:r>
              <a:rPr lang="en-CA" dirty="0"/>
              <a:t>,</a:t>
            </a:r>
            <a:br>
              <a:rPr lang="en-CA" dirty="0"/>
            </a:br>
            <a:r>
              <a:rPr lang="en-CA" dirty="0"/>
              <a:t>    </a:t>
            </a:r>
            <a:r>
              <a:rPr lang="en-CA" dirty="0">
                <a:solidFill>
                  <a:srgbClr val="871094"/>
                </a:solidFill>
              </a:rPr>
              <a:t>"</a:t>
            </a:r>
            <a:r>
              <a:rPr lang="en-CA" dirty="0" err="1">
                <a:solidFill>
                  <a:srgbClr val="871094"/>
                </a:solidFill>
              </a:rPr>
              <a:t>num_reviews</a:t>
            </a:r>
            <a:r>
              <a:rPr lang="en-CA" dirty="0">
                <a:solidFill>
                  <a:srgbClr val="871094"/>
                </a:solidFill>
              </a:rPr>
              <a:t>"</a:t>
            </a:r>
            <a:r>
              <a:rPr lang="en-CA" dirty="0"/>
              <a:t>: </a:t>
            </a:r>
            <a:r>
              <a:rPr lang="en-CA" dirty="0">
                <a:solidFill>
                  <a:srgbClr val="1750EB"/>
                </a:solidFill>
              </a:rPr>
              <a:t>1</a:t>
            </a:r>
            <a:r>
              <a:rPr lang="en-CA" dirty="0"/>
              <a:t>,</a:t>
            </a:r>
            <a:br>
              <a:rPr lang="en-CA" dirty="0"/>
            </a:br>
            <a:r>
              <a:rPr lang="en-CA" dirty="0"/>
              <a:t>    </a:t>
            </a:r>
            <a:r>
              <a:rPr lang="en-CA" dirty="0">
                <a:solidFill>
                  <a:srgbClr val="871094"/>
                </a:solidFill>
              </a:rPr>
              <a:t>"</a:t>
            </a:r>
            <a:r>
              <a:rPr lang="en-CA" dirty="0" err="1">
                <a:solidFill>
                  <a:srgbClr val="871094"/>
                </a:solidFill>
              </a:rPr>
              <a:t>num_interactions</a:t>
            </a:r>
            <a:r>
              <a:rPr lang="en-CA" dirty="0">
                <a:solidFill>
                  <a:srgbClr val="871094"/>
                </a:solidFill>
              </a:rPr>
              <a:t>"</a:t>
            </a:r>
            <a:r>
              <a:rPr lang="en-CA" dirty="0"/>
              <a:t>: </a:t>
            </a:r>
            <a:r>
              <a:rPr lang="en-CA" dirty="0">
                <a:solidFill>
                  <a:srgbClr val="1750EB"/>
                </a:solidFill>
              </a:rPr>
              <a:t>2</a:t>
            </a:r>
            <a:r>
              <a:rPr lang="en-CA" dirty="0"/>
              <a:t>,</a:t>
            </a:r>
            <a:br>
              <a:rPr lang="en-CA" dirty="0"/>
            </a:br>
            <a:r>
              <a:rPr lang="en-CA" dirty="0"/>
              <a:t>    </a:t>
            </a:r>
            <a:r>
              <a:rPr lang="en-CA" dirty="0">
                <a:solidFill>
                  <a:srgbClr val="871094"/>
                </a:solidFill>
              </a:rPr>
              <a:t>"dt"</a:t>
            </a:r>
            <a:r>
              <a:rPr lang="en-CA" dirty="0"/>
              <a:t>: </a:t>
            </a:r>
            <a:r>
              <a:rPr lang="en-CA" dirty="0">
                <a:solidFill>
                  <a:srgbClr val="067D17"/>
                </a:solidFill>
              </a:rPr>
              <a:t>"2022-04-14"</a:t>
            </a:r>
            <a:br>
              <a:rPr lang="en-CA" dirty="0">
                <a:solidFill>
                  <a:srgbClr val="067D17"/>
                </a:solidFill>
              </a:rPr>
            </a:br>
            <a:r>
              <a:rPr lang="en-CA" dirty="0">
                <a:solidFill>
                  <a:srgbClr val="067D17"/>
                </a:solidFill>
              </a:rPr>
              <a:t>  </a:t>
            </a:r>
            <a:r>
              <a:rPr lang="en-CA" dirty="0"/>
              <a:t>},</a:t>
            </a:r>
            <a:br>
              <a:rPr lang="en-CA" dirty="0"/>
            </a:br>
            <a:r>
              <a:rPr lang="en-CA" dirty="0"/>
              <a:t>  {</a:t>
            </a:r>
            <a:br>
              <a:rPr lang="en-CA" dirty="0"/>
            </a:br>
            <a:r>
              <a:rPr lang="en-CA" dirty="0"/>
              <a:t>    </a:t>
            </a:r>
            <a:r>
              <a:rPr lang="en-CA" dirty="0">
                <a:solidFill>
                  <a:srgbClr val="871094"/>
                </a:solidFill>
              </a:rPr>
              <a:t>"</a:t>
            </a:r>
            <a:r>
              <a:rPr lang="en-CA" dirty="0" err="1">
                <a:solidFill>
                  <a:srgbClr val="871094"/>
                </a:solidFill>
              </a:rPr>
              <a:t>business_id</a:t>
            </a:r>
            <a:r>
              <a:rPr lang="en-CA" dirty="0">
                <a:solidFill>
                  <a:srgbClr val="871094"/>
                </a:solidFill>
              </a:rPr>
              <a:t>"</a:t>
            </a:r>
            <a:r>
              <a:rPr lang="en-CA" dirty="0"/>
              <a:t>: </a:t>
            </a:r>
            <a:r>
              <a:rPr lang="en-CA" dirty="0">
                <a:solidFill>
                  <a:srgbClr val="067D17"/>
                </a:solidFill>
              </a:rPr>
              <a:t>"</a:t>
            </a:r>
            <a:r>
              <a:rPr lang="en-CA" dirty="0" err="1">
                <a:solidFill>
                  <a:srgbClr val="067D17"/>
                </a:solidFill>
              </a:rPr>
              <a:t>tUFrWirKiKi_TAnsVWINQQ</a:t>
            </a:r>
            <a:r>
              <a:rPr lang="en-CA" dirty="0">
                <a:solidFill>
                  <a:srgbClr val="067D17"/>
                </a:solidFill>
              </a:rPr>
              <a:t>"</a:t>
            </a:r>
            <a:r>
              <a:rPr lang="en-CA" dirty="0"/>
              <a:t>,</a:t>
            </a:r>
            <a:br>
              <a:rPr lang="en-CA" dirty="0"/>
            </a:br>
            <a:r>
              <a:rPr lang="en-CA" dirty="0"/>
              <a:t>    </a:t>
            </a:r>
            <a:r>
              <a:rPr lang="en-CA" dirty="0">
                <a:solidFill>
                  <a:srgbClr val="871094"/>
                </a:solidFill>
              </a:rPr>
              <a:t>"name"</a:t>
            </a:r>
            <a:r>
              <a:rPr lang="en-CA" dirty="0"/>
              <a:t>: </a:t>
            </a:r>
            <a:r>
              <a:rPr lang="en-CA" dirty="0">
                <a:solidFill>
                  <a:srgbClr val="067D17"/>
                </a:solidFill>
              </a:rPr>
              <a:t>"Target"</a:t>
            </a:r>
            <a:r>
              <a:rPr lang="en-CA" dirty="0"/>
              <a:t>,</a:t>
            </a:r>
            <a:br>
              <a:rPr lang="en-CA" dirty="0"/>
            </a:br>
            <a:r>
              <a:rPr lang="en-CA" dirty="0"/>
              <a:t>    </a:t>
            </a:r>
            <a:r>
              <a:rPr lang="en-CA" dirty="0">
                <a:solidFill>
                  <a:srgbClr val="871094"/>
                </a:solidFill>
              </a:rPr>
              <a:t>"</a:t>
            </a:r>
            <a:r>
              <a:rPr lang="en-CA" dirty="0" err="1">
                <a:solidFill>
                  <a:srgbClr val="871094"/>
                </a:solidFill>
              </a:rPr>
              <a:t>num_tips</a:t>
            </a:r>
            <a:r>
              <a:rPr lang="en-CA" dirty="0">
                <a:solidFill>
                  <a:srgbClr val="871094"/>
                </a:solidFill>
              </a:rPr>
              <a:t>"</a:t>
            </a:r>
            <a:r>
              <a:rPr lang="en-CA" dirty="0"/>
              <a:t>: </a:t>
            </a:r>
            <a:r>
              <a:rPr lang="en-CA" dirty="0">
                <a:solidFill>
                  <a:srgbClr val="1750EB"/>
                </a:solidFill>
              </a:rPr>
              <a:t>0</a:t>
            </a:r>
            <a:r>
              <a:rPr lang="en-CA" dirty="0"/>
              <a:t>,</a:t>
            </a:r>
            <a:br>
              <a:rPr lang="en-CA" dirty="0"/>
            </a:br>
            <a:r>
              <a:rPr lang="en-CA" dirty="0"/>
              <a:t>    </a:t>
            </a:r>
            <a:r>
              <a:rPr lang="en-CA" dirty="0">
                <a:solidFill>
                  <a:srgbClr val="871094"/>
                </a:solidFill>
              </a:rPr>
              <a:t>"</a:t>
            </a:r>
            <a:r>
              <a:rPr lang="en-CA" dirty="0" err="1">
                <a:solidFill>
                  <a:srgbClr val="871094"/>
                </a:solidFill>
              </a:rPr>
              <a:t>num_checkins</a:t>
            </a:r>
            <a:r>
              <a:rPr lang="en-CA" dirty="0">
                <a:solidFill>
                  <a:srgbClr val="871094"/>
                </a:solidFill>
              </a:rPr>
              <a:t>"</a:t>
            </a:r>
            <a:r>
              <a:rPr lang="en-CA" dirty="0"/>
              <a:t>: </a:t>
            </a:r>
            <a:r>
              <a:rPr lang="en-CA" dirty="0">
                <a:solidFill>
                  <a:srgbClr val="1750EB"/>
                </a:solidFill>
              </a:rPr>
              <a:t>1</a:t>
            </a:r>
            <a:r>
              <a:rPr lang="en-CA" dirty="0"/>
              <a:t>,</a:t>
            </a:r>
            <a:br>
              <a:rPr lang="en-CA" dirty="0"/>
            </a:br>
            <a:r>
              <a:rPr lang="en-CA" dirty="0"/>
              <a:t>    </a:t>
            </a:r>
            <a:r>
              <a:rPr lang="en-CA" dirty="0">
                <a:solidFill>
                  <a:srgbClr val="871094"/>
                </a:solidFill>
              </a:rPr>
              <a:t>"</a:t>
            </a:r>
            <a:r>
              <a:rPr lang="en-CA" dirty="0" err="1">
                <a:solidFill>
                  <a:srgbClr val="871094"/>
                </a:solidFill>
              </a:rPr>
              <a:t>num_reviews</a:t>
            </a:r>
            <a:r>
              <a:rPr lang="en-CA" dirty="0">
                <a:solidFill>
                  <a:srgbClr val="871094"/>
                </a:solidFill>
              </a:rPr>
              <a:t>"</a:t>
            </a:r>
            <a:r>
              <a:rPr lang="en-CA" dirty="0"/>
              <a:t>: </a:t>
            </a:r>
            <a:r>
              <a:rPr lang="en-CA" dirty="0">
                <a:solidFill>
                  <a:srgbClr val="1750EB"/>
                </a:solidFill>
              </a:rPr>
              <a:t>0</a:t>
            </a:r>
            <a:r>
              <a:rPr lang="en-CA" dirty="0"/>
              <a:t>,</a:t>
            </a:r>
            <a:br>
              <a:rPr lang="en-CA" dirty="0"/>
            </a:br>
            <a:r>
              <a:rPr lang="en-CA" dirty="0"/>
              <a:t>    </a:t>
            </a:r>
            <a:r>
              <a:rPr lang="en-CA" dirty="0">
                <a:solidFill>
                  <a:srgbClr val="871094"/>
                </a:solidFill>
              </a:rPr>
              <a:t>"</a:t>
            </a:r>
            <a:r>
              <a:rPr lang="en-CA" dirty="0" err="1">
                <a:solidFill>
                  <a:srgbClr val="871094"/>
                </a:solidFill>
              </a:rPr>
              <a:t>num_interactions</a:t>
            </a:r>
            <a:r>
              <a:rPr lang="en-CA" dirty="0">
                <a:solidFill>
                  <a:srgbClr val="871094"/>
                </a:solidFill>
              </a:rPr>
              <a:t>"</a:t>
            </a:r>
            <a:r>
              <a:rPr lang="en-CA" dirty="0"/>
              <a:t>: </a:t>
            </a:r>
            <a:r>
              <a:rPr lang="en-CA" dirty="0">
                <a:solidFill>
                  <a:srgbClr val="1750EB"/>
                </a:solidFill>
              </a:rPr>
              <a:t>1</a:t>
            </a:r>
            <a:r>
              <a:rPr lang="en-CA" dirty="0"/>
              <a:t>,</a:t>
            </a:r>
            <a:br>
              <a:rPr lang="en-CA" dirty="0"/>
            </a:br>
            <a:r>
              <a:rPr lang="en-CA" dirty="0"/>
              <a:t>    </a:t>
            </a:r>
            <a:r>
              <a:rPr lang="en-CA" dirty="0">
                <a:solidFill>
                  <a:srgbClr val="871094"/>
                </a:solidFill>
              </a:rPr>
              <a:t>"dt"</a:t>
            </a:r>
            <a:r>
              <a:rPr lang="en-CA" dirty="0"/>
              <a:t>: </a:t>
            </a:r>
            <a:r>
              <a:rPr lang="en-CA" dirty="0">
                <a:solidFill>
                  <a:srgbClr val="067D17"/>
                </a:solidFill>
              </a:rPr>
              <a:t>"2022-04-14"</a:t>
            </a:r>
            <a:br>
              <a:rPr lang="en-CA" dirty="0">
                <a:solidFill>
                  <a:srgbClr val="067D17"/>
                </a:solidFill>
              </a:rPr>
            </a:br>
            <a:r>
              <a:rPr lang="en-CA" dirty="0">
                <a:solidFill>
                  <a:srgbClr val="067D17"/>
                </a:solidFill>
              </a:rPr>
              <a:t>  </a:t>
            </a:r>
            <a:r>
              <a:rPr lang="en-CA" dirty="0"/>
              <a:t>}]</a:t>
            </a:r>
            <a:endParaRPr lang="en-US" dirty="0"/>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 y="6368489"/>
            <a:ext cx="12188825" cy="489511"/>
          </a:xfrm>
          <a:prstGeom prst="rect">
            <a:avLst/>
          </a:prstGeom>
        </p:spPr>
      </p:pic>
      <p:pic>
        <p:nvPicPr>
          <p:cNvPr id="3" name="Picture 2">
            <a:extLst>
              <a:ext uri="{FF2B5EF4-FFF2-40B4-BE49-F238E27FC236}">
                <a16:creationId xmlns:a16="http://schemas.microsoft.com/office/drawing/2014/main" id="{6EF44FA2-B8DD-60E6-F1AB-1D57A3ED133B}"/>
              </a:ext>
            </a:extLst>
          </p:cNvPr>
          <p:cNvPicPr>
            <a:picLocks noChangeAspect="1"/>
          </p:cNvPicPr>
          <p:nvPr/>
        </p:nvPicPr>
        <p:blipFill>
          <a:blip r:embed="rId4"/>
          <a:stretch>
            <a:fillRect/>
          </a:stretch>
        </p:blipFill>
        <p:spPr>
          <a:xfrm>
            <a:off x="0" y="-1"/>
            <a:ext cx="12188824" cy="391085"/>
          </a:xfrm>
          <a:prstGeom prst="rect">
            <a:avLst/>
          </a:prstGeom>
        </p:spPr>
      </p:pic>
    </p:spTree>
    <p:extLst>
      <p:ext uri="{BB962C8B-B14F-4D97-AF65-F5344CB8AC3E}">
        <p14:creationId xmlns:p14="http://schemas.microsoft.com/office/powerpoint/2010/main" val="38832959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BFE7F0"/>
        </a:solidFill>
        <a:effectLst/>
      </p:bgPr>
    </p:bg>
    <p:spTree>
      <p:nvGrpSpPr>
        <p:cNvPr id="1" name="Shape 888"/>
        <p:cNvGrpSpPr/>
        <p:nvPr/>
      </p:nvGrpSpPr>
      <p:grpSpPr>
        <a:xfrm>
          <a:off x="0" y="0"/>
          <a:ext cx="0" cy="0"/>
          <a:chOff x="0" y="0"/>
          <a:chExt cx="0" cy="0"/>
        </a:xfrm>
      </p:grpSpPr>
      <p:sp>
        <p:nvSpPr>
          <p:cNvPr id="889" name="Google Shape;889;p8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57</a:t>
            </a:fld>
            <a:endParaRPr/>
          </a:p>
        </p:txBody>
      </p:sp>
      <p:sp>
        <p:nvSpPr>
          <p:cNvPr id="14" name="Rectangle 13">
            <a:extLst>
              <a:ext uri="{FF2B5EF4-FFF2-40B4-BE49-F238E27FC236}">
                <a16:creationId xmlns:a16="http://schemas.microsoft.com/office/drawing/2014/main" id="{0A0C42FE-DCBF-2BB1-40B1-A4380CE72E4C}"/>
              </a:ext>
            </a:extLst>
          </p:cNvPr>
          <p:cNvSpPr/>
          <p:nvPr/>
        </p:nvSpPr>
        <p:spPr>
          <a:xfrm>
            <a:off x="766856" y="-13240164"/>
            <a:ext cx="10655113" cy="19515364"/>
          </a:xfrm>
          <a:prstGeom prst="rect">
            <a:avLst/>
          </a:prstGeom>
          <a:solidFill>
            <a:schemeClr val="bg1"/>
          </a:solidFill>
        </p:spPr>
        <p:txBody>
          <a:bodyPr wrap="square">
            <a:spAutoFit/>
          </a:bodyPr>
          <a:lstStyle/>
          <a:p>
            <a:r>
              <a:rPr lang="en-CA" dirty="0"/>
              <a:t>[</a:t>
            </a:r>
            <a:br>
              <a:rPr lang="en-CA" dirty="0"/>
            </a:br>
            <a:r>
              <a:rPr lang="en-CA" dirty="0"/>
              <a:t>  {</a:t>
            </a:r>
            <a:br>
              <a:rPr lang="en-CA" dirty="0"/>
            </a:br>
            <a:r>
              <a:rPr lang="en-CA" dirty="0"/>
              <a:t>    </a:t>
            </a:r>
            <a:r>
              <a:rPr lang="en-CA" dirty="0">
                <a:solidFill>
                  <a:srgbClr val="871094"/>
                </a:solidFill>
              </a:rPr>
              <a:t>"</a:t>
            </a:r>
            <a:r>
              <a:rPr lang="en-CA" dirty="0" err="1">
                <a:solidFill>
                  <a:srgbClr val="871094"/>
                </a:solidFill>
              </a:rPr>
              <a:t>business_id</a:t>
            </a:r>
            <a:r>
              <a:rPr lang="en-CA" dirty="0">
                <a:solidFill>
                  <a:srgbClr val="871094"/>
                </a:solidFill>
              </a:rPr>
              <a:t>"</a:t>
            </a:r>
            <a:r>
              <a:rPr lang="en-CA" dirty="0"/>
              <a:t>: </a:t>
            </a:r>
            <a:r>
              <a:rPr lang="en-CA" dirty="0">
                <a:solidFill>
                  <a:srgbClr val="067D17"/>
                </a:solidFill>
              </a:rPr>
              <a:t>"CF33F8-E6oudUQ46HnavjQ"</a:t>
            </a:r>
            <a:r>
              <a:rPr lang="en-CA" dirty="0"/>
              <a:t>,</a:t>
            </a:r>
            <a:br>
              <a:rPr lang="en-CA" dirty="0"/>
            </a:br>
            <a:r>
              <a:rPr lang="en-CA" dirty="0"/>
              <a:t>    </a:t>
            </a:r>
            <a:r>
              <a:rPr lang="en-CA" dirty="0">
                <a:solidFill>
                  <a:srgbClr val="871094"/>
                </a:solidFill>
              </a:rPr>
              <a:t>"name"</a:t>
            </a:r>
            <a:r>
              <a:rPr lang="en-CA" dirty="0"/>
              <a:t>: </a:t>
            </a:r>
            <a:r>
              <a:rPr lang="en-CA" dirty="0">
                <a:solidFill>
                  <a:srgbClr val="067D17"/>
                </a:solidFill>
              </a:rPr>
              <a:t>"Sonic Drive-In"</a:t>
            </a:r>
            <a:r>
              <a:rPr lang="en-CA" dirty="0"/>
              <a:t>,</a:t>
            </a:r>
            <a:br>
              <a:rPr lang="en-CA" dirty="0"/>
            </a:br>
            <a:r>
              <a:rPr lang="en-CA" dirty="0"/>
              <a:t>    </a:t>
            </a:r>
            <a:r>
              <a:rPr lang="en-CA" dirty="0">
                <a:solidFill>
                  <a:srgbClr val="871094"/>
                </a:solidFill>
              </a:rPr>
              <a:t>"</a:t>
            </a:r>
            <a:r>
              <a:rPr lang="en-CA" dirty="0" err="1">
                <a:solidFill>
                  <a:srgbClr val="871094"/>
                </a:solidFill>
              </a:rPr>
              <a:t>num_tips</a:t>
            </a:r>
            <a:r>
              <a:rPr lang="en-CA" dirty="0">
                <a:solidFill>
                  <a:srgbClr val="871094"/>
                </a:solidFill>
              </a:rPr>
              <a:t>"</a:t>
            </a:r>
            <a:r>
              <a:rPr lang="en-CA" dirty="0"/>
              <a:t>: </a:t>
            </a:r>
            <a:r>
              <a:rPr lang="en-CA" dirty="0">
                <a:solidFill>
                  <a:srgbClr val="1750EB"/>
                </a:solidFill>
              </a:rPr>
              <a:t>1</a:t>
            </a:r>
            <a:r>
              <a:rPr lang="en-CA" dirty="0"/>
              <a:t>,</a:t>
            </a:r>
            <a:br>
              <a:rPr lang="en-CA" dirty="0"/>
            </a:br>
            <a:r>
              <a:rPr lang="en-CA" dirty="0"/>
              <a:t>    </a:t>
            </a:r>
            <a:r>
              <a:rPr lang="en-CA" dirty="0">
                <a:solidFill>
                  <a:srgbClr val="871094"/>
                </a:solidFill>
              </a:rPr>
              <a:t>"</a:t>
            </a:r>
            <a:r>
              <a:rPr lang="en-CA" dirty="0" err="1">
                <a:solidFill>
                  <a:srgbClr val="871094"/>
                </a:solidFill>
              </a:rPr>
              <a:t>num_checkins</a:t>
            </a:r>
            <a:r>
              <a:rPr lang="en-CA" dirty="0">
                <a:solidFill>
                  <a:srgbClr val="871094"/>
                </a:solidFill>
              </a:rPr>
              <a:t>"</a:t>
            </a:r>
            <a:r>
              <a:rPr lang="en-CA" dirty="0"/>
              <a:t>: </a:t>
            </a:r>
            <a:r>
              <a:rPr lang="en-CA" dirty="0">
                <a:solidFill>
                  <a:srgbClr val="1750EB"/>
                </a:solidFill>
              </a:rPr>
              <a:t>0</a:t>
            </a:r>
            <a:r>
              <a:rPr lang="en-CA" dirty="0"/>
              <a:t>,</a:t>
            </a:r>
            <a:br>
              <a:rPr lang="en-CA" dirty="0"/>
            </a:br>
            <a:r>
              <a:rPr lang="en-CA" dirty="0"/>
              <a:t>    </a:t>
            </a:r>
            <a:r>
              <a:rPr lang="en-CA" dirty="0">
                <a:solidFill>
                  <a:srgbClr val="871094"/>
                </a:solidFill>
              </a:rPr>
              <a:t>"</a:t>
            </a:r>
            <a:r>
              <a:rPr lang="en-CA" dirty="0" err="1">
                <a:solidFill>
                  <a:srgbClr val="871094"/>
                </a:solidFill>
              </a:rPr>
              <a:t>num_reviews</a:t>
            </a:r>
            <a:r>
              <a:rPr lang="en-CA" dirty="0">
                <a:solidFill>
                  <a:srgbClr val="871094"/>
                </a:solidFill>
              </a:rPr>
              <a:t>"</a:t>
            </a:r>
            <a:r>
              <a:rPr lang="en-CA" dirty="0"/>
              <a:t>: </a:t>
            </a:r>
            <a:r>
              <a:rPr lang="en-CA" dirty="0">
                <a:solidFill>
                  <a:srgbClr val="1750EB"/>
                </a:solidFill>
              </a:rPr>
              <a:t>1</a:t>
            </a:r>
            <a:r>
              <a:rPr lang="en-CA" dirty="0"/>
              <a:t>,</a:t>
            </a:r>
            <a:br>
              <a:rPr lang="en-CA" dirty="0"/>
            </a:br>
            <a:r>
              <a:rPr lang="en-CA" dirty="0"/>
              <a:t>    </a:t>
            </a:r>
            <a:r>
              <a:rPr lang="en-CA" dirty="0">
                <a:solidFill>
                  <a:srgbClr val="871094"/>
                </a:solidFill>
              </a:rPr>
              <a:t>"</a:t>
            </a:r>
            <a:r>
              <a:rPr lang="en-CA" dirty="0" err="1">
                <a:solidFill>
                  <a:srgbClr val="871094"/>
                </a:solidFill>
              </a:rPr>
              <a:t>num_interactions</a:t>
            </a:r>
            <a:r>
              <a:rPr lang="en-CA" dirty="0">
                <a:solidFill>
                  <a:srgbClr val="871094"/>
                </a:solidFill>
              </a:rPr>
              <a:t>"</a:t>
            </a:r>
            <a:r>
              <a:rPr lang="en-CA" dirty="0"/>
              <a:t>: </a:t>
            </a:r>
            <a:r>
              <a:rPr lang="en-CA" dirty="0">
                <a:solidFill>
                  <a:srgbClr val="1750EB"/>
                </a:solidFill>
              </a:rPr>
              <a:t>2</a:t>
            </a:r>
            <a:r>
              <a:rPr lang="en-CA" dirty="0"/>
              <a:t>,</a:t>
            </a:r>
            <a:br>
              <a:rPr lang="en-CA" dirty="0"/>
            </a:br>
            <a:r>
              <a:rPr lang="en-CA" dirty="0"/>
              <a:t>    </a:t>
            </a:r>
            <a:r>
              <a:rPr lang="en-CA" dirty="0">
                <a:solidFill>
                  <a:srgbClr val="871094"/>
                </a:solidFill>
              </a:rPr>
              <a:t>"dt"</a:t>
            </a:r>
            <a:r>
              <a:rPr lang="en-CA" dirty="0"/>
              <a:t>: </a:t>
            </a:r>
            <a:r>
              <a:rPr lang="en-CA" dirty="0">
                <a:solidFill>
                  <a:srgbClr val="067D17"/>
                </a:solidFill>
              </a:rPr>
              <a:t>"2022-04-14"</a:t>
            </a:r>
            <a:br>
              <a:rPr lang="en-CA" dirty="0">
                <a:solidFill>
                  <a:srgbClr val="067D17"/>
                </a:solidFill>
              </a:rPr>
            </a:br>
            <a:r>
              <a:rPr lang="en-CA" dirty="0">
                <a:solidFill>
                  <a:srgbClr val="067D17"/>
                </a:solidFill>
              </a:rPr>
              <a:t>  </a:t>
            </a:r>
            <a:r>
              <a:rPr lang="en-CA" dirty="0"/>
              <a:t>},</a:t>
            </a:r>
            <a:br>
              <a:rPr lang="en-CA" dirty="0"/>
            </a:br>
            <a:r>
              <a:rPr lang="en-CA" dirty="0"/>
              <a:t>  {</a:t>
            </a:r>
            <a:br>
              <a:rPr lang="en-CA" dirty="0"/>
            </a:br>
            <a:r>
              <a:rPr lang="en-CA" dirty="0"/>
              <a:t>    </a:t>
            </a:r>
            <a:r>
              <a:rPr lang="en-CA" dirty="0">
                <a:solidFill>
                  <a:srgbClr val="871094"/>
                </a:solidFill>
              </a:rPr>
              <a:t>"</a:t>
            </a:r>
            <a:r>
              <a:rPr lang="en-CA" dirty="0" err="1">
                <a:solidFill>
                  <a:srgbClr val="871094"/>
                </a:solidFill>
              </a:rPr>
              <a:t>business_id</a:t>
            </a:r>
            <a:r>
              <a:rPr lang="en-CA" dirty="0">
                <a:solidFill>
                  <a:srgbClr val="871094"/>
                </a:solidFill>
              </a:rPr>
              <a:t>"</a:t>
            </a:r>
            <a:r>
              <a:rPr lang="en-CA" dirty="0"/>
              <a:t>: </a:t>
            </a:r>
            <a:r>
              <a:rPr lang="en-CA" dirty="0">
                <a:solidFill>
                  <a:srgbClr val="067D17"/>
                </a:solidFill>
              </a:rPr>
              <a:t>"MTSW4McQd7CbVtyjqoe9mw"</a:t>
            </a:r>
            <a:r>
              <a:rPr lang="en-CA" dirty="0"/>
              <a:t>,</a:t>
            </a:r>
            <a:br>
              <a:rPr lang="en-CA" dirty="0"/>
            </a:br>
            <a:r>
              <a:rPr lang="en-CA" dirty="0"/>
              <a:t>    </a:t>
            </a:r>
            <a:r>
              <a:rPr lang="en-CA" dirty="0">
                <a:solidFill>
                  <a:srgbClr val="871094"/>
                </a:solidFill>
              </a:rPr>
              <a:t>"name"</a:t>
            </a:r>
            <a:r>
              <a:rPr lang="en-CA" dirty="0"/>
              <a:t>: </a:t>
            </a:r>
            <a:r>
              <a:rPr lang="en-CA" dirty="0">
                <a:solidFill>
                  <a:srgbClr val="067D17"/>
                </a:solidFill>
              </a:rPr>
              <a:t>"St </a:t>
            </a:r>
            <a:r>
              <a:rPr lang="en-CA" dirty="0" err="1">
                <a:solidFill>
                  <a:srgbClr val="067D17"/>
                </a:solidFill>
              </a:rPr>
              <a:t>Honore</a:t>
            </a:r>
            <a:r>
              <a:rPr lang="en-CA" dirty="0">
                <a:solidFill>
                  <a:srgbClr val="067D17"/>
                </a:solidFill>
              </a:rPr>
              <a:t> Pastries"</a:t>
            </a:r>
            <a:r>
              <a:rPr lang="en-CA" dirty="0"/>
              <a:t>,</a:t>
            </a:r>
            <a:br>
              <a:rPr lang="en-CA" dirty="0"/>
            </a:br>
            <a:r>
              <a:rPr lang="en-CA" dirty="0"/>
              <a:t>    </a:t>
            </a:r>
            <a:r>
              <a:rPr lang="en-CA" dirty="0">
                <a:solidFill>
                  <a:srgbClr val="871094"/>
                </a:solidFill>
              </a:rPr>
              <a:t>"</a:t>
            </a:r>
            <a:r>
              <a:rPr lang="en-CA" dirty="0" err="1">
                <a:solidFill>
                  <a:srgbClr val="871094"/>
                </a:solidFill>
              </a:rPr>
              <a:t>num_tips</a:t>
            </a:r>
            <a:r>
              <a:rPr lang="en-CA" dirty="0">
                <a:solidFill>
                  <a:srgbClr val="871094"/>
                </a:solidFill>
              </a:rPr>
              <a:t>"</a:t>
            </a:r>
            <a:r>
              <a:rPr lang="en-CA" dirty="0"/>
              <a:t>: </a:t>
            </a:r>
            <a:r>
              <a:rPr lang="en-CA" dirty="0">
                <a:solidFill>
                  <a:srgbClr val="1750EB"/>
                </a:solidFill>
              </a:rPr>
              <a:t>0</a:t>
            </a:r>
            <a:r>
              <a:rPr lang="en-CA" dirty="0"/>
              <a:t>,</a:t>
            </a:r>
            <a:br>
              <a:rPr lang="en-CA" dirty="0"/>
            </a:br>
            <a:r>
              <a:rPr lang="en-CA" dirty="0"/>
              <a:t>    </a:t>
            </a:r>
            <a:r>
              <a:rPr lang="en-CA" dirty="0">
                <a:solidFill>
                  <a:srgbClr val="871094"/>
                </a:solidFill>
              </a:rPr>
              <a:t>"</a:t>
            </a:r>
            <a:r>
              <a:rPr lang="en-CA" dirty="0" err="1">
                <a:solidFill>
                  <a:srgbClr val="871094"/>
                </a:solidFill>
              </a:rPr>
              <a:t>num_checkins</a:t>
            </a:r>
            <a:r>
              <a:rPr lang="en-CA" dirty="0">
                <a:solidFill>
                  <a:srgbClr val="871094"/>
                </a:solidFill>
              </a:rPr>
              <a:t>"</a:t>
            </a:r>
            <a:r>
              <a:rPr lang="en-CA" dirty="0"/>
              <a:t>: </a:t>
            </a:r>
            <a:r>
              <a:rPr lang="en-CA" dirty="0">
                <a:solidFill>
                  <a:srgbClr val="1750EB"/>
                </a:solidFill>
              </a:rPr>
              <a:t>13</a:t>
            </a:r>
            <a:r>
              <a:rPr lang="en-CA" dirty="0"/>
              <a:t>,</a:t>
            </a:r>
            <a:br>
              <a:rPr lang="en-CA" dirty="0"/>
            </a:br>
            <a:r>
              <a:rPr lang="en-CA" dirty="0"/>
              <a:t>    </a:t>
            </a:r>
            <a:r>
              <a:rPr lang="en-CA" dirty="0">
                <a:solidFill>
                  <a:srgbClr val="871094"/>
                </a:solidFill>
              </a:rPr>
              <a:t>"</a:t>
            </a:r>
            <a:r>
              <a:rPr lang="en-CA" dirty="0" err="1">
                <a:solidFill>
                  <a:srgbClr val="871094"/>
                </a:solidFill>
              </a:rPr>
              <a:t>num_reviews</a:t>
            </a:r>
            <a:r>
              <a:rPr lang="en-CA" dirty="0">
                <a:solidFill>
                  <a:srgbClr val="871094"/>
                </a:solidFill>
              </a:rPr>
              <a:t>"</a:t>
            </a:r>
            <a:r>
              <a:rPr lang="en-CA" dirty="0"/>
              <a:t>: </a:t>
            </a:r>
            <a:r>
              <a:rPr lang="en-CA" dirty="0">
                <a:solidFill>
                  <a:srgbClr val="1750EB"/>
                </a:solidFill>
              </a:rPr>
              <a:t>1</a:t>
            </a:r>
            <a:r>
              <a:rPr lang="en-CA" dirty="0"/>
              <a:t>,</a:t>
            </a:r>
            <a:br>
              <a:rPr lang="en-CA" dirty="0"/>
            </a:br>
            <a:r>
              <a:rPr lang="en-CA" dirty="0"/>
              <a:t>    </a:t>
            </a:r>
            <a:r>
              <a:rPr lang="en-CA" dirty="0">
                <a:solidFill>
                  <a:srgbClr val="871094"/>
                </a:solidFill>
              </a:rPr>
              <a:t>"</a:t>
            </a:r>
            <a:r>
              <a:rPr lang="en-CA" dirty="0" err="1">
                <a:solidFill>
                  <a:srgbClr val="871094"/>
                </a:solidFill>
              </a:rPr>
              <a:t>num_interactions</a:t>
            </a:r>
            <a:r>
              <a:rPr lang="en-CA" dirty="0">
                <a:solidFill>
                  <a:srgbClr val="871094"/>
                </a:solidFill>
              </a:rPr>
              <a:t>"</a:t>
            </a:r>
            <a:r>
              <a:rPr lang="en-CA" dirty="0"/>
              <a:t>: </a:t>
            </a:r>
            <a:r>
              <a:rPr lang="en-CA" dirty="0">
                <a:solidFill>
                  <a:srgbClr val="1750EB"/>
                </a:solidFill>
              </a:rPr>
              <a:t>14</a:t>
            </a:r>
            <a:r>
              <a:rPr lang="en-CA" dirty="0"/>
              <a:t>,</a:t>
            </a:r>
            <a:br>
              <a:rPr lang="en-CA" dirty="0"/>
            </a:br>
            <a:r>
              <a:rPr lang="en-CA" dirty="0"/>
              <a:t>    </a:t>
            </a:r>
            <a:r>
              <a:rPr lang="en-CA" dirty="0">
                <a:solidFill>
                  <a:srgbClr val="871094"/>
                </a:solidFill>
              </a:rPr>
              <a:t>"dt"</a:t>
            </a:r>
            <a:r>
              <a:rPr lang="en-CA" dirty="0"/>
              <a:t>: </a:t>
            </a:r>
            <a:r>
              <a:rPr lang="en-CA" dirty="0">
                <a:solidFill>
                  <a:srgbClr val="067D17"/>
                </a:solidFill>
              </a:rPr>
              <a:t>"2022-04-14"</a:t>
            </a:r>
            <a:br>
              <a:rPr lang="en-CA" dirty="0">
                <a:solidFill>
                  <a:srgbClr val="067D17"/>
                </a:solidFill>
              </a:rPr>
            </a:br>
            <a:r>
              <a:rPr lang="en-CA" dirty="0">
                <a:solidFill>
                  <a:srgbClr val="067D17"/>
                </a:solidFill>
              </a:rPr>
              <a:t>  </a:t>
            </a:r>
            <a:r>
              <a:rPr lang="en-CA" dirty="0"/>
              <a:t>},</a:t>
            </a:r>
            <a:br>
              <a:rPr lang="en-CA" dirty="0"/>
            </a:br>
            <a:r>
              <a:rPr lang="en-CA" dirty="0"/>
              <a:t>  {</a:t>
            </a:r>
            <a:br>
              <a:rPr lang="en-CA" dirty="0"/>
            </a:br>
            <a:r>
              <a:rPr lang="en-CA" dirty="0"/>
              <a:t>    </a:t>
            </a:r>
            <a:r>
              <a:rPr lang="en-CA" dirty="0">
                <a:solidFill>
                  <a:srgbClr val="871094"/>
                </a:solidFill>
              </a:rPr>
              <a:t>"</a:t>
            </a:r>
            <a:r>
              <a:rPr lang="en-CA" dirty="0" err="1">
                <a:solidFill>
                  <a:srgbClr val="871094"/>
                </a:solidFill>
              </a:rPr>
              <a:t>business_id</a:t>
            </a:r>
            <a:r>
              <a:rPr lang="en-CA" dirty="0">
                <a:solidFill>
                  <a:srgbClr val="871094"/>
                </a:solidFill>
              </a:rPr>
              <a:t>"</a:t>
            </a:r>
            <a:r>
              <a:rPr lang="en-CA" dirty="0"/>
              <a:t>: </a:t>
            </a:r>
            <a:r>
              <a:rPr lang="en-CA" dirty="0">
                <a:solidFill>
                  <a:srgbClr val="067D17"/>
                </a:solidFill>
              </a:rPr>
              <a:t>"Pns2l4eNsfO8kk83dixA6A"</a:t>
            </a:r>
            <a:r>
              <a:rPr lang="en-CA" dirty="0"/>
              <a:t>,</a:t>
            </a:r>
            <a:br>
              <a:rPr lang="en-CA" dirty="0"/>
            </a:br>
            <a:r>
              <a:rPr lang="en-CA" dirty="0"/>
              <a:t>    </a:t>
            </a:r>
            <a:r>
              <a:rPr lang="en-CA" dirty="0">
                <a:solidFill>
                  <a:srgbClr val="871094"/>
                </a:solidFill>
              </a:rPr>
              <a:t>"name"</a:t>
            </a:r>
            <a:r>
              <a:rPr lang="en-CA" dirty="0"/>
              <a:t>: </a:t>
            </a:r>
            <a:r>
              <a:rPr lang="en-CA" dirty="0">
                <a:solidFill>
                  <a:srgbClr val="067D17"/>
                </a:solidFill>
              </a:rPr>
              <a:t>"Abby </a:t>
            </a:r>
            <a:r>
              <a:rPr lang="en-CA" dirty="0" err="1">
                <a:solidFill>
                  <a:srgbClr val="067D17"/>
                </a:solidFill>
              </a:rPr>
              <a:t>Rappoport</a:t>
            </a:r>
            <a:r>
              <a:rPr lang="en-CA" dirty="0">
                <a:solidFill>
                  <a:srgbClr val="067D17"/>
                </a:solidFill>
              </a:rPr>
              <a:t>, LAC, CMQ"</a:t>
            </a:r>
            <a:r>
              <a:rPr lang="en-CA" dirty="0"/>
              <a:t>,</a:t>
            </a:r>
            <a:br>
              <a:rPr lang="en-CA" dirty="0"/>
            </a:br>
            <a:r>
              <a:rPr lang="en-CA" dirty="0"/>
              <a:t>    </a:t>
            </a:r>
            <a:r>
              <a:rPr lang="en-CA" dirty="0">
                <a:solidFill>
                  <a:srgbClr val="871094"/>
                </a:solidFill>
              </a:rPr>
              <a:t>"</a:t>
            </a:r>
            <a:r>
              <a:rPr lang="en-CA" dirty="0" err="1">
                <a:solidFill>
                  <a:srgbClr val="871094"/>
                </a:solidFill>
              </a:rPr>
              <a:t>num_tips</a:t>
            </a:r>
            <a:r>
              <a:rPr lang="en-CA" dirty="0">
                <a:solidFill>
                  <a:srgbClr val="871094"/>
                </a:solidFill>
              </a:rPr>
              <a:t>"</a:t>
            </a:r>
            <a:r>
              <a:rPr lang="en-CA" dirty="0"/>
              <a:t>: </a:t>
            </a:r>
            <a:r>
              <a:rPr lang="en-CA" dirty="0">
                <a:solidFill>
                  <a:srgbClr val="1750EB"/>
                </a:solidFill>
              </a:rPr>
              <a:t>1</a:t>
            </a:r>
            <a:r>
              <a:rPr lang="en-CA" dirty="0"/>
              <a:t>,</a:t>
            </a:r>
            <a:br>
              <a:rPr lang="en-CA" dirty="0"/>
            </a:br>
            <a:r>
              <a:rPr lang="en-CA" dirty="0"/>
              <a:t>    </a:t>
            </a:r>
            <a:r>
              <a:rPr lang="en-CA" dirty="0">
                <a:solidFill>
                  <a:srgbClr val="871094"/>
                </a:solidFill>
              </a:rPr>
              <a:t>"</a:t>
            </a:r>
            <a:r>
              <a:rPr lang="en-CA" dirty="0" err="1">
                <a:solidFill>
                  <a:srgbClr val="871094"/>
                </a:solidFill>
              </a:rPr>
              <a:t>num_checkins</a:t>
            </a:r>
            <a:r>
              <a:rPr lang="en-CA" dirty="0">
                <a:solidFill>
                  <a:srgbClr val="871094"/>
                </a:solidFill>
              </a:rPr>
              <a:t>"</a:t>
            </a:r>
            <a:r>
              <a:rPr lang="en-CA" dirty="0"/>
              <a:t>: </a:t>
            </a:r>
            <a:r>
              <a:rPr lang="en-CA" dirty="0">
                <a:solidFill>
                  <a:srgbClr val="1750EB"/>
                </a:solidFill>
              </a:rPr>
              <a:t>6</a:t>
            </a:r>
            <a:r>
              <a:rPr lang="en-CA" dirty="0"/>
              <a:t>,</a:t>
            </a:r>
            <a:br>
              <a:rPr lang="en-CA" dirty="0"/>
            </a:br>
            <a:r>
              <a:rPr lang="en-CA" dirty="0"/>
              <a:t>    </a:t>
            </a:r>
            <a:r>
              <a:rPr lang="en-CA" dirty="0">
                <a:solidFill>
                  <a:srgbClr val="871094"/>
                </a:solidFill>
              </a:rPr>
              <a:t>"</a:t>
            </a:r>
            <a:r>
              <a:rPr lang="en-CA" dirty="0" err="1">
                <a:solidFill>
                  <a:srgbClr val="871094"/>
                </a:solidFill>
              </a:rPr>
              <a:t>num_reviews</a:t>
            </a:r>
            <a:r>
              <a:rPr lang="en-CA" dirty="0">
                <a:solidFill>
                  <a:srgbClr val="871094"/>
                </a:solidFill>
              </a:rPr>
              <a:t>"</a:t>
            </a:r>
            <a:r>
              <a:rPr lang="en-CA" dirty="0"/>
              <a:t>: </a:t>
            </a:r>
            <a:r>
              <a:rPr lang="en-CA" dirty="0">
                <a:solidFill>
                  <a:srgbClr val="1750EB"/>
                </a:solidFill>
              </a:rPr>
              <a:t>1</a:t>
            </a:r>
            <a:r>
              <a:rPr lang="en-CA" dirty="0"/>
              <a:t>,</a:t>
            </a:r>
            <a:br>
              <a:rPr lang="en-CA" dirty="0"/>
            </a:br>
            <a:r>
              <a:rPr lang="en-CA" dirty="0"/>
              <a:t>    </a:t>
            </a:r>
            <a:r>
              <a:rPr lang="en-CA" dirty="0">
                <a:solidFill>
                  <a:srgbClr val="871094"/>
                </a:solidFill>
              </a:rPr>
              <a:t>"</a:t>
            </a:r>
            <a:r>
              <a:rPr lang="en-CA" dirty="0" err="1">
                <a:solidFill>
                  <a:srgbClr val="871094"/>
                </a:solidFill>
              </a:rPr>
              <a:t>num_interactions</a:t>
            </a:r>
            <a:r>
              <a:rPr lang="en-CA" dirty="0">
                <a:solidFill>
                  <a:srgbClr val="871094"/>
                </a:solidFill>
              </a:rPr>
              <a:t>"</a:t>
            </a:r>
            <a:r>
              <a:rPr lang="en-CA" dirty="0"/>
              <a:t>: </a:t>
            </a:r>
            <a:r>
              <a:rPr lang="en-CA" dirty="0">
                <a:solidFill>
                  <a:srgbClr val="1750EB"/>
                </a:solidFill>
              </a:rPr>
              <a:t>8</a:t>
            </a:r>
            <a:r>
              <a:rPr lang="en-CA" dirty="0"/>
              <a:t>,</a:t>
            </a:r>
            <a:br>
              <a:rPr lang="en-CA" dirty="0"/>
            </a:br>
            <a:r>
              <a:rPr lang="en-CA" dirty="0"/>
              <a:t>    </a:t>
            </a:r>
            <a:r>
              <a:rPr lang="en-CA" dirty="0">
                <a:solidFill>
                  <a:srgbClr val="871094"/>
                </a:solidFill>
              </a:rPr>
              <a:t>"dt"</a:t>
            </a:r>
            <a:r>
              <a:rPr lang="en-CA" dirty="0"/>
              <a:t>: </a:t>
            </a:r>
            <a:r>
              <a:rPr lang="en-CA" dirty="0">
                <a:solidFill>
                  <a:srgbClr val="067D17"/>
                </a:solidFill>
              </a:rPr>
              <a:t>"2022-04-14"</a:t>
            </a:r>
            <a:br>
              <a:rPr lang="en-CA" dirty="0">
                <a:solidFill>
                  <a:srgbClr val="067D17"/>
                </a:solidFill>
              </a:rPr>
            </a:br>
            <a:r>
              <a:rPr lang="en-CA" dirty="0">
                <a:solidFill>
                  <a:srgbClr val="067D17"/>
                </a:solidFill>
              </a:rPr>
              <a:t>  </a:t>
            </a:r>
            <a:r>
              <a:rPr lang="en-CA" dirty="0"/>
              <a:t>},</a:t>
            </a:r>
            <a:br>
              <a:rPr lang="en-CA" dirty="0"/>
            </a:br>
            <a:r>
              <a:rPr lang="en-CA" dirty="0"/>
              <a:t>  {</a:t>
            </a:r>
            <a:br>
              <a:rPr lang="en-CA" dirty="0"/>
            </a:br>
            <a:r>
              <a:rPr lang="en-CA" dirty="0"/>
              <a:t>    </a:t>
            </a:r>
            <a:r>
              <a:rPr lang="en-CA" dirty="0">
                <a:solidFill>
                  <a:srgbClr val="871094"/>
                </a:solidFill>
              </a:rPr>
              <a:t>"</a:t>
            </a:r>
            <a:r>
              <a:rPr lang="en-CA" dirty="0" err="1">
                <a:solidFill>
                  <a:srgbClr val="871094"/>
                </a:solidFill>
              </a:rPr>
              <a:t>business_id</a:t>
            </a:r>
            <a:r>
              <a:rPr lang="en-CA" dirty="0">
                <a:solidFill>
                  <a:srgbClr val="871094"/>
                </a:solidFill>
              </a:rPr>
              <a:t>"</a:t>
            </a:r>
            <a:r>
              <a:rPr lang="en-CA" dirty="0"/>
              <a:t>: </a:t>
            </a:r>
            <a:r>
              <a:rPr lang="en-CA" dirty="0">
                <a:solidFill>
                  <a:srgbClr val="067D17"/>
                </a:solidFill>
              </a:rPr>
              <a:t>"bBDDEgkFA1Otx9Lfe7BZUQ"</a:t>
            </a:r>
            <a:r>
              <a:rPr lang="en-CA" dirty="0"/>
              <a:t>,</a:t>
            </a:r>
            <a:br>
              <a:rPr lang="en-CA" dirty="0"/>
            </a:br>
            <a:r>
              <a:rPr lang="en-CA" dirty="0"/>
              <a:t>    </a:t>
            </a:r>
            <a:r>
              <a:rPr lang="en-CA" dirty="0">
                <a:solidFill>
                  <a:srgbClr val="871094"/>
                </a:solidFill>
              </a:rPr>
              <a:t>"name"</a:t>
            </a:r>
            <a:r>
              <a:rPr lang="en-CA" dirty="0"/>
              <a:t>: </a:t>
            </a:r>
            <a:r>
              <a:rPr lang="en-CA" dirty="0">
                <a:solidFill>
                  <a:srgbClr val="067D17"/>
                </a:solidFill>
              </a:rPr>
              <a:t>"Sonic Drive-In"</a:t>
            </a:r>
            <a:r>
              <a:rPr lang="en-CA" dirty="0"/>
              <a:t>,</a:t>
            </a:r>
            <a:br>
              <a:rPr lang="en-CA" dirty="0"/>
            </a:br>
            <a:r>
              <a:rPr lang="en-CA" dirty="0"/>
              <a:t>    </a:t>
            </a:r>
            <a:r>
              <a:rPr lang="en-CA" dirty="0">
                <a:solidFill>
                  <a:srgbClr val="871094"/>
                </a:solidFill>
              </a:rPr>
              <a:t>"</a:t>
            </a:r>
            <a:r>
              <a:rPr lang="en-CA" dirty="0" err="1">
                <a:solidFill>
                  <a:srgbClr val="871094"/>
                </a:solidFill>
              </a:rPr>
              <a:t>num_tips</a:t>
            </a:r>
            <a:r>
              <a:rPr lang="en-CA" dirty="0">
                <a:solidFill>
                  <a:srgbClr val="871094"/>
                </a:solidFill>
              </a:rPr>
              <a:t>"</a:t>
            </a:r>
            <a:r>
              <a:rPr lang="en-CA" dirty="0"/>
              <a:t>: </a:t>
            </a:r>
            <a:r>
              <a:rPr lang="en-CA" dirty="0">
                <a:solidFill>
                  <a:srgbClr val="1750EB"/>
                </a:solidFill>
              </a:rPr>
              <a:t>0</a:t>
            </a:r>
            <a:r>
              <a:rPr lang="en-CA" dirty="0"/>
              <a:t>,</a:t>
            </a:r>
            <a:br>
              <a:rPr lang="en-CA" dirty="0"/>
            </a:br>
            <a:r>
              <a:rPr lang="en-CA" dirty="0"/>
              <a:t>    </a:t>
            </a:r>
            <a:r>
              <a:rPr lang="en-CA" dirty="0">
                <a:solidFill>
                  <a:srgbClr val="871094"/>
                </a:solidFill>
              </a:rPr>
              <a:t>"</a:t>
            </a:r>
            <a:r>
              <a:rPr lang="en-CA" dirty="0" err="1">
                <a:solidFill>
                  <a:srgbClr val="871094"/>
                </a:solidFill>
              </a:rPr>
              <a:t>num_checkins</a:t>
            </a:r>
            <a:r>
              <a:rPr lang="en-CA" dirty="0">
                <a:solidFill>
                  <a:srgbClr val="871094"/>
                </a:solidFill>
              </a:rPr>
              <a:t>"</a:t>
            </a:r>
            <a:r>
              <a:rPr lang="en-CA" dirty="0"/>
              <a:t>: </a:t>
            </a:r>
            <a:r>
              <a:rPr lang="en-CA" dirty="0">
                <a:solidFill>
                  <a:srgbClr val="1750EB"/>
                </a:solidFill>
              </a:rPr>
              <a:t>0</a:t>
            </a:r>
            <a:r>
              <a:rPr lang="en-CA" dirty="0"/>
              <a:t>,</a:t>
            </a:r>
            <a:br>
              <a:rPr lang="en-CA" dirty="0"/>
            </a:br>
            <a:r>
              <a:rPr lang="en-CA" dirty="0"/>
              <a:t>    </a:t>
            </a:r>
            <a:r>
              <a:rPr lang="en-CA" dirty="0">
                <a:solidFill>
                  <a:srgbClr val="871094"/>
                </a:solidFill>
              </a:rPr>
              <a:t>"</a:t>
            </a:r>
            <a:r>
              <a:rPr lang="en-CA" dirty="0" err="1">
                <a:solidFill>
                  <a:srgbClr val="871094"/>
                </a:solidFill>
              </a:rPr>
              <a:t>num_reviews</a:t>
            </a:r>
            <a:r>
              <a:rPr lang="en-CA" dirty="0">
                <a:solidFill>
                  <a:srgbClr val="871094"/>
                </a:solidFill>
              </a:rPr>
              <a:t>"</a:t>
            </a:r>
            <a:r>
              <a:rPr lang="en-CA" dirty="0"/>
              <a:t>: </a:t>
            </a:r>
            <a:r>
              <a:rPr lang="en-CA" dirty="0">
                <a:solidFill>
                  <a:srgbClr val="1750EB"/>
                </a:solidFill>
              </a:rPr>
              <a:t>0</a:t>
            </a:r>
            <a:r>
              <a:rPr lang="en-CA" dirty="0"/>
              <a:t>,</a:t>
            </a:r>
            <a:br>
              <a:rPr lang="en-CA" dirty="0"/>
            </a:br>
            <a:r>
              <a:rPr lang="en-CA" dirty="0"/>
              <a:t>    </a:t>
            </a:r>
            <a:r>
              <a:rPr lang="en-CA" dirty="0">
                <a:solidFill>
                  <a:srgbClr val="871094"/>
                </a:solidFill>
              </a:rPr>
              <a:t>"</a:t>
            </a:r>
            <a:r>
              <a:rPr lang="en-CA" dirty="0" err="1">
                <a:solidFill>
                  <a:srgbClr val="871094"/>
                </a:solidFill>
              </a:rPr>
              <a:t>num_interactions</a:t>
            </a:r>
            <a:r>
              <a:rPr lang="en-CA" dirty="0">
                <a:solidFill>
                  <a:srgbClr val="871094"/>
                </a:solidFill>
              </a:rPr>
              <a:t>"</a:t>
            </a:r>
            <a:r>
              <a:rPr lang="en-CA" dirty="0"/>
              <a:t>: </a:t>
            </a:r>
            <a:r>
              <a:rPr lang="en-CA" dirty="0">
                <a:solidFill>
                  <a:srgbClr val="1750EB"/>
                </a:solidFill>
              </a:rPr>
              <a:t>0</a:t>
            </a:r>
            <a:r>
              <a:rPr lang="en-CA" dirty="0"/>
              <a:t>,</a:t>
            </a:r>
            <a:br>
              <a:rPr lang="en-CA" dirty="0"/>
            </a:br>
            <a:r>
              <a:rPr lang="en-CA" dirty="0"/>
              <a:t>    </a:t>
            </a:r>
            <a:r>
              <a:rPr lang="en-CA" dirty="0">
                <a:solidFill>
                  <a:srgbClr val="871094"/>
                </a:solidFill>
              </a:rPr>
              <a:t>"dt"</a:t>
            </a:r>
            <a:r>
              <a:rPr lang="en-CA" dirty="0"/>
              <a:t>: </a:t>
            </a:r>
            <a:r>
              <a:rPr lang="en-CA" dirty="0">
                <a:solidFill>
                  <a:srgbClr val="067D17"/>
                </a:solidFill>
              </a:rPr>
              <a:t>"2022-04-14"</a:t>
            </a:r>
            <a:br>
              <a:rPr lang="en-CA" dirty="0">
                <a:solidFill>
                  <a:srgbClr val="067D17"/>
                </a:solidFill>
              </a:rPr>
            </a:br>
            <a:r>
              <a:rPr lang="en-CA" dirty="0">
                <a:solidFill>
                  <a:srgbClr val="067D17"/>
                </a:solidFill>
              </a:rPr>
              <a:t>  </a:t>
            </a:r>
            <a:r>
              <a:rPr lang="en-CA" dirty="0"/>
              <a:t>},</a:t>
            </a:r>
            <a:br>
              <a:rPr lang="en-CA" dirty="0"/>
            </a:br>
            <a:r>
              <a:rPr lang="en-CA" dirty="0"/>
              <a:t>  {</a:t>
            </a:r>
            <a:br>
              <a:rPr lang="en-CA" dirty="0"/>
            </a:br>
            <a:r>
              <a:rPr lang="en-CA" dirty="0"/>
              <a:t>    </a:t>
            </a:r>
            <a:r>
              <a:rPr lang="en-CA" dirty="0">
                <a:solidFill>
                  <a:srgbClr val="871094"/>
                </a:solidFill>
              </a:rPr>
              <a:t>"</a:t>
            </a:r>
            <a:r>
              <a:rPr lang="en-CA" dirty="0" err="1">
                <a:solidFill>
                  <a:srgbClr val="871094"/>
                </a:solidFill>
              </a:rPr>
              <a:t>business_id</a:t>
            </a:r>
            <a:r>
              <a:rPr lang="en-CA" dirty="0">
                <a:solidFill>
                  <a:srgbClr val="871094"/>
                </a:solidFill>
              </a:rPr>
              <a:t>"</a:t>
            </a:r>
            <a:r>
              <a:rPr lang="en-CA" dirty="0"/>
              <a:t>: </a:t>
            </a:r>
            <a:r>
              <a:rPr lang="en-CA" dirty="0">
                <a:solidFill>
                  <a:srgbClr val="067D17"/>
                </a:solidFill>
              </a:rPr>
              <a:t>"k0hlBqXX-Bt0vf1op7Jr1w"</a:t>
            </a:r>
            <a:r>
              <a:rPr lang="en-CA" dirty="0"/>
              <a:t>,</a:t>
            </a:r>
            <a:br>
              <a:rPr lang="en-CA" dirty="0"/>
            </a:br>
            <a:r>
              <a:rPr lang="en-CA" dirty="0"/>
              <a:t>    </a:t>
            </a:r>
            <a:r>
              <a:rPr lang="en-CA" dirty="0">
                <a:solidFill>
                  <a:srgbClr val="871094"/>
                </a:solidFill>
              </a:rPr>
              <a:t>"name"</a:t>
            </a:r>
            <a:r>
              <a:rPr lang="en-CA" dirty="0"/>
              <a:t>: </a:t>
            </a:r>
            <a:r>
              <a:rPr lang="en-CA" dirty="0">
                <a:solidFill>
                  <a:srgbClr val="067D17"/>
                </a:solidFill>
              </a:rPr>
              <a:t>"</a:t>
            </a:r>
            <a:r>
              <a:rPr lang="en-CA" dirty="0" err="1">
                <a:solidFill>
                  <a:srgbClr val="067D17"/>
                </a:solidFill>
              </a:rPr>
              <a:t>Tsevi's</a:t>
            </a:r>
            <a:r>
              <a:rPr lang="en-CA" dirty="0">
                <a:solidFill>
                  <a:srgbClr val="067D17"/>
                </a:solidFill>
              </a:rPr>
              <a:t> Pub And Grill"</a:t>
            </a:r>
            <a:r>
              <a:rPr lang="en-CA" dirty="0"/>
              <a:t>,</a:t>
            </a:r>
            <a:br>
              <a:rPr lang="en-CA" dirty="0"/>
            </a:br>
            <a:r>
              <a:rPr lang="en-CA" dirty="0"/>
              <a:t>    </a:t>
            </a:r>
            <a:r>
              <a:rPr lang="en-CA" dirty="0">
                <a:solidFill>
                  <a:srgbClr val="871094"/>
                </a:solidFill>
              </a:rPr>
              <a:t>"</a:t>
            </a:r>
            <a:r>
              <a:rPr lang="en-CA" dirty="0" err="1">
                <a:solidFill>
                  <a:srgbClr val="871094"/>
                </a:solidFill>
              </a:rPr>
              <a:t>num_tips</a:t>
            </a:r>
            <a:r>
              <a:rPr lang="en-CA" dirty="0">
                <a:solidFill>
                  <a:srgbClr val="871094"/>
                </a:solidFill>
              </a:rPr>
              <a:t>"</a:t>
            </a:r>
            <a:r>
              <a:rPr lang="en-CA" dirty="0"/>
              <a:t>: </a:t>
            </a:r>
            <a:r>
              <a:rPr lang="en-CA" dirty="0">
                <a:solidFill>
                  <a:srgbClr val="1750EB"/>
                </a:solidFill>
              </a:rPr>
              <a:t>0</a:t>
            </a:r>
            <a:r>
              <a:rPr lang="en-CA" dirty="0"/>
              <a:t>,</a:t>
            </a:r>
            <a:br>
              <a:rPr lang="en-CA" dirty="0"/>
            </a:br>
            <a:r>
              <a:rPr lang="en-CA" dirty="0"/>
              <a:t>    </a:t>
            </a:r>
            <a:r>
              <a:rPr lang="en-CA" dirty="0">
                <a:solidFill>
                  <a:srgbClr val="871094"/>
                </a:solidFill>
              </a:rPr>
              <a:t>"</a:t>
            </a:r>
            <a:r>
              <a:rPr lang="en-CA" dirty="0" err="1">
                <a:solidFill>
                  <a:srgbClr val="871094"/>
                </a:solidFill>
              </a:rPr>
              <a:t>num_checkins</a:t>
            </a:r>
            <a:r>
              <a:rPr lang="en-CA" dirty="0">
                <a:solidFill>
                  <a:srgbClr val="871094"/>
                </a:solidFill>
              </a:rPr>
              <a:t>"</a:t>
            </a:r>
            <a:r>
              <a:rPr lang="en-CA" dirty="0"/>
              <a:t>: </a:t>
            </a:r>
            <a:r>
              <a:rPr lang="en-CA" dirty="0">
                <a:solidFill>
                  <a:srgbClr val="1750EB"/>
                </a:solidFill>
              </a:rPr>
              <a:t>0</a:t>
            </a:r>
            <a:r>
              <a:rPr lang="en-CA" dirty="0"/>
              <a:t>,</a:t>
            </a:r>
            <a:br>
              <a:rPr lang="en-CA" dirty="0"/>
            </a:br>
            <a:r>
              <a:rPr lang="en-CA" dirty="0"/>
              <a:t>    </a:t>
            </a:r>
            <a:r>
              <a:rPr lang="en-CA" dirty="0">
                <a:solidFill>
                  <a:srgbClr val="871094"/>
                </a:solidFill>
              </a:rPr>
              <a:t>"</a:t>
            </a:r>
            <a:r>
              <a:rPr lang="en-CA" dirty="0" err="1">
                <a:solidFill>
                  <a:srgbClr val="871094"/>
                </a:solidFill>
              </a:rPr>
              <a:t>num_reviews</a:t>
            </a:r>
            <a:r>
              <a:rPr lang="en-CA" dirty="0">
                <a:solidFill>
                  <a:srgbClr val="871094"/>
                </a:solidFill>
              </a:rPr>
              <a:t>"</a:t>
            </a:r>
            <a:r>
              <a:rPr lang="en-CA" dirty="0"/>
              <a:t>: </a:t>
            </a:r>
            <a:r>
              <a:rPr lang="en-CA" dirty="0">
                <a:solidFill>
                  <a:srgbClr val="1750EB"/>
                </a:solidFill>
              </a:rPr>
              <a:t>2</a:t>
            </a:r>
            <a:r>
              <a:rPr lang="en-CA" dirty="0"/>
              <a:t>,</a:t>
            </a:r>
            <a:br>
              <a:rPr lang="en-CA" dirty="0"/>
            </a:br>
            <a:r>
              <a:rPr lang="en-CA" dirty="0"/>
              <a:t>    </a:t>
            </a:r>
            <a:r>
              <a:rPr lang="en-CA" dirty="0">
                <a:solidFill>
                  <a:srgbClr val="871094"/>
                </a:solidFill>
              </a:rPr>
              <a:t>"</a:t>
            </a:r>
            <a:r>
              <a:rPr lang="en-CA" dirty="0" err="1">
                <a:solidFill>
                  <a:srgbClr val="871094"/>
                </a:solidFill>
              </a:rPr>
              <a:t>num_interactions</a:t>
            </a:r>
            <a:r>
              <a:rPr lang="en-CA" dirty="0">
                <a:solidFill>
                  <a:srgbClr val="871094"/>
                </a:solidFill>
              </a:rPr>
              <a:t>"</a:t>
            </a:r>
            <a:r>
              <a:rPr lang="en-CA" dirty="0"/>
              <a:t>: </a:t>
            </a:r>
            <a:r>
              <a:rPr lang="en-CA" dirty="0">
                <a:solidFill>
                  <a:srgbClr val="1750EB"/>
                </a:solidFill>
              </a:rPr>
              <a:t>2</a:t>
            </a:r>
            <a:r>
              <a:rPr lang="en-CA" dirty="0"/>
              <a:t>,</a:t>
            </a:r>
            <a:br>
              <a:rPr lang="en-CA" dirty="0"/>
            </a:br>
            <a:r>
              <a:rPr lang="en-CA" dirty="0"/>
              <a:t>    </a:t>
            </a:r>
            <a:r>
              <a:rPr lang="en-CA" dirty="0">
                <a:solidFill>
                  <a:srgbClr val="871094"/>
                </a:solidFill>
              </a:rPr>
              <a:t>"dt"</a:t>
            </a:r>
            <a:r>
              <a:rPr lang="en-CA" dirty="0"/>
              <a:t>: </a:t>
            </a:r>
            <a:r>
              <a:rPr lang="en-CA" dirty="0">
                <a:solidFill>
                  <a:srgbClr val="067D17"/>
                </a:solidFill>
              </a:rPr>
              <a:t>"2022-04-14"</a:t>
            </a:r>
            <a:br>
              <a:rPr lang="en-CA" dirty="0">
                <a:solidFill>
                  <a:srgbClr val="067D17"/>
                </a:solidFill>
              </a:rPr>
            </a:br>
            <a:r>
              <a:rPr lang="en-CA" dirty="0">
                <a:solidFill>
                  <a:srgbClr val="067D17"/>
                </a:solidFill>
              </a:rPr>
              <a:t>  </a:t>
            </a:r>
            <a:r>
              <a:rPr lang="en-CA" dirty="0"/>
              <a:t>},</a:t>
            </a:r>
            <a:br>
              <a:rPr lang="en-CA" dirty="0"/>
            </a:br>
            <a:r>
              <a:rPr lang="en-CA" dirty="0"/>
              <a:t>  {</a:t>
            </a:r>
            <a:br>
              <a:rPr lang="en-CA" dirty="0"/>
            </a:br>
            <a:r>
              <a:rPr lang="en-CA" dirty="0"/>
              <a:t>    </a:t>
            </a:r>
            <a:r>
              <a:rPr lang="en-CA" dirty="0">
                <a:solidFill>
                  <a:srgbClr val="871094"/>
                </a:solidFill>
              </a:rPr>
              <a:t>"</a:t>
            </a:r>
            <a:r>
              <a:rPr lang="en-CA" dirty="0" err="1">
                <a:solidFill>
                  <a:srgbClr val="871094"/>
                </a:solidFill>
              </a:rPr>
              <a:t>business_id</a:t>
            </a:r>
            <a:r>
              <a:rPr lang="en-CA" dirty="0">
                <a:solidFill>
                  <a:srgbClr val="871094"/>
                </a:solidFill>
              </a:rPr>
              <a:t>"</a:t>
            </a:r>
            <a:r>
              <a:rPr lang="en-CA" dirty="0"/>
              <a:t>: </a:t>
            </a:r>
            <a:r>
              <a:rPr lang="en-CA" dirty="0">
                <a:solidFill>
                  <a:srgbClr val="067D17"/>
                </a:solidFill>
              </a:rPr>
              <a:t>"mWMc6_wTdE0EUBKIGXDVfA"</a:t>
            </a:r>
            <a:r>
              <a:rPr lang="en-CA" dirty="0"/>
              <a:t>,</a:t>
            </a:r>
            <a:br>
              <a:rPr lang="en-CA" dirty="0"/>
            </a:br>
            <a:r>
              <a:rPr lang="en-CA" dirty="0"/>
              <a:t>    </a:t>
            </a:r>
            <a:r>
              <a:rPr lang="en-CA" dirty="0">
                <a:solidFill>
                  <a:srgbClr val="871094"/>
                </a:solidFill>
              </a:rPr>
              <a:t>"name"</a:t>
            </a:r>
            <a:r>
              <a:rPr lang="en-CA" dirty="0"/>
              <a:t>: </a:t>
            </a:r>
            <a:r>
              <a:rPr lang="en-CA" dirty="0">
                <a:solidFill>
                  <a:srgbClr val="067D17"/>
                </a:solidFill>
              </a:rPr>
              <a:t>"Perkiomen Valley Brewery"</a:t>
            </a:r>
            <a:r>
              <a:rPr lang="en-CA" dirty="0"/>
              <a:t>,</a:t>
            </a:r>
            <a:br>
              <a:rPr lang="en-CA" dirty="0"/>
            </a:br>
            <a:r>
              <a:rPr lang="en-CA" dirty="0"/>
              <a:t>    </a:t>
            </a:r>
            <a:r>
              <a:rPr lang="en-CA" dirty="0">
                <a:solidFill>
                  <a:srgbClr val="871094"/>
                </a:solidFill>
              </a:rPr>
              <a:t>"</a:t>
            </a:r>
            <a:r>
              <a:rPr lang="en-CA" dirty="0" err="1">
                <a:solidFill>
                  <a:srgbClr val="871094"/>
                </a:solidFill>
              </a:rPr>
              <a:t>num_tips</a:t>
            </a:r>
            <a:r>
              <a:rPr lang="en-CA" dirty="0">
                <a:solidFill>
                  <a:srgbClr val="871094"/>
                </a:solidFill>
              </a:rPr>
              <a:t>"</a:t>
            </a:r>
            <a:r>
              <a:rPr lang="en-CA" dirty="0"/>
              <a:t>: </a:t>
            </a:r>
            <a:r>
              <a:rPr lang="en-CA" dirty="0">
                <a:solidFill>
                  <a:srgbClr val="1750EB"/>
                </a:solidFill>
              </a:rPr>
              <a:t>0</a:t>
            </a:r>
            <a:r>
              <a:rPr lang="en-CA" dirty="0"/>
              <a:t>,</a:t>
            </a:r>
            <a:br>
              <a:rPr lang="en-CA" dirty="0"/>
            </a:br>
            <a:r>
              <a:rPr lang="en-CA" dirty="0"/>
              <a:t>    </a:t>
            </a:r>
            <a:r>
              <a:rPr lang="en-CA" dirty="0">
                <a:solidFill>
                  <a:srgbClr val="871094"/>
                </a:solidFill>
              </a:rPr>
              <a:t>"</a:t>
            </a:r>
            <a:r>
              <a:rPr lang="en-CA" dirty="0" err="1">
                <a:solidFill>
                  <a:srgbClr val="871094"/>
                </a:solidFill>
              </a:rPr>
              <a:t>num_checkins</a:t>
            </a:r>
            <a:r>
              <a:rPr lang="en-CA" dirty="0">
                <a:solidFill>
                  <a:srgbClr val="871094"/>
                </a:solidFill>
              </a:rPr>
              <a:t>"</a:t>
            </a:r>
            <a:r>
              <a:rPr lang="en-CA" dirty="0"/>
              <a:t>: </a:t>
            </a:r>
            <a:r>
              <a:rPr lang="en-CA" dirty="0">
                <a:solidFill>
                  <a:srgbClr val="1750EB"/>
                </a:solidFill>
              </a:rPr>
              <a:t>10</a:t>
            </a:r>
            <a:r>
              <a:rPr lang="en-CA" dirty="0"/>
              <a:t>,</a:t>
            </a:r>
            <a:br>
              <a:rPr lang="en-CA" dirty="0"/>
            </a:br>
            <a:r>
              <a:rPr lang="en-CA" dirty="0"/>
              <a:t>    </a:t>
            </a:r>
            <a:r>
              <a:rPr lang="en-CA" dirty="0">
                <a:solidFill>
                  <a:srgbClr val="871094"/>
                </a:solidFill>
              </a:rPr>
              <a:t>"</a:t>
            </a:r>
            <a:r>
              <a:rPr lang="en-CA" dirty="0" err="1">
                <a:solidFill>
                  <a:srgbClr val="871094"/>
                </a:solidFill>
              </a:rPr>
              <a:t>num_reviews</a:t>
            </a:r>
            <a:r>
              <a:rPr lang="en-CA" dirty="0">
                <a:solidFill>
                  <a:srgbClr val="871094"/>
                </a:solidFill>
              </a:rPr>
              <a:t>"</a:t>
            </a:r>
            <a:r>
              <a:rPr lang="en-CA" dirty="0"/>
              <a:t>: </a:t>
            </a:r>
            <a:r>
              <a:rPr lang="en-CA" dirty="0">
                <a:solidFill>
                  <a:srgbClr val="1750EB"/>
                </a:solidFill>
              </a:rPr>
              <a:t>1</a:t>
            </a:r>
            <a:r>
              <a:rPr lang="en-CA" dirty="0"/>
              <a:t>,</a:t>
            </a:r>
            <a:br>
              <a:rPr lang="en-CA" dirty="0"/>
            </a:br>
            <a:r>
              <a:rPr lang="en-CA" dirty="0"/>
              <a:t>    </a:t>
            </a:r>
            <a:r>
              <a:rPr lang="en-CA" dirty="0">
                <a:solidFill>
                  <a:srgbClr val="871094"/>
                </a:solidFill>
              </a:rPr>
              <a:t>"</a:t>
            </a:r>
            <a:r>
              <a:rPr lang="en-CA" dirty="0" err="1">
                <a:solidFill>
                  <a:srgbClr val="871094"/>
                </a:solidFill>
              </a:rPr>
              <a:t>num_interactions</a:t>
            </a:r>
            <a:r>
              <a:rPr lang="en-CA" dirty="0">
                <a:solidFill>
                  <a:srgbClr val="871094"/>
                </a:solidFill>
              </a:rPr>
              <a:t>"</a:t>
            </a:r>
            <a:r>
              <a:rPr lang="en-CA" dirty="0"/>
              <a:t>: </a:t>
            </a:r>
            <a:r>
              <a:rPr lang="en-CA" dirty="0">
                <a:solidFill>
                  <a:srgbClr val="1750EB"/>
                </a:solidFill>
              </a:rPr>
              <a:t>11</a:t>
            </a:r>
            <a:r>
              <a:rPr lang="en-CA" dirty="0"/>
              <a:t>,</a:t>
            </a:r>
            <a:br>
              <a:rPr lang="en-CA" dirty="0"/>
            </a:br>
            <a:r>
              <a:rPr lang="en-CA" dirty="0"/>
              <a:t>    </a:t>
            </a:r>
            <a:r>
              <a:rPr lang="en-CA" dirty="0">
                <a:solidFill>
                  <a:srgbClr val="871094"/>
                </a:solidFill>
              </a:rPr>
              <a:t>"dt"</a:t>
            </a:r>
            <a:r>
              <a:rPr lang="en-CA" dirty="0"/>
              <a:t>: </a:t>
            </a:r>
            <a:r>
              <a:rPr lang="en-CA" dirty="0">
                <a:solidFill>
                  <a:srgbClr val="067D17"/>
                </a:solidFill>
              </a:rPr>
              <a:t>"2022-04-14"</a:t>
            </a:r>
            <a:br>
              <a:rPr lang="en-CA" dirty="0">
                <a:solidFill>
                  <a:srgbClr val="067D17"/>
                </a:solidFill>
              </a:rPr>
            </a:br>
            <a:r>
              <a:rPr lang="en-CA" dirty="0">
                <a:solidFill>
                  <a:srgbClr val="067D17"/>
                </a:solidFill>
              </a:rPr>
              <a:t>  </a:t>
            </a:r>
            <a:r>
              <a:rPr lang="en-CA" dirty="0"/>
              <a:t>},</a:t>
            </a:r>
            <a:br>
              <a:rPr lang="en-CA" dirty="0"/>
            </a:br>
            <a:r>
              <a:rPr lang="en-CA" dirty="0"/>
              <a:t>  {</a:t>
            </a:r>
            <a:br>
              <a:rPr lang="en-CA" dirty="0"/>
            </a:br>
            <a:r>
              <a:rPr lang="en-CA" dirty="0"/>
              <a:t>    </a:t>
            </a:r>
            <a:r>
              <a:rPr lang="en-CA" dirty="0">
                <a:solidFill>
                  <a:srgbClr val="871094"/>
                </a:solidFill>
              </a:rPr>
              <a:t>"</a:t>
            </a:r>
            <a:r>
              <a:rPr lang="en-CA" dirty="0" err="1">
                <a:solidFill>
                  <a:srgbClr val="871094"/>
                </a:solidFill>
              </a:rPr>
              <a:t>business_id</a:t>
            </a:r>
            <a:r>
              <a:rPr lang="en-CA" dirty="0">
                <a:solidFill>
                  <a:srgbClr val="871094"/>
                </a:solidFill>
              </a:rPr>
              <a:t>"</a:t>
            </a:r>
            <a:r>
              <a:rPr lang="en-CA" dirty="0"/>
              <a:t>: </a:t>
            </a:r>
            <a:r>
              <a:rPr lang="en-CA" dirty="0">
                <a:solidFill>
                  <a:srgbClr val="067D17"/>
                </a:solidFill>
              </a:rPr>
              <a:t>"mpf3x-BjTdTEA3yCZrAYPw"</a:t>
            </a:r>
            <a:r>
              <a:rPr lang="en-CA" dirty="0"/>
              <a:t>,</a:t>
            </a:r>
            <a:br>
              <a:rPr lang="en-CA" dirty="0"/>
            </a:br>
            <a:r>
              <a:rPr lang="en-CA" dirty="0"/>
              <a:t>    </a:t>
            </a:r>
            <a:r>
              <a:rPr lang="en-CA" dirty="0">
                <a:solidFill>
                  <a:srgbClr val="871094"/>
                </a:solidFill>
              </a:rPr>
              <a:t>"name"</a:t>
            </a:r>
            <a:r>
              <a:rPr lang="en-CA" dirty="0"/>
              <a:t>: </a:t>
            </a:r>
            <a:r>
              <a:rPr lang="en-CA" dirty="0">
                <a:solidFill>
                  <a:srgbClr val="067D17"/>
                </a:solidFill>
              </a:rPr>
              <a:t>"The UPS Store"</a:t>
            </a:r>
            <a:r>
              <a:rPr lang="en-CA" dirty="0"/>
              <a:t>,</a:t>
            </a:r>
            <a:br>
              <a:rPr lang="en-CA" dirty="0"/>
            </a:br>
            <a:r>
              <a:rPr lang="en-CA" dirty="0"/>
              <a:t>    </a:t>
            </a:r>
            <a:r>
              <a:rPr lang="en-CA" dirty="0">
                <a:solidFill>
                  <a:srgbClr val="871094"/>
                </a:solidFill>
              </a:rPr>
              <a:t>"</a:t>
            </a:r>
            <a:r>
              <a:rPr lang="en-CA" dirty="0" err="1">
                <a:solidFill>
                  <a:srgbClr val="871094"/>
                </a:solidFill>
              </a:rPr>
              <a:t>num_tips</a:t>
            </a:r>
            <a:r>
              <a:rPr lang="en-CA" dirty="0">
                <a:solidFill>
                  <a:srgbClr val="871094"/>
                </a:solidFill>
              </a:rPr>
              <a:t>"</a:t>
            </a:r>
            <a:r>
              <a:rPr lang="en-CA" dirty="0"/>
              <a:t>: </a:t>
            </a:r>
            <a:r>
              <a:rPr lang="en-CA" dirty="0">
                <a:solidFill>
                  <a:srgbClr val="1750EB"/>
                </a:solidFill>
              </a:rPr>
              <a:t>1</a:t>
            </a:r>
            <a:r>
              <a:rPr lang="en-CA" dirty="0"/>
              <a:t>,</a:t>
            </a:r>
            <a:br>
              <a:rPr lang="en-CA" dirty="0"/>
            </a:br>
            <a:r>
              <a:rPr lang="en-CA" dirty="0"/>
              <a:t>    </a:t>
            </a:r>
            <a:r>
              <a:rPr lang="en-CA" dirty="0">
                <a:solidFill>
                  <a:srgbClr val="871094"/>
                </a:solidFill>
              </a:rPr>
              <a:t>"</a:t>
            </a:r>
            <a:r>
              <a:rPr lang="en-CA" dirty="0" err="1">
                <a:solidFill>
                  <a:srgbClr val="871094"/>
                </a:solidFill>
              </a:rPr>
              <a:t>num_checkins</a:t>
            </a:r>
            <a:r>
              <a:rPr lang="en-CA" dirty="0">
                <a:solidFill>
                  <a:srgbClr val="871094"/>
                </a:solidFill>
              </a:rPr>
              <a:t>"</a:t>
            </a:r>
            <a:r>
              <a:rPr lang="en-CA" dirty="0"/>
              <a:t>: </a:t>
            </a:r>
            <a:r>
              <a:rPr lang="en-CA" dirty="0">
                <a:solidFill>
                  <a:srgbClr val="1750EB"/>
                </a:solidFill>
              </a:rPr>
              <a:t>1</a:t>
            </a:r>
            <a:r>
              <a:rPr lang="en-CA" dirty="0"/>
              <a:t>,</a:t>
            </a:r>
            <a:br>
              <a:rPr lang="en-CA" dirty="0"/>
            </a:br>
            <a:r>
              <a:rPr lang="en-CA" dirty="0"/>
              <a:t>    </a:t>
            </a:r>
            <a:r>
              <a:rPr lang="en-CA" dirty="0">
                <a:solidFill>
                  <a:srgbClr val="871094"/>
                </a:solidFill>
              </a:rPr>
              <a:t>"</a:t>
            </a:r>
            <a:r>
              <a:rPr lang="en-CA" dirty="0" err="1">
                <a:solidFill>
                  <a:srgbClr val="871094"/>
                </a:solidFill>
              </a:rPr>
              <a:t>num_reviews</a:t>
            </a:r>
            <a:r>
              <a:rPr lang="en-CA" dirty="0">
                <a:solidFill>
                  <a:srgbClr val="871094"/>
                </a:solidFill>
              </a:rPr>
              <a:t>"</a:t>
            </a:r>
            <a:r>
              <a:rPr lang="en-CA" dirty="0"/>
              <a:t>: </a:t>
            </a:r>
            <a:r>
              <a:rPr lang="en-CA" dirty="0">
                <a:solidFill>
                  <a:srgbClr val="1750EB"/>
                </a:solidFill>
              </a:rPr>
              <a:t>1</a:t>
            </a:r>
            <a:r>
              <a:rPr lang="en-CA" dirty="0"/>
              <a:t>,</a:t>
            </a:r>
            <a:br>
              <a:rPr lang="en-CA" dirty="0"/>
            </a:br>
            <a:r>
              <a:rPr lang="en-CA" dirty="0"/>
              <a:t>    </a:t>
            </a:r>
            <a:r>
              <a:rPr lang="en-CA" dirty="0">
                <a:solidFill>
                  <a:srgbClr val="871094"/>
                </a:solidFill>
              </a:rPr>
              <a:t>"</a:t>
            </a:r>
            <a:r>
              <a:rPr lang="en-CA" dirty="0" err="1">
                <a:solidFill>
                  <a:srgbClr val="871094"/>
                </a:solidFill>
              </a:rPr>
              <a:t>num_interactions</a:t>
            </a:r>
            <a:r>
              <a:rPr lang="en-CA" dirty="0">
                <a:solidFill>
                  <a:srgbClr val="871094"/>
                </a:solidFill>
              </a:rPr>
              <a:t>"</a:t>
            </a:r>
            <a:r>
              <a:rPr lang="en-CA" dirty="0"/>
              <a:t>: </a:t>
            </a:r>
            <a:r>
              <a:rPr lang="en-CA" dirty="0">
                <a:solidFill>
                  <a:srgbClr val="1750EB"/>
                </a:solidFill>
              </a:rPr>
              <a:t>3</a:t>
            </a:r>
            <a:r>
              <a:rPr lang="en-CA" dirty="0"/>
              <a:t>,</a:t>
            </a:r>
            <a:br>
              <a:rPr lang="en-CA" dirty="0"/>
            </a:br>
            <a:r>
              <a:rPr lang="en-CA" dirty="0"/>
              <a:t>    </a:t>
            </a:r>
            <a:r>
              <a:rPr lang="en-CA" dirty="0">
                <a:solidFill>
                  <a:srgbClr val="871094"/>
                </a:solidFill>
              </a:rPr>
              <a:t>"dt"</a:t>
            </a:r>
            <a:r>
              <a:rPr lang="en-CA" dirty="0"/>
              <a:t>: </a:t>
            </a:r>
            <a:r>
              <a:rPr lang="en-CA" dirty="0">
                <a:solidFill>
                  <a:srgbClr val="067D17"/>
                </a:solidFill>
              </a:rPr>
              <a:t>"2022-04-14"</a:t>
            </a:r>
            <a:br>
              <a:rPr lang="en-CA" dirty="0">
                <a:solidFill>
                  <a:srgbClr val="067D17"/>
                </a:solidFill>
              </a:rPr>
            </a:br>
            <a:r>
              <a:rPr lang="en-CA" dirty="0">
                <a:solidFill>
                  <a:srgbClr val="067D17"/>
                </a:solidFill>
              </a:rPr>
              <a:t>  </a:t>
            </a:r>
            <a:r>
              <a:rPr lang="en-CA" dirty="0"/>
              <a:t>},</a:t>
            </a:r>
            <a:br>
              <a:rPr lang="en-CA" dirty="0"/>
            </a:br>
            <a:r>
              <a:rPr lang="en-CA" dirty="0"/>
              <a:t>  {</a:t>
            </a:r>
            <a:br>
              <a:rPr lang="en-CA" dirty="0"/>
            </a:br>
            <a:r>
              <a:rPr lang="en-CA" dirty="0"/>
              <a:t>    </a:t>
            </a:r>
            <a:r>
              <a:rPr lang="en-CA" dirty="0">
                <a:solidFill>
                  <a:srgbClr val="871094"/>
                </a:solidFill>
              </a:rPr>
              <a:t>"</a:t>
            </a:r>
            <a:r>
              <a:rPr lang="en-CA" dirty="0" err="1">
                <a:solidFill>
                  <a:srgbClr val="871094"/>
                </a:solidFill>
              </a:rPr>
              <a:t>business_id</a:t>
            </a:r>
            <a:r>
              <a:rPr lang="en-CA" dirty="0">
                <a:solidFill>
                  <a:srgbClr val="871094"/>
                </a:solidFill>
              </a:rPr>
              <a:t>"</a:t>
            </a:r>
            <a:r>
              <a:rPr lang="en-CA" dirty="0"/>
              <a:t>: </a:t>
            </a:r>
            <a:r>
              <a:rPr lang="en-CA" dirty="0">
                <a:solidFill>
                  <a:srgbClr val="067D17"/>
                </a:solidFill>
              </a:rPr>
              <a:t>"n_0UpQx1hsNbnPUSlodU8w"</a:t>
            </a:r>
            <a:r>
              <a:rPr lang="en-CA" dirty="0"/>
              <a:t>,</a:t>
            </a:r>
            <a:br>
              <a:rPr lang="en-CA" dirty="0"/>
            </a:br>
            <a:r>
              <a:rPr lang="en-CA" dirty="0"/>
              <a:t>    </a:t>
            </a:r>
            <a:r>
              <a:rPr lang="en-CA" dirty="0">
                <a:solidFill>
                  <a:srgbClr val="871094"/>
                </a:solidFill>
              </a:rPr>
              <a:t>"name"</a:t>
            </a:r>
            <a:r>
              <a:rPr lang="en-CA" dirty="0"/>
              <a:t>: </a:t>
            </a:r>
            <a:r>
              <a:rPr lang="en-CA" dirty="0">
                <a:solidFill>
                  <a:srgbClr val="067D17"/>
                </a:solidFill>
              </a:rPr>
              <a:t>"Famous Footwear"</a:t>
            </a:r>
            <a:r>
              <a:rPr lang="en-CA" dirty="0"/>
              <a:t>,</a:t>
            </a:r>
            <a:br>
              <a:rPr lang="en-CA" dirty="0"/>
            </a:br>
            <a:r>
              <a:rPr lang="en-CA" dirty="0"/>
              <a:t>    </a:t>
            </a:r>
            <a:r>
              <a:rPr lang="en-CA" dirty="0">
                <a:solidFill>
                  <a:srgbClr val="871094"/>
                </a:solidFill>
              </a:rPr>
              <a:t>"</a:t>
            </a:r>
            <a:r>
              <a:rPr lang="en-CA" dirty="0" err="1">
                <a:solidFill>
                  <a:srgbClr val="871094"/>
                </a:solidFill>
              </a:rPr>
              <a:t>num_tips</a:t>
            </a:r>
            <a:r>
              <a:rPr lang="en-CA" dirty="0">
                <a:solidFill>
                  <a:srgbClr val="871094"/>
                </a:solidFill>
              </a:rPr>
              <a:t>"</a:t>
            </a:r>
            <a:r>
              <a:rPr lang="en-CA" dirty="0"/>
              <a:t>: </a:t>
            </a:r>
            <a:r>
              <a:rPr lang="en-CA" dirty="0">
                <a:solidFill>
                  <a:srgbClr val="1750EB"/>
                </a:solidFill>
              </a:rPr>
              <a:t>0</a:t>
            </a:r>
            <a:r>
              <a:rPr lang="en-CA" dirty="0"/>
              <a:t>,</a:t>
            </a:r>
            <a:br>
              <a:rPr lang="en-CA" dirty="0"/>
            </a:br>
            <a:r>
              <a:rPr lang="en-CA" dirty="0"/>
              <a:t>    </a:t>
            </a:r>
            <a:r>
              <a:rPr lang="en-CA" dirty="0">
                <a:solidFill>
                  <a:srgbClr val="871094"/>
                </a:solidFill>
              </a:rPr>
              <a:t>"</a:t>
            </a:r>
            <a:r>
              <a:rPr lang="en-CA" dirty="0" err="1">
                <a:solidFill>
                  <a:srgbClr val="871094"/>
                </a:solidFill>
              </a:rPr>
              <a:t>num_checkins</a:t>
            </a:r>
            <a:r>
              <a:rPr lang="en-CA" dirty="0">
                <a:solidFill>
                  <a:srgbClr val="871094"/>
                </a:solidFill>
              </a:rPr>
              <a:t>"</a:t>
            </a:r>
            <a:r>
              <a:rPr lang="en-CA" dirty="0"/>
              <a:t>: </a:t>
            </a:r>
            <a:r>
              <a:rPr lang="en-CA" dirty="0">
                <a:solidFill>
                  <a:srgbClr val="1750EB"/>
                </a:solidFill>
              </a:rPr>
              <a:t>8</a:t>
            </a:r>
            <a:r>
              <a:rPr lang="en-CA" dirty="0"/>
              <a:t>,</a:t>
            </a:r>
            <a:br>
              <a:rPr lang="en-CA" dirty="0"/>
            </a:br>
            <a:r>
              <a:rPr lang="en-CA" dirty="0"/>
              <a:t>    </a:t>
            </a:r>
            <a:r>
              <a:rPr lang="en-CA" dirty="0">
                <a:solidFill>
                  <a:srgbClr val="871094"/>
                </a:solidFill>
              </a:rPr>
              <a:t>"</a:t>
            </a:r>
            <a:r>
              <a:rPr lang="en-CA" dirty="0" err="1">
                <a:solidFill>
                  <a:srgbClr val="871094"/>
                </a:solidFill>
              </a:rPr>
              <a:t>num_reviews</a:t>
            </a:r>
            <a:r>
              <a:rPr lang="en-CA" dirty="0">
                <a:solidFill>
                  <a:srgbClr val="871094"/>
                </a:solidFill>
              </a:rPr>
              <a:t>"</a:t>
            </a:r>
            <a:r>
              <a:rPr lang="en-CA" dirty="0"/>
              <a:t>: </a:t>
            </a:r>
            <a:r>
              <a:rPr lang="en-CA" dirty="0">
                <a:solidFill>
                  <a:srgbClr val="1750EB"/>
                </a:solidFill>
              </a:rPr>
              <a:t>0</a:t>
            </a:r>
            <a:r>
              <a:rPr lang="en-CA" dirty="0"/>
              <a:t>,</a:t>
            </a:r>
            <a:br>
              <a:rPr lang="en-CA" dirty="0"/>
            </a:br>
            <a:r>
              <a:rPr lang="en-CA" dirty="0"/>
              <a:t>    </a:t>
            </a:r>
            <a:r>
              <a:rPr lang="en-CA" dirty="0">
                <a:solidFill>
                  <a:srgbClr val="871094"/>
                </a:solidFill>
              </a:rPr>
              <a:t>"</a:t>
            </a:r>
            <a:r>
              <a:rPr lang="en-CA" dirty="0" err="1">
                <a:solidFill>
                  <a:srgbClr val="871094"/>
                </a:solidFill>
              </a:rPr>
              <a:t>num_interactions</a:t>
            </a:r>
            <a:r>
              <a:rPr lang="en-CA" dirty="0">
                <a:solidFill>
                  <a:srgbClr val="871094"/>
                </a:solidFill>
              </a:rPr>
              <a:t>"</a:t>
            </a:r>
            <a:r>
              <a:rPr lang="en-CA" dirty="0"/>
              <a:t>: </a:t>
            </a:r>
            <a:r>
              <a:rPr lang="en-CA" dirty="0">
                <a:solidFill>
                  <a:srgbClr val="1750EB"/>
                </a:solidFill>
              </a:rPr>
              <a:t>8</a:t>
            </a:r>
            <a:r>
              <a:rPr lang="en-CA" dirty="0"/>
              <a:t>,</a:t>
            </a:r>
            <a:br>
              <a:rPr lang="en-CA" dirty="0"/>
            </a:br>
            <a:r>
              <a:rPr lang="en-CA" dirty="0"/>
              <a:t>    </a:t>
            </a:r>
            <a:r>
              <a:rPr lang="en-CA" dirty="0">
                <a:solidFill>
                  <a:srgbClr val="871094"/>
                </a:solidFill>
              </a:rPr>
              <a:t>"dt"</a:t>
            </a:r>
            <a:r>
              <a:rPr lang="en-CA" dirty="0"/>
              <a:t>: </a:t>
            </a:r>
            <a:r>
              <a:rPr lang="en-CA" dirty="0">
                <a:solidFill>
                  <a:srgbClr val="067D17"/>
                </a:solidFill>
              </a:rPr>
              <a:t>"2022-04-14"</a:t>
            </a:r>
            <a:br>
              <a:rPr lang="en-CA" dirty="0">
                <a:solidFill>
                  <a:srgbClr val="067D17"/>
                </a:solidFill>
              </a:rPr>
            </a:br>
            <a:r>
              <a:rPr lang="en-CA" dirty="0">
                <a:solidFill>
                  <a:srgbClr val="067D17"/>
                </a:solidFill>
              </a:rPr>
              <a:t>  </a:t>
            </a:r>
            <a:r>
              <a:rPr lang="en-CA" dirty="0"/>
              <a:t>},</a:t>
            </a:r>
            <a:br>
              <a:rPr lang="en-CA" dirty="0"/>
            </a:br>
            <a:r>
              <a:rPr lang="en-CA" dirty="0"/>
              <a:t>  {</a:t>
            </a:r>
            <a:br>
              <a:rPr lang="en-CA" dirty="0"/>
            </a:br>
            <a:r>
              <a:rPr lang="en-CA" dirty="0"/>
              <a:t>    </a:t>
            </a:r>
            <a:r>
              <a:rPr lang="en-CA" dirty="0">
                <a:solidFill>
                  <a:srgbClr val="871094"/>
                </a:solidFill>
              </a:rPr>
              <a:t>"</a:t>
            </a:r>
            <a:r>
              <a:rPr lang="en-CA" dirty="0" err="1">
                <a:solidFill>
                  <a:srgbClr val="871094"/>
                </a:solidFill>
              </a:rPr>
              <a:t>business_id</a:t>
            </a:r>
            <a:r>
              <a:rPr lang="en-CA" dirty="0">
                <a:solidFill>
                  <a:srgbClr val="871094"/>
                </a:solidFill>
              </a:rPr>
              <a:t>"</a:t>
            </a:r>
            <a:r>
              <a:rPr lang="en-CA" dirty="0"/>
              <a:t>: </a:t>
            </a:r>
            <a:r>
              <a:rPr lang="en-CA" dirty="0">
                <a:solidFill>
                  <a:srgbClr val="067D17"/>
                </a:solidFill>
              </a:rPr>
              <a:t>"qkRM_2X51Yqxk3btlwAQIg"</a:t>
            </a:r>
            <a:r>
              <a:rPr lang="en-CA" dirty="0"/>
              <a:t>,</a:t>
            </a:r>
            <a:br>
              <a:rPr lang="en-CA" dirty="0"/>
            </a:br>
            <a:r>
              <a:rPr lang="en-CA" dirty="0"/>
              <a:t>    </a:t>
            </a:r>
            <a:r>
              <a:rPr lang="en-CA" dirty="0">
                <a:solidFill>
                  <a:srgbClr val="871094"/>
                </a:solidFill>
              </a:rPr>
              <a:t>"name"</a:t>
            </a:r>
            <a:r>
              <a:rPr lang="en-CA" dirty="0"/>
              <a:t>: </a:t>
            </a:r>
            <a:r>
              <a:rPr lang="en-CA" dirty="0">
                <a:solidFill>
                  <a:srgbClr val="067D17"/>
                </a:solidFill>
              </a:rPr>
              <a:t>"Temple Beth-El"</a:t>
            </a:r>
            <a:r>
              <a:rPr lang="en-CA" dirty="0"/>
              <a:t>,</a:t>
            </a:r>
            <a:br>
              <a:rPr lang="en-CA" dirty="0"/>
            </a:br>
            <a:r>
              <a:rPr lang="en-CA" dirty="0"/>
              <a:t>    </a:t>
            </a:r>
            <a:r>
              <a:rPr lang="en-CA" dirty="0">
                <a:solidFill>
                  <a:srgbClr val="871094"/>
                </a:solidFill>
              </a:rPr>
              <a:t>"</a:t>
            </a:r>
            <a:r>
              <a:rPr lang="en-CA" dirty="0" err="1">
                <a:solidFill>
                  <a:srgbClr val="871094"/>
                </a:solidFill>
              </a:rPr>
              <a:t>num_tips</a:t>
            </a:r>
            <a:r>
              <a:rPr lang="en-CA" dirty="0">
                <a:solidFill>
                  <a:srgbClr val="871094"/>
                </a:solidFill>
              </a:rPr>
              <a:t>"</a:t>
            </a:r>
            <a:r>
              <a:rPr lang="en-CA" dirty="0"/>
              <a:t>: </a:t>
            </a:r>
            <a:r>
              <a:rPr lang="en-CA" dirty="0">
                <a:solidFill>
                  <a:srgbClr val="1750EB"/>
                </a:solidFill>
              </a:rPr>
              <a:t>0</a:t>
            </a:r>
            <a:r>
              <a:rPr lang="en-CA" dirty="0"/>
              <a:t>,</a:t>
            </a:r>
            <a:br>
              <a:rPr lang="en-CA" dirty="0"/>
            </a:br>
            <a:r>
              <a:rPr lang="en-CA" dirty="0"/>
              <a:t>    </a:t>
            </a:r>
            <a:r>
              <a:rPr lang="en-CA" dirty="0">
                <a:solidFill>
                  <a:srgbClr val="871094"/>
                </a:solidFill>
              </a:rPr>
              <a:t>"</a:t>
            </a:r>
            <a:r>
              <a:rPr lang="en-CA" dirty="0" err="1">
                <a:solidFill>
                  <a:srgbClr val="871094"/>
                </a:solidFill>
              </a:rPr>
              <a:t>num_checkins</a:t>
            </a:r>
            <a:r>
              <a:rPr lang="en-CA" dirty="0">
                <a:solidFill>
                  <a:srgbClr val="871094"/>
                </a:solidFill>
              </a:rPr>
              <a:t>"</a:t>
            </a:r>
            <a:r>
              <a:rPr lang="en-CA" dirty="0"/>
              <a:t>: </a:t>
            </a:r>
            <a:r>
              <a:rPr lang="en-CA" dirty="0">
                <a:solidFill>
                  <a:srgbClr val="1750EB"/>
                </a:solidFill>
              </a:rPr>
              <a:t>1</a:t>
            </a:r>
            <a:r>
              <a:rPr lang="en-CA" dirty="0"/>
              <a:t>,</a:t>
            </a:r>
            <a:br>
              <a:rPr lang="en-CA" dirty="0"/>
            </a:br>
            <a:r>
              <a:rPr lang="en-CA" dirty="0"/>
              <a:t>    </a:t>
            </a:r>
            <a:r>
              <a:rPr lang="en-CA" dirty="0">
                <a:solidFill>
                  <a:srgbClr val="871094"/>
                </a:solidFill>
              </a:rPr>
              <a:t>"</a:t>
            </a:r>
            <a:r>
              <a:rPr lang="en-CA" dirty="0" err="1">
                <a:solidFill>
                  <a:srgbClr val="871094"/>
                </a:solidFill>
              </a:rPr>
              <a:t>num_reviews</a:t>
            </a:r>
            <a:r>
              <a:rPr lang="en-CA" dirty="0">
                <a:solidFill>
                  <a:srgbClr val="871094"/>
                </a:solidFill>
              </a:rPr>
              <a:t>"</a:t>
            </a:r>
            <a:r>
              <a:rPr lang="en-CA" dirty="0"/>
              <a:t>: </a:t>
            </a:r>
            <a:r>
              <a:rPr lang="en-CA" dirty="0">
                <a:solidFill>
                  <a:srgbClr val="1750EB"/>
                </a:solidFill>
              </a:rPr>
              <a:t>1</a:t>
            </a:r>
            <a:r>
              <a:rPr lang="en-CA" dirty="0"/>
              <a:t>,</a:t>
            </a:r>
            <a:br>
              <a:rPr lang="en-CA" dirty="0"/>
            </a:br>
            <a:r>
              <a:rPr lang="en-CA" dirty="0"/>
              <a:t>    </a:t>
            </a:r>
            <a:r>
              <a:rPr lang="en-CA" dirty="0">
                <a:solidFill>
                  <a:srgbClr val="871094"/>
                </a:solidFill>
              </a:rPr>
              <a:t>"</a:t>
            </a:r>
            <a:r>
              <a:rPr lang="en-CA" dirty="0" err="1">
                <a:solidFill>
                  <a:srgbClr val="871094"/>
                </a:solidFill>
              </a:rPr>
              <a:t>num_interactions</a:t>
            </a:r>
            <a:r>
              <a:rPr lang="en-CA" dirty="0">
                <a:solidFill>
                  <a:srgbClr val="871094"/>
                </a:solidFill>
              </a:rPr>
              <a:t>"</a:t>
            </a:r>
            <a:r>
              <a:rPr lang="en-CA" dirty="0"/>
              <a:t>: </a:t>
            </a:r>
            <a:r>
              <a:rPr lang="en-CA" dirty="0">
                <a:solidFill>
                  <a:srgbClr val="1750EB"/>
                </a:solidFill>
              </a:rPr>
              <a:t>2</a:t>
            </a:r>
            <a:r>
              <a:rPr lang="en-CA" dirty="0"/>
              <a:t>,</a:t>
            </a:r>
            <a:br>
              <a:rPr lang="en-CA" dirty="0"/>
            </a:br>
            <a:r>
              <a:rPr lang="en-CA" dirty="0"/>
              <a:t>    </a:t>
            </a:r>
            <a:r>
              <a:rPr lang="en-CA" dirty="0">
                <a:solidFill>
                  <a:srgbClr val="871094"/>
                </a:solidFill>
              </a:rPr>
              <a:t>"dt"</a:t>
            </a:r>
            <a:r>
              <a:rPr lang="en-CA" dirty="0"/>
              <a:t>: </a:t>
            </a:r>
            <a:r>
              <a:rPr lang="en-CA" dirty="0">
                <a:solidFill>
                  <a:srgbClr val="067D17"/>
                </a:solidFill>
              </a:rPr>
              <a:t>"2022-04-14"</a:t>
            </a:r>
            <a:br>
              <a:rPr lang="en-CA" dirty="0">
                <a:solidFill>
                  <a:srgbClr val="067D17"/>
                </a:solidFill>
              </a:rPr>
            </a:br>
            <a:r>
              <a:rPr lang="en-CA" dirty="0">
                <a:solidFill>
                  <a:srgbClr val="067D17"/>
                </a:solidFill>
              </a:rPr>
              <a:t>  </a:t>
            </a:r>
            <a:r>
              <a:rPr lang="en-CA" dirty="0"/>
              <a:t>},</a:t>
            </a:r>
            <a:br>
              <a:rPr lang="en-CA" dirty="0"/>
            </a:br>
            <a:r>
              <a:rPr lang="en-CA" dirty="0"/>
              <a:t>  {</a:t>
            </a:r>
            <a:br>
              <a:rPr lang="en-CA" dirty="0"/>
            </a:br>
            <a:r>
              <a:rPr lang="en-CA" dirty="0"/>
              <a:t>    </a:t>
            </a:r>
            <a:r>
              <a:rPr lang="en-CA" dirty="0">
                <a:solidFill>
                  <a:srgbClr val="871094"/>
                </a:solidFill>
              </a:rPr>
              <a:t>"</a:t>
            </a:r>
            <a:r>
              <a:rPr lang="en-CA" dirty="0" err="1">
                <a:solidFill>
                  <a:srgbClr val="871094"/>
                </a:solidFill>
              </a:rPr>
              <a:t>business_id</a:t>
            </a:r>
            <a:r>
              <a:rPr lang="en-CA" dirty="0">
                <a:solidFill>
                  <a:srgbClr val="871094"/>
                </a:solidFill>
              </a:rPr>
              <a:t>"</a:t>
            </a:r>
            <a:r>
              <a:rPr lang="en-CA" dirty="0"/>
              <a:t>: </a:t>
            </a:r>
            <a:r>
              <a:rPr lang="en-CA" dirty="0">
                <a:solidFill>
                  <a:srgbClr val="067D17"/>
                </a:solidFill>
              </a:rPr>
              <a:t>"</a:t>
            </a:r>
            <a:r>
              <a:rPr lang="en-CA" dirty="0" err="1">
                <a:solidFill>
                  <a:srgbClr val="067D17"/>
                </a:solidFill>
              </a:rPr>
              <a:t>tUFrWirKiKi_TAnsVWINQQ</a:t>
            </a:r>
            <a:r>
              <a:rPr lang="en-CA" dirty="0">
                <a:solidFill>
                  <a:srgbClr val="067D17"/>
                </a:solidFill>
              </a:rPr>
              <a:t>"</a:t>
            </a:r>
            <a:r>
              <a:rPr lang="en-CA" dirty="0"/>
              <a:t>,</a:t>
            </a:r>
            <a:br>
              <a:rPr lang="en-CA" dirty="0"/>
            </a:br>
            <a:r>
              <a:rPr lang="en-CA" dirty="0"/>
              <a:t>    </a:t>
            </a:r>
            <a:r>
              <a:rPr lang="en-CA" dirty="0">
                <a:solidFill>
                  <a:srgbClr val="871094"/>
                </a:solidFill>
              </a:rPr>
              <a:t>"name"</a:t>
            </a:r>
            <a:r>
              <a:rPr lang="en-CA" dirty="0"/>
              <a:t>: </a:t>
            </a:r>
            <a:r>
              <a:rPr lang="en-CA" dirty="0">
                <a:solidFill>
                  <a:srgbClr val="067D17"/>
                </a:solidFill>
              </a:rPr>
              <a:t>"Target"</a:t>
            </a:r>
            <a:r>
              <a:rPr lang="en-CA" dirty="0"/>
              <a:t>,</a:t>
            </a:r>
            <a:br>
              <a:rPr lang="en-CA" dirty="0"/>
            </a:br>
            <a:r>
              <a:rPr lang="en-CA" dirty="0"/>
              <a:t>    </a:t>
            </a:r>
            <a:r>
              <a:rPr lang="en-CA" dirty="0">
                <a:solidFill>
                  <a:srgbClr val="871094"/>
                </a:solidFill>
              </a:rPr>
              <a:t>"</a:t>
            </a:r>
            <a:r>
              <a:rPr lang="en-CA" dirty="0" err="1">
                <a:solidFill>
                  <a:srgbClr val="871094"/>
                </a:solidFill>
              </a:rPr>
              <a:t>num_tips</a:t>
            </a:r>
            <a:r>
              <a:rPr lang="en-CA" dirty="0">
                <a:solidFill>
                  <a:srgbClr val="871094"/>
                </a:solidFill>
              </a:rPr>
              <a:t>"</a:t>
            </a:r>
            <a:r>
              <a:rPr lang="en-CA" dirty="0"/>
              <a:t>: </a:t>
            </a:r>
            <a:r>
              <a:rPr lang="en-CA" dirty="0">
                <a:solidFill>
                  <a:srgbClr val="1750EB"/>
                </a:solidFill>
              </a:rPr>
              <a:t>0</a:t>
            </a:r>
            <a:r>
              <a:rPr lang="en-CA" dirty="0"/>
              <a:t>,</a:t>
            </a:r>
            <a:br>
              <a:rPr lang="en-CA" dirty="0"/>
            </a:br>
            <a:r>
              <a:rPr lang="en-CA" dirty="0"/>
              <a:t>    </a:t>
            </a:r>
            <a:r>
              <a:rPr lang="en-CA" dirty="0">
                <a:solidFill>
                  <a:srgbClr val="871094"/>
                </a:solidFill>
              </a:rPr>
              <a:t>"</a:t>
            </a:r>
            <a:r>
              <a:rPr lang="en-CA" dirty="0" err="1">
                <a:solidFill>
                  <a:srgbClr val="871094"/>
                </a:solidFill>
              </a:rPr>
              <a:t>num_checkins</a:t>
            </a:r>
            <a:r>
              <a:rPr lang="en-CA" dirty="0">
                <a:solidFill>
                  <a:srgbClr val="871094"/>
                </a:solidFill>
              </a:rPr>
              <a:t>"</a:t>
            </a:r>
            <a:r>
              <a:rPr lang="en-CA" dirty="0"/>
              <a:t>: </a:t>
            </a:r>
            <a:r>
              <a:rPr lang="en-CA" dirty="0">
                <a:solidFill>
                  <a:srgbClr val="1750EB"/>
                </a:solidFill>
              </a:rPr>
              <a:t>1</a:t>
            </a:r>
            <a:r>
              <a:rPr lang="en-CA" dirty="0"/>
              <a:t>,</a:t>
            </a:r>
            <a:br>
              <a:rPr lang="en-CA" dirty="0"/>
            </a:br>
            <a:r>
              <a:rPr lang="en-CA" dirty="0"/>
              <a:t>    </a:t>
            </a:r>
            <a:r>
              <a:rPr lang="en-CA" dirty="0">
                <a:solidFill>
                  <a:srgbClr val="871094"/>
                </a:solidFill>
              </a:rPr>
              <a:t>"</a:t>
            </a:r>
            <a:r>
              <a:rPr lang="en-CA" dirty="0" err="1">
                <a:solidFill>
                  <a:srgbClr val="871094"/>
                </a:solidFill>
              </a:rPr>
              <a:t>num_reviews</a:t>
            </a:r>
            <a:r>
              <a:rPr lang="en-CA" dirty="0">
                <a:solidFill>
                  <a:srgbClr val="871094"/>
                </a:solidFill>
              </a:rPr>
              <a:t>"</a:t>
            </a:r>
            <a:r>
              <a:rPr lang="en-CA" dirty="0"/>
              <a:t>: </a:t>
            </a:r>
            <a:r>
              <a:rPr lang="en-CA" dirty="0">
                <a:solidFill>
                  <a:srgbClr val="1750EB"/>
                </a:solidFill>
              </a:rPr>
              <a:t>0</a:t>
            </a:r>
            <a:r>
              <a:rPr lang="en-CA" dirty="0"/>
              <a:t>,</a:t>
            </a:r>
            <a:br>
              <a:rPr lang="en-CA" dirty="0"/>
            </a:br>
            <a:r>
              <a:rPr lang="en-CA" dirty="0"/>
              <a:t>    </a:t>
            </a:r>
            <a:r>
              <a:rPr lang="en-CA" dirty="0">
                <a:solidFill>
                  <a:srgbClr val="871094"/>
                </a:solidFill>
              </a:rPr>
              <a:t>"</a:t>
            </a:r>
            <a:r>
              <a:rPr lang="en-CA" dirty="0" err="1">
                <a:solidFill>
                  <a:srgbClr val="871094"/>
                </a:solidFill>
              </a:rPr>
              <a:t>num_interactions</a:t>
            </a:r>
            <a:r>
              <a:rPr lang="en-CA" dirty="0">
                <a:solidFill>
                  <a:srgbClr val="871094"/>
                </a:solidFill>
              </a:rPr>
              <a:t>"</a:t>
            </a:r>
            <a:r>
              <a:rPr lang="en-CA" dirty="0"/>
              <a:t>: </a:t>
            </a:r>
            <a:r>
              <a:rPr lang="en-CA" dirty="0">
                <a:solidFill>
                  <a:srgbClr val="1750EB"/>
                </a:solidFill>
              </a:rPr>
              <a:t>1</a:t>
            </a:r>
            <a:r>
              <a:rPr lang="en-CA" dirty="0"/>
              <a:t>,</a:t>
            </a:r>
            <a:br>
              <a:rPr lang="en-CA" dirty="0"/>
            </a:br>
            <a:r>
              <a:rPr lang="en-CA" dirty="0"/>
              <a:t>    </a:t>
            </a:r>
            <a:r>
              <a:rPr lang="en-CA" dirty="0">
                <a:solidFill>
                  <a:srgbClr val="871094"/>
                </a:solidFill>
              </a:rPr>
              <a:t>"dt"</a:t>
            </a:r>
            <a:r>
              <a:rPr lang="en-CA" dirty="0"/>
              <a:t>: </a:t>
            </a:r>
            <a:r>
              <a:rPr lang="en-CA" dirty="0">
                <a:solidFill>
                  <a:srgbClr val="067D17"/>
                </a:solidFill>
              </a:rPr>
              <a:t>"2022-04-14"</a:t>
            </a:r>
            <a:br>
              <a:rPr lang="en-CA" dirty="0">
                <a:solidFill>
                  <a:srgbClr val="067D17"/>
                </a:solidFill>
              </a:rPr>
            </a:br>
            <a:r>
              <a:rPr lang="en-CA" dirty="0">
                <a:solidFill>
                  <a:srgbClr val="067D17"/>
                </a:solidFill>
              </a:rPr>
              <a:t>  </a:t>
            </a:r>
            <a:r>
              <a:rPr lang="en-CA" dirty="0"/>
              <a:t>}]</a:t>
            </a:r>
            <a:endParaRPr lang="en-US" dirty="0"/>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 y="6368489"/>
            <a:ext cx="12188825" cy="489511"/>
          </a:xfrm>
          <a:prstGeom prst="rect">
            <a:avLst/>
          </a:prstGeom>
        </p:spPr>
      </p:pic>
      <p:pic>
        <p:nvPicPr>
          <p:cNvPr id="3" name="Picture 2">
            <a:extLst>
              <a:ext uri="{FF2B5EF4-FFF2-40B4-BE49-F238E27FC236}">
                <a16:creationId xmlns:a16="http://schemas.microsoft.com/office/drawing/2014/main" id="{6EF44FA2-B8DD-60E6-F1AB-1D57A3ED133B}"/>
              </a:ext>
            </a:extLst>
          </p:cNvPr>
          <p:cNvPicPr>
            <a:picLocks noChangeAspect="1"/>
          </p:cNvPicPr>
          <p:nvPr/>
        </p:nvPicPr>
        <p:blipFill>
          <a:blip r:embed="rId4"/>
          <a:stretch>
            <a:fillRect/>
          </a:stretch>
        </p:blipFill>
        <p:spPr>
          <a:xfrm>
            <a:off x="0" y="-1"/>
            <a:ext cx="12188824" cy="391085"/>
          </a:xfrm>
          <a:prstGeom prst="rect">
            <a:avLst/>
          </a:prstGeom>
        </p:spPr>
      </p:pic>
    </p:spTree>
    <p:extLst>
      <p:ext uri="{BB962C8B-B14F-4D97-AF65-F5344CB8AC3E}">
        <p14:creationId xmlns:p14="http://schemas.microsoft.com/office/powerpoint/2010/main" val="14287085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BFE7F0"/>
        </a:solidFill>
        <a:effectLst/>
      </p:bgPr>
    </p:bg>
    <p:spTree>
      <p:nvGrpSpPr>
        <p:cNvPr id="1" name="Shape 982"/>
        <p:cNvGrpSpPr/>
        <p:nvPr/>
      </p:nvGrpSpPr>
      <p:grpSpPr>
        <a:xfrm>
          <a:off x="0" y="0"/>
          <a:ext cx="0" cy="0"/>
          <a:chOff x="0" y="0"/>
          <a:chExt cx="0" cy="0"/>
        </a:xfrm>
      </p:grpSpPr>
      <p:sp>
        <p:nvSpPr>
          <p:cNvPr id="983" name="Google Shape;983;p89"/>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58</a:t>
            </a:fld>
            <a:endParaRPr/>
          </a:p>
        </p:txBody>
      </p:sp>
      <p:sp>
        <p:nvSpPr>
          <p:cNvPr id="984" name="Google Shape;984;p89"/>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Large Outputs</a:t>
            </a:r>
            <a:endParaRPr dirty="0"/>
          </a:p>
        </p:txBody>
      </p:sp>
      <p:pic>
        <p:nvPicPr>
          <p:cNvPr id="986" name="Google Shape;986;p89"/>
          <p:cNvPicPr preferRelativeResize="0"/>
          <p:nvPr/>
        </p:nvPicPr>
        <p:blipFill>
          <a:blip r:embed="rId3">
            <a:alphaModFix/>
          </a:blip>
          <a:stretch>
            <a:fillRect/>
          </a:stretch>
        </p:blipFill>
        <p:spPr>
          <a:xfrm>
            <a:off x="764825" y="1780537"/>
            <a:ext cx="10659299" cy="4031338"/>
          </a:xfrm>
          <a:prstGeom prst="rect">
            <a:avLst/>
          </a:prstGeom>
          <a:noFill/>
          <a:ln>
            <a:noFill/>
          </a:ln>
        </p:spPr>
      </p:pic>
      <p:sp>
        <p:nvSpPr>
          <p:cNvPr id="987" name="Google Shape;987;p89"/>
          <p:cNvSpPr txBox="1"/>
          <p:nvPr/>
        </p:nvSpPr>
        <p:spPr>
          <a:xfrm>
            <a:off x="685650" y="1456525"/>
            <a:ext cx="4308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DM Sans"/>
                <a:ea typeface="DM Sans"/>
                <a:cs typeface="DM Sans"/>
                <a:sym typeface="DM Sans"/>
              </a:rPr>
              <a:t>Old values</a:t>
            </a:r>
            <a:endParaRPr>
              <a:latin typeface="DM Sans"/>
              <a:ea typeface="DM Sans"/>
              <a:cs typeface="DM Sans"/>
              <a:sym typeface="DM Sans"/>
            </a:endParaRPr>
          </a:p>
        </p:txBody>
      </p:sp>
      <p:sp>
        <p:nvSpPr>
          <p:cNvPr id="988" name="Google Shape;988;p89"/>
          <p:cNvSpPr txBox="1"/>
          <p:nvPr/>
        </p:nvSpPr>
        <p:spPr>
          <a:xfrm>
            <a:off x="6789075" y="1456525"/>
            <a:ext cx="4308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DM Sans"/>
                <a:ea typeface="DM Sans"/>
                <a:cs typeface="DM Sans"/>
                <a:sym typeface="DM Sans"/>
              </a:rPr>
              <a:t>New values</a:t>
            </a:r>
            <a:endParaRPr>
              <a:latin typeface="DM Sans"/>
              <a:ea typeface="DM Sans"/>
              <a:cs typeface="DM Sans"/>
              <a:sym typeface="DM Sans"/>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BFE7F0"/>
        </a:solidFill>
        <a:effectLst/>
      </p:bgPr>
    </p:bg>
    <p:spTree>
      <p:nvGrpSpPr>
        <p:cNvPr id="1" name="Shape 992"/>
        <p:cNvGrpSpPr/>
        <p:nvPr/>
      </p:nvGrpSpPr>
      <p:grpSpPr>
        <a:xfrm>
          <a:off x="0" y="0"/>
          <a:ext cx="0" cy="0"/>
          <a:chOff x="0" y="0"/>
          <a:chExt cx="0" cy="0"/>
        </a:xfrm>
      </p:grpSpPr>
      <p:sp>
        <p:nvSpPr>
          <p:cNvPr id="993" name="Google Shape;993;p90"/>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59</a:t>
            </a:fld>
            <a:endParaRPr/>
          </a:p>
        </p:txBody>
      </p:sp>
      <p:sp>
        <p:nvSpPr>
          <p:cNvPr id="994" name="Google Shape;994;p90"/>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Large Outputs</a:t>
            </a:r>
            <a:endParaRPr dirty="0"/>
          </a:p>
        </p:txBody>
      </p:sp>
      <p:pic>
        <p:nvPicPr>
          <p:cNvPr id="996" name="Google Shape;996;p90"/>
          <p:cNvPicPr preferRelativeResize="0"/>
          <p:nvPr/>
        </p:nvPicPr>
        <p:blipFill>
          <a:blip r:embed="rId3">
            <a:alphaModFix/>
          </a:blip>
          <a:stretch>
            <a:fillRect/>
          </a:stretch>
        </p:blipFill>
        <p:spPr>
          <a:xfrm>
            <a:off x="764825" y="1780537"/>
            <a:ext cx="10659299" cy="4031338"/>
          </a:xfrm>
          <a:prstGeom prst="rect">
            <a:avLst/>
          </a:prstGeom>
          <a:noFill/>
          <a:ln>
            <a:noFill/>
          </a:ln>
        </p:spPr>
      </p:pic>
      <p:sp>
        <p:nvSpPr>
          <p:cNvPr id="997" name="Google Shape;997;p90"/>
          <p:cNvSpPr txBox="1"/>
          <p:nvPr/>
        </p:nvSpPr>
        <p:spPr>
          <a:xfrm>
            <a:off x="685650" y="1456525"/>
            <a:ext cx="4308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DM Sans"/>
                <a:ea typeface="DM Sans"/>
                <a:cs typeface="DM Sans"/>
                <a:sym typeface="DM Sans"/>
              </a:rPr>
              <a:t>Old values</a:t>
            </a:r>
            <a:endParaRPr>
              <a:latin typeface="DM Sans"/>
              <a:ea typeface="DM Sans"/>
              <a:cs typeface="DM Sans"/>
              <a:sym typeface="DM Sans"/>
            </a:endParaRPr>
          </a:p>
        </p:txBody>
      </p:sp>
      <p:sp>
        <p:nvSpPr>
          <p:cNvPr id="998" name="Google Shape;998;p90"/>
          <p:cNvSpPr txBox="1"/>
          <p:nvPr/>
        </p:nvSpPr>
        <p:spPr>
          <a:xfrm>
            <a:off x="6789075" y="1456525"/>
            <a:ext cx="4308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DM Sans"/>
                <a:ea typeface="DM Sans"/>
                <a:cs typeface="DM Sans"/>
                <a:sym typeface="DM Sans"/>
              </a:rPr>
              <a:t>New values</a:t>
            </a:r>
            <a:endParaRPr>
              <a:latin typeface="DM Sans"/>
              <a:ea typeface="DM Sans"/>
              <a:cs typeface="DM Sans"/>
              <a:sym typeface="DM Sans"/>
            </a:endParaRPr>
          </a:p>
        </p:txBody>
      </p:sp>
      <p:sp>
        <p:nvSpPr>
          <p:cNvPr id="999" name="Google Shape;999;p90"/>
          <p:cNvSpPr/>
          <p:nvPr/>
        </p:nvSpPr>
        <p:spPr>
          <a:xfrm>
            <a:off x="6063750" y="1456525"/>
            <a:ext cx="5515800" cy="4729200"/>
          </a:xfrm>
          <a:prstGeom prst="rect">
            <a:avLst/>
          </a:prstGeom>
          <a:solidFill>
            <a:srgbClr val="BFE7F0">
              <a:alpha val="80000"/>
            </a:srgbClr>
          </a:solidFill>
          <a:ln w="9525" cap="flat" cmpd="sng">
            <a:solidFill>
              <a:srgbClr val="BFE7F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Shape 491"/>
        <p:cNvGrpSpPr/>
        <p:nvPr/>
      </p:nvGrpSpPr>
      <p:grpSpPr>
        <a:xfrm>
          <a:off x="0" y="0"/>
          <a:ext cx="0" cy="0"/>
          <a:chOff x="0" y="0"/>
          <a:chExt cx="0" cy="0"/>
        </a:xfrm>
      </p:grpSpPr>
      <p:sp>
        <p:nvSpPr>
          <p:cNvPr id="492" name="Google Shape;492;p61"/>
          <p:cNvSpPr/>
          <p:nvPr/>
        </p:nvSpPr>
        <p:spPr>
          <a:xfrm>
            <a:off x="5079348" y="3320038"/>
            <a:ext cx="1074900" cy="1048800"/>
          </a:xfrm>
          <a:prstGeom prst="ellipse">
            <a:avLst/>
          </a:prstGeom>
          <a:noFill/>
          <a:ln w="952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61"/>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Frog Genomics </a:t>
            </a:r>
            <a:endParaRPr/>
          </a:p>
        </p:txBody>
      </p:sp>
      <p:sp>
        <p:nvSpPr>
          <p:cNvPr id="494" name="Google Shape;494;p61"/>
          <p:cNvSpPr txBox="1">
            <a:spLocks noGrp="1"/>
          </p:cNvSpPr>
          <p:nvPr>
            <p:ph type="subTitle" idx="1"/>
          </p:nvPr>
        </p:nvSpPr>
        <p:spPr>
          <a:xfrm>
            <a:off x="764809" y="1174702"/>
            <a:ext cx="10659300" cy="583500"/>
          </a:xfrm>
          <a:prstGeom prst="rect">
            <a:avLst/>
          </a:prstGeom>
        </p:spPr>
        <p:txBody>
          <a:bodyPr spcFirstLastPara="1" wrap="square" lIns="0" tIns="0" rIns="0" bIns="0" anchor="t" anchorCtr="0">
            <a:noAutofit/>
          </a:bodyPr>
          <a:lstStyle/>
          <a:p>
            <a:pPr marL="0" lvl="0" indent="0" algn="l" rtl="0">
              <a:spcBef>
                <a:spcPts val="1100"/>
              </a:spcBef>
              <a:spcAft>
                <a:spcPts val="0"/>
              </a:spcAft>
              <a:buNone/>
            </a:pPr>
            <a:r>
              <a:rPr lang="en"/>
              <a:t>They’re Hoppin’</a:t>
            </a:r>
            <a:endParaRPr/>
          </a:p>
        </p:txBody>
      </p:sp>
      <p:sp>
        <p:nvSpPr>
          <p:cNvPr id="495" name="Google Shape;495;p6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6</a:t>
            </a:fld>
            <a:endParaRPr/>
          </a:p>
        </p:txBody>
      </p:sp>
      <p:sp>
        <p:nvSpPr>
          <p:cNvPr id="496" name="Google Shape;496;p61"/>
          <p:cNvSpPr txBox="1"/>
          <p:nvPr/>
        </p:nvSpPr>
        <p:spPr>
          <a:xfrm>
            <a:off x="1198075" y="1813800"/>
            <a:ext cx="8655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accent4"/>
                </a:solidFill>
                <a:latin typeface="DM Sans"/>
                <a:ea typeface="DM Sans"/>
                <a:cs typeface="DM Sans"/>
                <a:sym typeface="DM Sans"/>
              </a:rPr>
              <a:t>Extract</a:t>
            </a:r>
            <a:endParaRPr sz="1600">
              <a:solidFill>
                <a:schemeClr val="accent4"/>
              </a:solidFill>
              <a:latin typeface="DM Sans"/>
              <a:ea typeface="DM Sans"/>
              <a:cs typeface="DM Sans"/>
              <a:sym typeface="DM Sans"/>
            </a:endParaRPr>
          </a:p>
        </p:txBody>
      </p:sp>
      <p:sp>
        <p:nvSpPr>
          <p:cNvPr id="497" name="Google Shape;497;p61"/>
          <p:cNvSpPr txBox="1"/>
          <p:nvPr/>
        </p:nvSpPr>
        <p:spPr>
          <a:xfrm>
            <a:off x="9347075" y="1813800"/>
            <a:ext cx="8655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a:solidFill>
                  <a:schemeClr val="accent2"/>
                </a:solidFill>
                <a:latin typeface="DM Sans"/>
                <a:ea typeface="DM Sans"/>
                <a:cs typeface="DM Sans"/>
                <a:sym typeface="DM Sans"/>
              </a:rPr>
              <a:t>Load</a:t>
            </a:r>
            <a:endParaRPr sz="1600">
              <a:solidFill>
                <a:schemeClr val="accent2"/>
              </a:solidFill>
              <a:latin typeface="DM Sans"/>
              <a:ea typeface="DM Sans"/>
              <a:cs typeface="DM Sans"/>
              <a:sym typeface="DM Sans"/>
            </a:endParaRPr>
          </a:p>
        </p:txBody>
      </p:sp>
      <p:grpSp>
        <p:nvGrpSpPr>
          <p:cNvPr id="498" name="Google Shape;498;p61"/>
          <p:cNvGrpSpPr/>
          <p:nvPr/>
        </p:nvGrpSpPr>
        <p:grpSpPr>
          <a:xfrm>
            <a:off x="4541799" y="2780598"/>
            <a:ext cx="2150002" cy="2127705"/>
            <a:chOff x="4374339" y="2714600"/>
            <a:chExt cx="1772613" cy="1748176"/>
          </a:xfrm>
        </p:grpSpPr>
        <p:sp>
          <p:nvSpPr>
            <p:cNvPr id="499" name="Google Shape;499;p61"/>
            <p:cNvSpPr/>
            <p:nvPr/>
          </p:nvSpPr>
          <p:spPr>
            <a:xfrm>
              <a:off x="4487850" y="2714600"/>
              <a:ext cx="828900" cy="7671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61"/>
            <p:cNvSpPr/>
            <p:nvPr/>
          </p:nvSpPr>
          <p:spPr>
            <a:xfrm rot="5400000">
              <a:off x="5349101" y="282472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61"/>
            <p:cNvSpPr/>
            <p:nvPr/>
          </p:nvSpPr>
          <p:spPr>
            <a:xfrm rot="10800000">
              <a:off x="5218214" y="369597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61"/>
            <p:cNvSpPr/>
            <p:nvPr/>
          </p:nvSpPr>
          <p:spPr>
            <a:xfrm rot="-5400000">
              <a:off x="4343289" y="3571001"/>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3" name="Google Shape;503;p61"/>
          <p:cNvSpPr txBox="1"/>
          <p:nvPr/>
        </p:nvSpPr>
        <p:spPr>
          <a:xfrm>
            <a:off x="4933398" y="1813800"/>
            <a:ext cx="12864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a:solidFill>
                  <a:srgbClr val="FF9900"/>
                </a:solidFill>
                <a:latin typeface="DM Sans"/>
                <a:ea typeface="DM Sans"/>
                <a:cs typeface="DM Sans"/>
                <a:sym typeface="DM Sans"/>
              </a:rPr>
              <a:t>Transform</a:t>
            </a:r>
            <a:endParaRPr sz="1600">
              <a:solidFill>
                <a:srgbClr val="FF9900"/>
              </a:solidFill>
              <a:latin typeface="DM Sans"/>
              <a:ea typeface="DM Sans"/>
              <a:cs typeface="DM Sans"/>
              <a:sym typeface="DM Sans"/>
            </a:endParaRPr>
          </a:p>
        </p:txBody>
      </p:sp>
      <p:sp>
        <p:nvSpPr>
          <p:cNvPr id="504" name="Google Shape;504;p61"/>
          <p:cNvSpPr/>
          <p:nvPr/>
        </p:nvSpPr>
        <p:spPr>
          <a:xfrm>
            <a:off x="1250575" y="2880650"/>
            <a:ext cx="760500" cy="1652400"/>
          </a:xfrm>
          <a:prstGeom prst="rect">
            <a:avLst/>
          </a:pr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61"/>
          <p:cNvSpPr/>
          <p:nvPr/>
        </p:nvSpPr>
        <p:spPr>
          <a:xfrm rot="10800000">
            <a:off x="1250575" y="4533050"/>
            <a:ext cx="760500" cy="702000"/>
          </a:xfrm>
          <a:prstGeom prst="triangle">
            <a:avLst>
              <a:gd name="adj" fmla="val 50000"/>
            </a:avLst>
          </a:pr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61"/>
          <p:cNvSpPr/>
          <p:nvPr/>
        </p:nvSpPr>
        <p:spPr>
          <a:xfrm rot="-7027867">
            <a:off x="625516" y="2532521"/>
            <a:ext cx="760479" cy="186766"/>
          </a:xfrm>
          <a:prstGeom prst="rect">
            <a:avLst/>
          </a:pr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61"/>
          <p:cNvSpPr txBox="1"/>
          <p:nvPr/>
        </p:nvSpPr>
        <p:spPr>
          <a:xfrm>
            <a:off x="1389150" y="3041500"/>
            <a:ext cx="513000" cy="1477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accent1"/>
                </a:solidFill>
                <a:latin typeface="DM Sans"/>
                <a:ea typeface="DM Sans"/>
                <a:cs typeface="DM Sans"/>
                <a:sym typeface="DM Sans"/>
              </a:rPr>
              <a:t>A</a:t>
            </a:r>
            <a:endParaRPr>
              <a:solidFill>
                <a:schemeClr val="accent1"/>
              </a:solidFill>
              <a:latin typeface="DM Sans"/>
              <a:ea typeface="DM Sans"/>
              <a:cs typeface="DM Sans"/>
              <a:sym typeface="DM Sans"/>
            </a:endParaRPr>
          </a:p>
          <a:p>
            <a:pPr marL="0" lvl="0" indent="0" algn="ctr" rtl="0">
              <a:spcBef>
                <a:spcPts val="0"/>
              </a:spcBef>
              <a:spcAft>
                <a:spcPts val="0"/>
              </a:spcAft>
              <a:buNone/>
            </a:pPr>
            <a:r>
              <a:rPr lang="en">
                <a:solidFill>
                  <a:schemeClr val="accent1"/>
                </a:solidFill>
                <a:latin typeface="DM Sans"/>
                <a:ea typeface="DM Sans"/>
                <a:cs typeface="DM Sans"/>
                <a:sym typeface="DM Sans"/>
              </a:rPr>
              <a:t>G</a:t>
            </a:r>
            <a:endParaRPr>
              <a:solidFill>
                <a:schemeClr val="accent1"/>
              </a:solidFill>
              <a:latin typeface="DM Sans"/>
              <a:ea typeface="DM Sans"/>
              <a:cs typeface="DM Sans"/>
              <a:sym typeface="DM Sans"/>
            </a:endParaRPr>
          </a:p>
          <a:p>
            <a:pPr marL="0" lvl="0" indent="0" algn="ctr" rtl="0">
              <a:spcBef>
                <a:spcPts val="0"/>
              </a:spcBef>
              <a:spcAft>
                <a:spcPts val="0"/>
              </a:spcAft>
              <a:buNone/>
            </a:pPr>
            <a:r>
              <a:rPr lang="en">
                <a:solidFill>
                  <a:schemeClr val="accent1"/>
                </a:solidFill>
                <a:latin typeface="DM Sans"/>
                <a:ea typeface="DM Sans"/>
                <a:cs typeface="DM Sans"/>
                <a:sym typeface="DM Sans"/>
              </a:rPr>
              <a:t>T</a:t>
            </a:r>
            <a:endParaRPr>
              <a:solidFill>
                <a:schemeClr val="accent1"/>
              </a:solidFill>
              <a:latin typeface="DM Sans"/>
              <a:ea typeface="DM Sans"/>
              <a:cs typeface="DM Sans"/>
              <a:sym typeface="DM Sans"/>
            </a:endParaRPr>
          </a:p>
          <a:p>
            <a:pPr marL="0" lvl="0" indent="0" algn="ctr" rtl="0">
              <a:spcBef>
                <a:spcPts val="0"/>
              </a:spcBef>
              <a:spcAft>
                <a:spcPts val="0"/>
              </a:spcAft>
              <a:buNone/>
            </a:pPr>
            <a:r>
              <a:rPr lang="en">
                <a:solidFill>
                  <a:schemeClr val="accent1"/>
                </a:solidFill>
                <a:latin typeface="DM Sans"/>
                <a:ea typeface="DM Sans"/>
                <a:cs typeface="DM Sans"/>
                <a:sym typeface="DM Sans"/>
              </a:rPr>
              <a:t>G</a:t>
            </a:r>
            <a:endParaRPr>
              <a:solidFill>
                <a:schemeClr val="accent1"/>
              </a:solidFill>
              <a:latin typeface="DM Sans"/>
              <a:ea typeface="DM Sans"/>
              <a:cs typeface="DM Sans"/>
              <a:sym typeface="DM Sans"/>
            </a:endParaRPr>
          </a:p>
          <a:p>
            <a:pPr marL="0" lvl="0" indent="0" algn="ctr" rtl="0">
              <a:spcBef>
                <a:spcPts val="0"/>
              </a:spcBef>
              <a:spcAft>
                <a:spcPts val="0"/>
              </a:spcAft>
              <a:buNone/>
            </a:pPr>
            <a:r>
              <a:rPr lang="en">
                <a:solidFill>
                  <a:schemeClr val="accent1"/>
                </a:solidFill>
                <a:latin typeface="DM Sans"/>
                <a:ea typeface="DM Sans"/>
                <a:cs typeface="DM Sans"/>
                <a:sym typeface="DM Sans"/>
              </a:rPr>
              <a:t>C</a:t>
            </a:r>
            <a:endParaRPr>
              <a:solidFill>
                <a:schemeClr val="accent1"/>
              </a:solidFill>
              <a:latin typeface="DM Sans"/>
              <a:ea typeface="DM Sans"/>
              <a:cs typeface="DM Sans"/>
              <a:sym typeface="DM Sans"/>
            </a:endParaRPr>
          </a:p>
          <a:p>
            <a:pPr marL="0" lvl="0" indent="0" algn="ctr" rtl="0">
              <a:spcBef>
                <a:spcPts val="0"/>
              </a:spcBef>
              <a:spcAft>
                <a:spcPts val="0"/>
              </a:spcAft>
              <a:buNone/>
            </a:pPr>
            <a:r>
              <a:rPr lang="en">
                <a:solidFill>
                  <a:schemeClr val="accent1"/>
                </a:solidFill>
                <a:latin typeface="DM Sans"/>
                <a:ea typeface="DM Sans"/>
                <a:cs typeface="DM Sans"/>
                <a:sym typeface="DM Sans"/>
              </a:rPr>
              <a:t>A</a:t>
            </a:r>
            <a:endParaRPr>
              <a:solidFill>
                <a:schemeClr val="accent1"/>
              </a:solidFill>
              <a:latin typeface="DM Sans"/>
              <a:ea typeface="DM Sans"/>
              <a:cs typeface="DM Sans"/>
              <a:sym typeface="DM Sans"/>
            </a:endParaRPr>
          </a:p>
        </p:txBody>
      </p:sp>
      <p:cxnSp>
        <p:nvCxnSpPr>
          <p:cNvPr id="508" name="Google Shape;508;p61"/>
          <p:cNvCxnSpPr>
            <a:stCxn id="504" idx="0"/>
          </p:cNvCxnSpPr>
          <p:nvPr/>
        </p:nvCxnSpPr>
        <p:spPr>
          <a:xfrm rot="-5400000" flipH="1">
            <a:off x="2475025" y="2036450"/>
            <a:ext cx="979800" cy="2668200"/>
          </a:xfrm>
          <a:prstGeom prst="curvedConnector4">
            <a:avLst>
              <a:gd name="adj1" fmla="val -24303"/>
              <a:gd name="adj2" fmla="val 57126"/>
            </a:avLst>
          </a:prstGeom>
          <a:noFill/>
          <a:ln w="28575" cap="flat" cmpd="sng">
            <a:solidFill>
              <a:schemeClr val="accent4"/>
            </a:solidFill>
            <a:prstDash val="solid"/>
            <a:round/>
            <a:headEnd type="none" w="med" len="med"/>
            <a:tailEnd type="triangle" w="med" len="med"/>
          </a:ln>
        </p:spPr>
      </p:cxnSp>
      <p:sp>
        <p:nvSpPr>
          <p:cNvPr id="509" name="Google Shape;509;p61"/>
          <p:cNvSpPr/>
          <p:nvPr/>
        </p:nvSpPr>
        <p:spPr>
          <a:xfrm>
            <a:off x="9010225" y="2795900"/>
            <a:ext cx="1539200" cy="1968700"/>
          </a:xfrm>
          <a:prstGeom prst="flowChartMagneticDisk">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0" name="Google Shape;510;p61"/>
          <p:cNvCxnSpPr/>
          <p:nvPr/>
        </p:nvCxnSpPr>
        <p:spPr>
          <a:xfrm rot="10800000" flipH="1">
            <a:off x="6858000" y="3406975"/>
            <a:ext cx="1930200" cy="526500"/>
          </a:xfrm>
          <a:prstGeom prst="curvedConnector3">
            <a:avLst>
              <a:gd name="adj1" fmla="val 50000"/>
            </a:avLst>
          </a:prstGeom>
          <a:noFill/>
          <a:ln w="28575" cap="flat" cmpd="sng">
            <a:solidFill>
              <a:schemeClr val="accent2"/>
            </a:solidFill>
            <a:prstDash val="solid"/>
            <a:round/>
            <a:headEnd type="none" w="med" len="med"/>
            <a:tailEnd type="triangle" w="med" len="med"/>
          </a:ln>
        </p:spPr>
      </p:cxnSp>
      <p:pic>
        <p:nvPicPr>
          <p:cNvPr id="511" name="Google Shape;511;p61"/>
          <p:cNvPicPr preferRelativeResize="0"/>
          <p:nvPr/>
        </p:nvPicPr>
        <p:blipFill rotWithShape="1">
          <a:blip r:embed="rId3">
            <a:alphaModFix/>
          </a:blip>
          <a:srcRect t="41366" r="52390"/>
          <a:stretch/>
        </p:blipFill>
        <p:spPr>
          <a:xfrm>
            <a:off x="5079350" y="3320050"/>
            <a:ext cx="1074900" cy="1048800"/>
          </a:xfrm>
          <a:prstGeom prst="ellipse">
            <a:avLst/>
          </a:prstGeom>
          <a:noFill/>
          <a:ln>
            <a:noFill/>
          </a:ln>
        </p:spPr>
      </p:pic>
      <p:sp>
        <p:nvSpPr>
          <p:cNvPr id="512" name="Google Shape;512;p61"/>
          <p:cNvSpPr txBox="1"/>
          <p:nvPr/>
        </p:nvSpPr>
        <p:spPr>
          <a:xfrm>
            <a:off x="1212900" y="5375025"/>
            <a:ext cx="8655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a:solidFill>
                  <a:schemeClr val="accent4"/>
                </a:solidFill>
                <a:latin typeface="DM Sans"/>
                <a:ea typeface="DM Sans"/>
                <a:cs typeface="DM Sans"/>
                <a:sym typeface="DM Sans"/>
              </a:rPr>
              <a:t>E</a:t>
            </a:r>
            <a:endParaRPr sz="1600">
              <a:solidFill>
                <a:schemeClr val="accent4"/>
              </a:solidFill>
              <a:latin typeface="DM Sans"/>
              <a:ea typeface="DM Sans"/>
              <a:cs typeface="DM Sans"/>
              <a:sym typeface="DM Sans"/>
            </a:endParaRPr>
          </a:p>
        </p:txBody>
      </p:sp>
      <p:sp>
        <p:nvSpPr>
          <p:cNvPr id="513" name="Google Shape;513;p61"/>
          <p:cNvSpPr txBox="1"/>
          <p:nvPr/>
        </p:nvSpPr>
        <p:spPr>
          <a:xfrm>
            <a:off x="4973598" y="5375025"/>
            <a:ext cx="12864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a:solidFill>
                  <a:srgbClr val="FF9900"/>
                </a:solidFill>
                <a:latin typeface="DM Sans"/>
                <a:ea typeface="DM Sans"/>
                <a:cs typeface="DM Sans"/>
                <a:sym typeface="DM Sans"/>
              </a:rPr>
              <a:t>T</a:t>
            </a:r>
            <a:endParaRPr sz="1600">
              <a:solidFill>
                <a:srgbClr val="FF9900"/>
              </a:solidFill>
              <a:latin typeface="DM Sans"/>
              <a:ea typeface="DM Sans"/>
              <a:cs typeface="DM Sans"/>
              <a:sym typeface="DM Sans"/>
            </a:endParaRPr>
          </a:p>
        </p:txBody>
      </p:sp>
      <p:sp>
        <p:nvSpPr>
          <p:cNvPr id="514" name="Google Shape;514;p61"/>
          <p:cNvSpPr txBox="1"/>
          <p:nvPr/>
        </p:nvSpPr>
        <p:spPr>
          <a:xfrm>
            <a:off x="9347075" y="5375025"/>
            <a:ext cx="8655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a:solidFill>
                  <a:schemeClr val="accent2"/>
                </a:solidFill>
                <a:latin typeface="DM Sans"/>
                <a:ea typeface="DM Sans"/>
                <a:cs typeface="DM Sans"/>
                <a:sym typeface="DM Sans"/>
              </a:rPr>
              <a:t>L</a:t>
            </a:r>
            <a:endParaRPr sz="1600">
              <a:solidFill>
                <a:schemeClr val="accent2"/>
              </a:solidFill>
              <a:latin typeface="DM Sans"/>
              <a:ea typeface="DM Sans"/>
              <a:cs typeface="DM Sans"/>
              <a:sym typeface="DM Sans"/>
            </a:endParaRPr>
          </a:p>
        </p:txBody>
      </p:sp>
      <p:sp>
        <p:nvSpPr>
          <p:cNvPr id="515" name="Google Shape;515;p61"/>
          <p:cNvSpPr txBox="1"/>
          <p:nvPr/>
        </p:nvSpPr>
        <p:spPr>
          <a:xfrm>
            <a:off x="1486525" y="61664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434343"/>
                </a:solidFill>
                <a:latin typeface="Impact"/>
                <a:ea typeface="Impact"/>
                <a:cs typeface="Impact"/>
                <a:sym typeface="Impact"/>
              </a:rPr>
              <a:t>@jmasonlee</a:t>
            </a:r>
            <a:endParaRPr sz="4000">
              <a:solidFill>
                <a:srgbClr val="434343"/>
              </a:solidFill>
              <a:latin typeface="Impact"/>
              <a:ea typeface="Impact"/>
              <a:cs typeface="Impact"/>
              <a:sym typeface="Impact"/>
            </a:endParaRPr>
          </a:p>
        </p:txBody>
      </p:sp>
      <p:grpSp>
        <p:nvGrpSpPr>
          <p:cNvPr id="41" name="Google Shape;864;p78">
            <a:extLst>
              <a:ext uri="{FF2B5EF4-FFF2-40B4-BE49-F238E27FC236}">
                <a16:creationId xmlns:a16="http://schemas.microsoft.com/office/drawing/2014/main" id="{B69C13ED-4C46-0CA0-092B-57043D1812FF}"/>
              </a:ext>
            </a:extLst>
          </p:cNvPr>
          <p:cNvGrpSpPr/>
          <p:nvPr/>
        </p:nvGrpSpPr>
        <p:grpSpPr>
          <a:xfrm>
            <a:off x="5548750" y="3870983"/>
            <a:ext cx="517800" cy="517800"/>
            <a:chOff x="9069139" y="3565127"/>
            <a:chExt cx="517800" cy="517800"/>
          </a:xfrm>
          <a:solidFill>
            <a:srgbClr val="E80F1C"/>
          </a:solidFill>
        </p:grpSpPr>
        <p:sp>
          <p:nvSpPr>
            <p:cNvPr id="42" name="Google Shape;865;p78">
              <a:extLst>
                <a:ext uri="{FF2B5EF4-FFF2-40B4-BE49-F238E27FC236}">
                  <a16:creationId xmlns:a16="http://schemas.microsoft.com/office/drawing/2014/main" id="{D67F1628-6EEA-1087-62B8-CEF4128F9FC2}"/>
                </a:ext>
              </a:extLst>
            </p:cNvPr>
            <p:cNvSpPr/>
            <p:nvPr/>
          </p:nvSpPr>
          <p:spPr>
            <a:xfrm>
              <a:off x="9069139" y="3565127"/>
              <a:ext cx="517800" cy="517800"/>
            </a:xfrm>
            <a:prstGeom prst="ellipse">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43" name="Google Shape;866;p78">
              <a:extLst>
                <a:ext uri="{FF2B5EF4-FFF2-40B4-BE49-F238E27FC236}">
                  <a16:creationId xmlns:a16="http://schemas.microsoft.com/office/drawing/2014/main" id="{34B27307-C60A-8065-BE7F-F600BDE29F17}"/>
                </a:ext>
              </a:extLst>
            </p:cNvPr>
            <p:cNvSpPr txBox="1"/>
            <p:nvPr/>
          </p:nvSpPr>
          <p:spPr>
            <a:xfrm>
              <a:off x="9137550" y="3692201"/>
              <a:ext cx="381000" cy="254400"/>
            </a:xfrm>
            <a:prstGeom prst="rect">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Sans"/>
                <a:ea typeface="DM Sans"/>
                <a:cs typeface="DM Sans"/>
                <a:sym typeface="DM Sans"/>
              </a:endParaRPr>
            </a:p>
          </p:txBody>
        </p:sp>
      </p:grpSp>
      <p:grpSp>
        <p:nvGrpSpPr>
          <p:cNvPr id="44" name="Google Shape;864;p78">
            <a:extLst>
              <a:ext uri="{FF2B5EF4-FFF2-40B4-BE49-F238E27FC236}">
                <a16:creationId xmlns:a16="http://schemas.microsoft.com/office/drawing/2014/main" id="{08B14818-2777-0EB9-A0BE-3D164F1B5070}"/>
              </a:ext>
            </a:extLst>
          </p:cNvPr>
          <p:cNvGrpSpPr/>
          <p:nvPr/>
        </p:nvGrpSpPr>
        <p:grpSpPr>
          <a:xfrm>
            <a:off x="8176324" y="3170100"/>
            <a:ext cx="517800" cy="517800"/>
            <a:chOff x="9069139" y="3565127"/>
            <a:chExt cx="517800" cy="517800"/>
          </a:xfrm>
          <a:solidFill>
            <a:srgbClr val="E80F1C"/>
          </a:solidFill>
        </p:grpSpPr>
        <p:sp>
          <p:nvSpPr>
            <p:cNvPr id="45" name="Google Shape;865;p78">
              <a:extLst>
                <a:ext uri="{FF2B5EF4-FFF2-40B4-BE49-F238E27FC236}">
                  <a16:creationId xmlns:a16="http://schemas.microsoft.com/office/drawing/2014/main" id="{7169631E-8361-9562-9AD1-0CA3659B59F0}"/>
                </a:ext>
              </a:extLst>
            </p:cNvPr>
            <p:cNvSpPr/>
            <p:nvPr/>
          </p:nvSpPr>
          <p:spPr>
            <a:xfrm>
              <a:off x="9069139" y="3565127"/>
              <a:ext cx="517800" cy="517800"/>
            </a:xfrm>
            <a:prstGeom prst="ellipse">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46" name="Google Shape;866;p78">
              <a:extLst>
                <a:ext uri="{FF2B5EF4-FFF2-40B4-BE49-F238E27FC236}">
                  <a16:creationId xmlns:a16="http://schemas.microsoft.com/office/drawing/2014/main" id="{28CAB97C-CCE0-8C20-7E5B-DA956E461D22}"/>
                </a:ext>
              </a:extLst>
            </p:cNvPr>
            <p:cNvSpPr txBox="1"/>
            <p:nvPr/>
          </p:nvSpPr>
          <p:spPr>
            <a:xfrm>
              <a:off x="9137550" y="3692201"/>
              <a:ext cx="381000" cy="254400"/>
            </a:xfrm>
            <a:prstGeom prst="rect">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a:solidFill>
                    <a:schemeClr val="dk1"/>
                  </a:solidFill>
                  <a:latin typeface="Inter"/>
                  <a:ea typeface="Inter"/>
                  <a:cs typeface="Inter"/>
                  <a:sym typeface="Inter"/>
                </a:rPr>
                <a:t>✗</a:t>
              </a:r>
              <a:endParaRPr sz="3200">
                <a:solidFill>
                  <a:schemeClr val="dk1"/>
                </a:solidFill>
                <a:latin typeface="DM Sans"/>
                <a:ea typeface="DM Sans"/>
                <a:cs typeface="DM Sans"/>
                <a:sym typeface="DM Sans"/>
              </a:endParaRPr>
            </a:p>
          </p:txBody>
        </p:sp>
      </p:grpSp>
      <p:grpSp>
        <p:nvGrpSpPr>
          <p:cNvPr id="56" name="Google Shape;783;p76">
            <a:extLst>
              <a:ext uri="{FF2B5EF4-FFF2-40B4-BE49-F238E27FC236}">
                <a16:creationId xmlns:a16="http://schemas.microsoft.com/office/drawing/2014/main" id="{4874AD49-E007-59CF-3C35-698BB2760B96}"/>
              </a:ext>
            </a:extLst>
          </p:cNvPr>
          <p:cNvGrpSpPr/>
          <p:nvPr/>
        </p:nvGrpSpPr>
        <p:grpSpPr>
          <a:xfrm>
            <a:off x="5488435" y="3826689"/>
            <a:ext cx="625166" cy="614978"/>
            <a:chOff x="7813889" y="2330318"/>
            <a:chExt cx="517800" cy="517800"/>
          </a:xfrm>
          <a:solidFill>
            <a:srgbClr val="12CB5A"/>
          </a:solidFill>
        </p:grpSpPr>
        <p:sp>
          <p:nvSpPr>
            <p:cNvPr id="57" name="Google Shape;784;p76">
              <a:extLst>
                <a:ext uri="{FF2B5EF4-FFF2-40B4-BE49-F238E27FC236}">
                  <a16:creationId xmlns:a16="http://schemas.microsoft.com/office/drawing/2014/main" id="{9C5EA377-38A5-D0B1-CC91-9B889F76AFEC}"/>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58" name="Google Shape;785;p76">
              <a:extLst>
                <a:ext uri="{FF2B5EF4-FFF2-40B4-BE49-F238E27FC236}">
                  <a16:creationId xmlns:a16="http://schemas.microsoft.com/office/drawing/2014/main" id="{3762B811-BC45-460D-0121-1759D9ED802B}"/>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Sans"/>
                <a:ea typeface="DM Sans"/>
                <a:cs typeface="DM Sans"/>
                <a:sym typeface="DM Sans"/>
              </a:endParaRPr>
            </a:p>
          </p:txBody>
        </p:sp>
      </p:grpSp>
    </p:spTree>
    <p:extLst>
      <p:ext uri="{BB962C8B-B14F-4D97-AF65-F5344CB8AC3E}">
        <p14:creationId xmlns:p14="http://schemas.microsoft.com/office/powerpoint/2010/main" val="2966931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BFE7F0"/>
        </a:solidFill>
        <a:effectLst/>
      </p:bgPr>
    </p:bg>
    <p:spTree>
      <p:nvGrpSpPr>
        <p:cNvPr id="1" name="Shape 1003"/>
        <p:cNvGrpSpPr/>
        <p:nvPr/>
      </p:nvGrpSpPr>
      <p:grpSpPr>
        <a:xfrm>
          <a:off x="0" y="0"/>
          <a:ext cx="0" cy="0"/>
          <a:chOff x="0" y="0"/>
          <a:chExt cx="0" cy="0"/>
        </a:xfrm>
      </p:grpSpPr>
      <p:sp>
        <p:nvSpPr>
          <p:cNvPr id="1004" name="Google Shape;1004;p9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60</a:t>
            </a:fld>
            <a:endParaRPr/>
          </a:p>
        </p:txBody>
      </p:sp>
      <p:sp>
        <p:nvSpPr>
          <p:cNvPr id="1005" name="Google Shape;1005;p91"/>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Large Outputs</a:t>
            </a:r>
            <a:endParaRPr dirty="0"/>
          </a:p>
        </p:txBody>
      </p:sp>
      <p:pic>
        <p:nvPicPr>
          <p:cNvPr id="1007" name="Google Shape;1007;p91"/>
          <p:cNvPicPr preferRelativeResize="0"/>
          <p:nvPr/>
        </p:nvPicPr>
        <p:blipFill>
          <a:blip r:embed="rId3">
            <a:alphaModFix/>
          </a:blip>
          <a:stretch>
            <a:fillRect/>
          </a:stretch>
        </p:blipFill>
        <p:spPr>
          <a:xfrm>
            <a:off x="764825" y="1780537"/>
            <a:ext cx="10659299" cy="4031338"/>
          </a:xfrm>
          <a:prstGeom prst="rect">
            <a:avLst/>
          </a:prstGeom>
          <a:noFill/>
          <a:ln>
            <a:noFill/>
          </a:ln>
        </p:spPr>
      </p:pic>
      <p:sp>
        <p:nvSpPr>
          <p:cNvPr id="1008" name="Google Shape;1008;p91"/>
          <p:cNvSpPr txBox="1"/>
          <p:nvPr/>
        </p:nvSpPr>
        <p:spPr>
          <a:xfrm>
            <a:off x="685650" y="1456525"/>
            <a:ext cx="4308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DM Sans"/>
                <a:ea typeface="DM Sans"/>
                <a:cs typeface="DM Sans"/>
                <a:sym typeface="DM Sans"/>
              </a:rPr>
              <a:t>Old values</a:t>
            </a:r>
            <a:endParaRPr>
              <a:latin typeface="DM Sans"/>
              <a:ea typeface="DM Sans"/>
              <a:cs typeface="DM Sans"/>
              <a:sym typeface="DM Sans"/>
            </a:endParaRPr>
          </a:p>
        </p:txBody>
      </p:sp>
      <p:sp>
        <p:nvSpPr>
          <p:cNvPr id="1009" name="Google Shape;1009;p91"/>
          <p:cNvSpPr txBox="1"/>
          <p:nvPr/>
        </p:nvSpPr>
        <p:spPr>
          <a:xfrm>
            <a:off x="6789075" y="1456525"/>
            <a:ext cx="4308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DM Sans"/>
                <a:ea typeface="DM Sans"/>
                <a:cs typeface="DM Sans"/>
                <a:sym typeface="DM Sans"/>
              </a:rPr>
              <a:t>New values</a:t>
            </a:r>
            <a:endParaRPr>
              <a:latin typeface="DM Sans"/>
              <a:ea typeface="DM Sans"/>
              <a:cs typeface="DM Sans"/>
              <a:sym typeface="DM Sans"/>
            </a:endParaRPr>
          </a:p>
        </p:txBody>
      </p:sp>
      <p:sp>
        <p:nvSpPr>
          <p:cNvPr id="1010" name="Google Shape;1010;p91"/>
          <p:cNvSpPr/>
          <p:nvPr/>
        </p:nvSpPr>
        <p:spPr>
          <a:xfrm>
            <a:off x="508425" y="1519200"/>
            <a:ext cx="5515800" cy="4729200"/>
          </a:xfrm>
          <a:prstGeom prst="rect">
            <a:avLst/>
          </a:prstGeom>
          <a:solidFill>
            <a:srgbClr val="BFE7F0">
              <a:alpha val="80000"/>
            </a:srgbClr>
          </a:solidFill>
          <a:ln w="9525" cap="flat" cmpd="sng">
            <a:solidFill>
              <a:srgbClr val="BFE7F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BFE7F0"/>
        </a:solidFill>
        <a:effectLst/>
      </p:bgPr>
    </p:bg>
    <p:spTree>
      <p:nvGrpSpPr>
        <p:cNvPr id="1" name="Shape 1014"/>
        <p:cNvGrpSpPr/>
        <p:nvPr/>
      </p:nvGrpSpPr>
      <p:grpSpPr>
        <a:xfrm>
          <a:off x="0" y="0"/>
          <a:ext cx="0" cy="0"/>
          <a:chOff x="0" y="0"/>
          <a:chExt cx="0" cy="0"/>
        </a:xfrm>
      </p:grpSpPr>
      <p:sp>
        <p:nvSpPr>
          <p:cNvPr id="1015" name="Google Shape;1015;p9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61</a:t>
            </a:fld>
            <a:endParaRPr/>
          </a:p>
        </p:txBody>
      </p:sp>
      <p:sp>
        <p:nvSpPr>
          <p:cNvPr id="1016" name="Google Shape;1016;p9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Large Outputs</a:t>
            </a:r>
            <a:endParaRPr dirty="0"/>
          </a:p>
        </p:txBody>
      </p:sp>
      <p:pic>
        <p:nvPicPr>
          <p:cNvPr id="1018" name="Google Shape;1018;p92"/>
          <p:cNvPicPr preferRelativeResize="0"/>
          <p:nvPr/>
        </p:nvPicPr>
        <p:blipFill>
          <a:blip r:embed="rId3">
            <a:alphaModFix/>
          </a:blip>
          <a:stretch>
            <a:fillRect/>
          </a:stretch>
        </p:blipFill>
        <p:spPr>
          <a:xfrm>
            <a:off x="764825" y="1780537"/>
            <a:ext cx="10659299" cy="4031338"/>
          </a:xfrm>
          <a:prstGeom prst="rect">
            <a:avLst/>
          </a:prstGeom>
          <a:noFill/>
          <a:ln>
            <a:noFill/>
          </a:ln>
        </p:spPr>
      </p:pic>
      <p:sp>
        <p:nvSpPr>
          <p:cNvPr id="1019" name="Google Shape;1019;p92"/>
          <p:cNvSpPr txBox="1"/>
          <p:nvPr/>
        </p:nvSpPr>
        <p:spPr>
          <a:xfrm>
            <a:off x="685650" y="1456525"/>
            <a:ext cx="4308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DM Sans"/>
                <a:ea typeface="DM Sans"/>
                <a:cs typeface="DM Sans"/>
                <a:sym typeface="DM Sans"/>
              </a:rPr>
              <a:t>Old values</a:t>
            </a:r>
            <a:endParaRPr>
              <a:latin typeface="DM Sans"/>
              <a:ea typeface="DM Sans"/>
              <a:cs typeface="DM Sans"/>
              <a:sym typeface="DM Sans"/>
            </a:endParaRPr>
          </a:p>
        </p:txBody>
      </p:sp>
      <p:sp>
        <p:nvSpPr>
          <p:cNvPr id="1020" name="Google Shape;1020;p92"/>
          <p:cNvSpPr txBox="1"/>
          <p:nvPr/>
        </p:nvSpPr>
        <p:spPr>
          <a:xfrm>
            <a:off x="6789075" y="1456525"/>
            <a:ext cx="4308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DM Sans"/>
                <a:ea typeface="DM Sans"/>
                <a:cs typeface="DM Sans"/>
                <a:sym typeface="DM Sans"/>
              </a:rPr>
              <a:t>New values</a:t>
            </a:r>
            <a:endParaRPr>
              <a:latin typeface="DM Sans"/>
              <a:ea typeface="DM Sans"/>
              <a:cs typeface="DM Sans"/>
              <a:sym typeface="DM Sans"/>
            </a:endParaRPr>
          </a:p>
        </p:txBody>
      </p:sp>
      <p:sp>
        <p:nvSpPr>
          <p:cNvPr id="1021" name="Google Shape;1021;p92"/>
          <p:cNvSpPr/>
          <p:nvPr/>
        </p:nvSpPr>
        <p:spPr>
          <a:xfrm>
            <a:off x="508425" y="1780525"/>
            <a:ext cx="10915800" cy="1136700"/>
          </a:xfrm>
          <a:prstGeom prst="rect">
            <a:avLst/>
          </a:prstGeom>
          <a:solidFill>
            <a:srgbClr val="BFE7F0">
              <a:alpha val="80000"/>
            </a:srgbClr>
          </a:solidFill>
          <a:ln w="9525" cap="flat" cmpd="sng">
            <a:solidFill>
              <a:srgbClr val="BFE7F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92"/>
          <p:cNvSpPr/>
          <p:nvPr/>
        </p:nvSpPr>
        <p:spPr>
          <a:xfrm>
            <a:off x="636512" y="3429000"/>
            <a:ext cx="10915800" cy="1451446"/>
          </a:xfrm>
          <a:prstGeom prst="rect">
            <a:avLst/>
          </a:prstGeom>
          <a:solidFill>
            <a:srgbClr val="BFE7F0">
              <a:alpha val="80000"/>
            </a:srgbClr>
          </a:solidFill>
          <a:ln w="9525" cap="flat" cmpd="sng">
            <a:solidFill>
              <a:srgbClr val="BFE7F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92"/>
          <p:cNvSpPr/>
          <p:nvPr/>
        </p:nvSpPr>
        <p:spPr>
          <a:xfrm>
            <a:off x="706825" y="5519550"/>
            <a:ext cx="10915800" cy="583500"/>
          </a:xfrm>
          <a:prstGeom prst="rect">
            <a:avLst/>
          </a:prstGeom>
          <a:solidFill>
            <a:srgbClr val="BFE7F0">
              <a:alpha val="80000"/>
            </a:srgbClr>
          </a:solidFill>
          <a:ln w="9525" cap="flat" cmpd="sng">
            <a:solidFill>
              <a:srgbClr val="BFE7F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BFE7F0"/>
        </a:solidFill>
        <a:effectLst/>
      </p:bgPr>
    </p:bg>
    <p:spTree>
      <p:nvGrpSpPr>
        <p:cNvPr id="1" name="Shape 1027"/>
        <p:cNvGrpSpPr/>
        <p:nvPr/>
      </p:nvGrpSpPr>
      <p:grpSpPr>
        <a:xfrm>
          <a:off x="0" y="0"/>
          <a:ext cx="0" cy="0"/>
          <a:chOff x="0" y="0"/>
          <a:chExt cx="0" cy="0"/>
        </a:xfrm>
      </p:grpSpPr>
      <p:sp>
        <p:nvSpPr>
          <p:cNvPr id="1028" name="Google Shape;1028;p93"/>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62</a:t>
            </a:fld>
            <a:endParaRPr/>
          </a:p>
        </p:txBody>
      </p:sp>
      <p:sp>
        <p:nvSpPr>
          <p:cNvPr id="1029" name="Google Shape;1029;p93"/>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Large Outputs</a:t>
            </a:r>
            <a:endParaRPr dirty="0"/>
          </a:p>
        </p:txBody>
      </p:sp>
      <p:grpSp>
        <p:nvGrpSpPr>
          <p:cNvPr id="1031" name="Google Shape;1031;p93"/>
          <p:cNvGrpSpPr/>
          <p:nvPr/>
        </p:nvGrpSpPr>
        <p:grpSpPr>
          <a:xfrm>
            <a:off x="749245" y="1551138"/>
            <a:ext cx="10672724" cy="4784925"/>
            <a:chOff x="1198725" y="1624238"/>
            <a:chExt cx="9651000" cy="4784925"/>
          </a:xfrm>
        </p:grpSpPr>
        <p:sp>
          <p:nvSpPr>
            <p:cNvPr id="1032" name="Google Shape;1032;p93"/>
            <p:cNvSpPr/>
            <p:nvPr/>
          </p:nvSpPr>
          <p:spPr>
            <a:xfrm>
              <a:off x="1198725" y="1656863"/>
              <a:ext cx="9651000" cy="4752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33B3"/>
                </a:solidFill>
              </a:endParaRPr>
            </a:p>
          </p:txBody>
        </p:sp>
        <p:sp>
          <p:nvSpPr>
            <p:cNvPr id="1033" name="Google Shape;1033;p93"/>
            <p:cNvSpPr txBox="1"/>
            <p:nvPr/>
          </p:nvSpPr>
          <p:spPr>
            <a:xfrm>
              <a:off x="1198725" y="1624238"/>
              <a:ext cx="9651000" cy="4617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b="1">
                  <a:solidFill>
                    <a:srgbClr val="080808"/>
                  </a:solidFill>
                  <a:latin typeface="Courier New"/>
                  <a:ea typeface="Courier New"/>
                  <a:cs typeface="Courier New"/>
                  <a:sym typeface="Courier New"/>
                </a:rPr>
                <a:t>actual_df = transform(</a:t>
              </a:r>
              <a:endParaRPr sz="1600" b="1">
                <a:solidFill>
                  <a:srgbClr val="080808"/>
                </a:solidFill>
                <a:latin typeface="Courier New"/>
                <a:ea typeface="Courier New"/>
                <a:cs typeface="Courier New"/>
                <a:sym typeface="Courier New"/>
              </a:endParaRPr>
            </a:p>
            <a:p>
              <a:pPr marL="0" lvl="0" indent="0" algn="l" rtl="0">
                <a:spcBef>
                  <a:spcPts val="0"/>
                </a:spcBef>
                <a:spcAft>
                  <a:spcPts val="0"/>
                </a:spcAft>
                <a:buNone/>
              </a:pPr>
              <a:r>
                <a:rPr lang="en" sz="1600" b="1">
                  <a:solidFill>
                    <a:srgbClr val="080808"/>
                  </a:solidFill>
                  <a:latin typeface="Courier New"/>
                  <a:ea typeface="Courier New"/>
                  <a:cs typeface="Courier New"/>
                  <a:sym typeface="Courier New"/>
                </a:rPr>
                <a:t>   business_df,</a:t>
              </a:r>
              <a:endParaRPr sz="1600" b="1">
                <a:solidFill>
                  <a:srgbClr val="080808"/>
                </a:solidFill>
                <a:latin typeface="Courier New"/>
                <a:ea typeface="Courier New"/>
                <a:cs typeface="Courier New"/>
                <a:sym typeface="Courier New"/>
              </a:endParaRPr>
            </a:p>
            <a:p>
              <a:pPr marL="0" lvl="0" indent="0" algn="l" rtl="0">
                <a:spcBef>
                  <a:spcPts val="0"/>
                </a:spcBef>
                <a:spcAft>
                  <a:spcPts val="0"/>
                </a:spcAft>
                <a:buNone/>
              </a:pPr>
              <a:r>
                <a:rPr lang="en" sz="1600" b="1">
                  <a:solidFill>
                    <a:srgbClr val="080808"/>
                  </a:solidFill>
                  <a:latin typeface="Courier New"/>
                  <a:ea typeface="Courier New"/>
                  <a:cs typeface="Courier New"/>
                  <a:sym typeface="Courier New"/>
                </a:rPr>
                <a:t>   checkin_df,</a:t>
              </a:r>
              <a:endParaRPr sz="1600" b="1">
                <a:solidFill>
                  <a:srgbClr val="080808"/>
                </a:solidFill>
                <a:latin typeface="Courier New"/>
                <a:ea typeface="Courier New"/>
                <a:cs typeface="Courier New"/>
                <a:sym typeface="Courier New"/>
              </a:endParaRPr>
            </a:p>
            <a:p>
              <a:pPr marL="0" lvl="0" indent="0" algn="l" rtl="0">
                <a:spcBef>
                  <a:spcPts val="0"/>
                </a:spcBef>
                <a:spcAft>
                  <a:spcPts val="0"/>
                </a:spcAft>
                <a:buNone/>
              </a:pPr>
              <a:r>
                <a:rPr lang="en" sz="1600" b="1">
                  <a:solidFill>
                    <a:srgbClr val="080808"/>
                  </a:solidFill>
                  <a:latin typeface="Courier New"/>
                  <a:ea typeface="Courier New"/>
                  <a:cs typeface="Courier New"/>
                  <a:sym typeface="Courier New"/>
                </a:rPr>
                <a:t>   reviews_df,</a:t>
              </a:r>
              <a:endParaRPr sz="1600" b="1">
                <a:solidFill>
                  <a:srgbClr val="080808"/>
                </a:solidFill>
                <a:latin typeface="Courier New"/>
                <a:ea typeface="Courier New"/>
                <a:cs typeface="Courier New"/>
                <a:sym typeface="Courier New"/>
              </a:endParaRPr>
            </a:p>
            <a:p>
              <a:pPr marL="0" lvl="0" indent="0" algn="l" rtl="0">
                <a:spcBef>
                  <a:spcPts val="0"/>
                </a:spcBef>
                <a:spcAft>
                  <a:spcPts val="0"/>
                </a:spcAft>
                <a:buNone/>
              </a:pPr>
              <a:r>
                <a:rPr lang="en" sz="1600" b="1">
                  <a:solidFill>
                    <a:srgbClr val="080808"/>
                  </a:solidFill>
                  <a:latin typeface="Courier New"/>
                  <a:ea typeface="Courier New"/>
                  <a:cs typeface="Courier New"/>
                  <a:sym typeface="Courier New"/>
                </a:rPr>
                <a:t>   tips_df,</a:t>
              </a:r>
              <a:endParaRPr sz="1600" b="1">
                <a:solidFill>
                  <a:srgbClr val="080808"/>
                </a:solidFill>
                <a:latin typeface="Courier New"/>
                <a:ea typeface="Courier New"/>
                <a:cs typeface="Courier New"/>
                <a:sym typeface="Courier New"/>
              </a:endParaRPr>
            </a:p>
            <a:p>
              <a:pPr marL="0" lvl="0" indent="0" algn="l" rtl="0">
                <a:spcBef>
                  <a:spcPts val="0"/>
                </a:spcBef>
                <a:spcAft>
                  <a:spcPts val="0"/>
                </a:spcAft>
                <a:buNone/>
              </a:pPr>
              <a:r>
                <a:rPr lang="en" sz="1600" b="1">
                  <a:solidFill>
                    <a:srgbClr val="080808"/>
                  </a:solidFill>
                  <a:latin typeface="Courier New"/>
                  <a:ea typeface="Courier New"/>
                  <a:cs typeface="Courier New"/>
                  <a:sym typeface="Courier New"/>
                </a:rPr>
                <a:t>   m_reviews_df,</a:t>
              </a:r>
              <a:endParaRPr sz="1600" b="1">
                <a:solidFill>
                  <a:srgbClr val="080808"/>
                </a:solidFill>
                <a:latin typeface="Courier New"/>
                <a:ea typeface="Courier New"/>
                <a:cs typeface="Courier New"/>
                <a:sym typeface="Courier New"/>
              </a:endParaRPr>
            </a:p>
            <a:p>
              <a:pPr marL="0" lvl="0" indent="0" algn="l" rtl="0">
                <a:spcBef>
                  <a:spcPts val="0"/>
                </a:spcBef>
                <a:spcAft>
                  <a:spcPts val="0"/>
                </a:spcAft>
                <a:buNone/>
              </a:pPr>
              <a:r>
                <a:rPr lang="en" sz="1600" b="1">
                  <a:solidFill>
                    <a:srgbClr val="080808"/>
                  </a:solidFill>
                  <a:latin typeface="Courier New"/>
                  <a:ea typeface="Courier New"/>
                  <a:cs typeface="Courier New"/>
                  <a:sym typeface="Courier New"/>
                </a:rPr>
                <a:t>   datetime(</a:t>
              </a:r>
              <a:r>
                <a:rPr lang="en" sz="1600" b="1">
                  <a:solidFill>
                    <a:srgbClr val="1750EB"/>
                  </a:solidFill>
                  <a:latin typeface="Courier New"/>
                  <a:ea typeface="Courier New"/>
                  <a:cs typeface="Courier New"/>
                  <a:sym typeface="Courier New"/>
                </a:rPr>
                <a:t>2022</a:t>
              </a:r>
              <a:r>
                <a:rPr lang="en" sz="1600" b="1">
                  <a:solidFill>
                    <a:srgbClr val="080808"/>
                  </a:solidFill>
                  <a:latin typeface="Courier New"/>
                  <a:ea typeface="Courier New"/>
                  <a:cs typeface="Courier New"/>
                  <a:sym typeface="Courier New"/>
                </a:rPr>
                <a:t>, </a:t>
              </a:r>
              <a:r>
                <a:rPr lang="en" sz="1600" b="1">
                  <a:solidFill>
                    <a:srgbClr val="1750EB"/>
                  </a:solidFill>
                  <a:latin typeface="Courier New"/>
                  <a:ea typeface="Courier New"/>
                  <a:cs typeface="Courier New"/>
                  <a:sym typeface="Courier New"/>
                </a:rPr>
                <a:t>4</a:t>
              </a:r>
              <a:r>
                <a:rPr lang="en" sz="1600" b="1">
                  <a:solidFill>
                    <a:srgbClr val="080808"/>
                  </a:solidFill>
                  <a:latin typeface="Courier New"/>
                  <a:ea typeface="Courier New"/>
                  <a:cs typeface="Courier New"/>
                  <a:sym typeface="Courier New"/>
                </a:rPr>
                <a:t>, </a:t>
              </a:r>
              <a:r>
                <a:rPr lang="en" sz="1600" b="1">
                  <a:solidFill>
                    <a:srgbClr val="1750EB"/>
                  </a:solidFill>
                  <a:latin typeface="Courier New"/>
                  <a:ea typeface="Courier New"/>
                  <a:cs typeface="Courier New"/>
                  <a:sym typeface="Courier New"/>
                </a:rPr>
                <a:t>14</a:t>
              </a:r>
              <a:r>
                <a:rPr lang="en" sz="1600" b="1">
                  <a:solidFill>
                    <a:srgbClr val="080808"/>
                  </a:solidFill>
                  <a:latin typeface="Courier New"/>
                  <a:ea typeface="Courier New"/>
                  <a:cs typeface="Courier New"/>
                  <a:sym typeface="Courier New"/>
                </a:rPr>
                <a:t>).strftime(</a:t>
              </a:r>
              <a:r>
                <a:rPr lang="en" sz="1600" b="1">
                  <a:solidFill>
                    <a:srgbClr val="067D17"/>
                  </a:solidFill>
                  <a:latin typeface="Courier New"/>
                  <a:ea typeface="Courier New"/>
                  <a:cs typeface="Courier New"/>
                  <a:sym typeface="Courier New"/>
                </a:rPr>
                <a:t>'%Y-%m-%d'</a:t>
              </a:r>
              <a:r>
                <a:rPr lang="en" sz="1600" b="1">
                  <a:solidFill>
                    <a:srgbClr val="080808"/>
                  </a:solidFill>
                  <a:latin typeface="Courier New"/>
                  <a:ea typeface="Courier New"/>
                  <a:cs typeface="Courier New"/>
                  <a:sym typeface="Courier New"/>
                </a:rPr>
                <a:t>)</a:t>
              </a:r>
              <a:endParaRPr sz="1600" b="1">
                <a:solidFill>
                  <a:srgbClr val="080808"/>
                </a:solidFill>
                <a:latin typeface="Courier New"/>
                <a:ea typeface="Courier New"/>
                <a:cs typeface="Courier New"/>
                <a:sym typeface="Courier New"/>
              </a:endParaRPr>
            </a:p>
            <a:p>
              <a:pPr marL="0" lvl="0" indent="0" algn="l" rtl="0">
                <a:spcBef>
                  <a:spcPts val="0"/>
                </a:spcBef>
                <a:spcAft>
                  <a:spcPts val="0"/>
                </a:spcAft>
                <a:buNone/>
              </a:pPr>
              <a:r>
                <a:rPr lang="en" sz="1600" b="1">
                  <a:solidFill>
                    <a:srgbClr val="080808"/>
                  </a:solidFill>
                  <a:latin typeface="Courier New"/>
                  <a:ea typeface="Courier New"/>
                  <a:cs typeface="Courier New"/>
                  <a:sym typeface="Courier New"/>
                </a:rPr>
                <a:t>)</a:t>
              </a:r>
              <a:endParaRPr sz="1600" b="1">
                <a:solidFill>
                  <a:srgbClr val="080808"/>
                </a:solidFill>
                <a:latin typeface="Courier New"/>
                <a:ea typeface="Courier New"/>
                <a:cs typeface="Courier New"/>
                <a:sym typeface="Courier New"/>
              </a:endParaRPr>
            </a:p>
            <a:p>
              <a:pPr marL="0" lvl="0" indent="0" algn="l" rtl="0">
                <a:spcBef>
                  <a:spcPts val="0"/>
                </a:spcBef>
                <a:spcAft>
                  <a:spcPts val="0"/>
                </a:spcAft>
                <a:buNone/>
              </a:pPr>
              <a:endParaRPr sz="1600" b="1">
                <a:solidFill>
                  <a:srgbClr val="080808"/>
                </a:solidFill>
                <a:latin typeface="Courier New"/>
                <a:ea typeface="Courier New"/>
                <a:cs typeface="Courier New"/>
                <a:sym typeface="Courier New"/>
              </a:endParaRPr>
            </a:p>
            <a:p>
              <a:pPr marL="0" lvl="0" indent="0" algn="l" rtl="0">
                <a:spcBef>
                  <a:spcPts val="0"/>
                </a:spcBef>
                <a:spcAft>
                  <a:spcPts val="0"/>
                </a:spcAft>
                <a:buNone/>
              </a:pPr>
              <a:endParaRPr sz="1600" b="1">
                <a:solidFill>
                  <a:srgbClr val="080808"/>
                </a:solidFill>
                <a:latin typeface="Courier New"/>
                <a:ea typeface="Courier New"/>
                <a:cs typeface="Courier New"/>
                <a:sym typeface="Courier New"/>
              </a:endParaRPr>
            </a:p>
            <a:p>
              <a:pPr marL="0" lvl="0" indent="0" algn="l" rtl="0">
                <a:spcBef>
                  <a:spcPts val="0"/>
                </a:spcBef>
                <a:spcAft>
                  <a:spcPts val="0"/>
                </a:spcAft>
                <a:buNone/>
              </a:pPr>
              <a:r>
                <a:rPr lang="en" sz="1600" b="1">
                  <a:solidFill>
                    <a:srgbClr val="0033B3"/>
                  </a:solidFill>
                  <a:latin typeface="Courier New"/>
                  <a:ea typeface="Courier New"/>
                  <a:cs typeface="Courier New"/>
                  <a:sym typeface="Courier New"/>
                </a:rPr>
                <a:t>assert </a:t>
              </a:r>
              <a:r>
                <a:rPr lang="en" sz="1600" b="1">
                  <a:solidFill>
                    <a:srgbClr val="080808"/>
                  </a:solidFill>
                  <a:latin typeface="Courier New"/>
                  <a:ea typeface="Courier New"/>
                  <a:cs typeface="Courier New"/>
                  <a:sym typeface="Courier New"/>
                </a:rPr>
                <a:t>data_frame_to_json(actual_df) == expected_json()</a:t>
              </a:r>
              <a:endParaRPr sz="1600" b="1">
                <a:solidFill>
                  <a:srgbClr val="080808"/>
                </a:solidFill>
                <a:latin typeface="Courier New"/>
                <a:ea typeface="Courier New"/>
                <a:cs typeface="Courier New"/>
                <a:sym typeface="Courier New"/>
              </a:endParaRPr>
            </a:p>
            <a:p>
              <a:pPr marL="0" lvl="0" indent="0" algn="l" rtl="0">
                <a:spcBef>
                  <a:spcPts val="0"/>
                </a:spcBef>
                <a:spcAft>
                  <a:spcPts val="0"/>
                </a:spcAft>
                <a:buNone/>
              </a:pPr>
              <a:r>
                <a:rPr lang="en" sz="1600" b="1" i="1">
                  <a:solidFill>
                    <a:srgbClr val="8C8C8C"/>
                  </a:solidFill>
                  <a:latin typeface="Courier New"/>
                  <a:ea typeface="Courier New"/>
                  <a:cs typeface="Courier New"/>
                  <a:sym typeface="Courier New"/>
                </a:rPr>
                <a:t># with open("fixtures/expected.json", "w") as f:</a:t>
              </a:r>
              <a:endParaRPr sz="1600" b="1" i="1">
                <a:solidFill>
                  <a:srgbClr val="8C8C8C"/>
                </a:solidFill>
                <a:latin typeface="Courier New"/>
                <a:ea typeface="Courier New"/>
                <a:cs typeface="Courier New"/>
                <a:sym typeface="Courier New"/>
              </a:endParaRPr>
            </a:p>
            <a:p>
              <a:pPr marL="0" lvl="0" indent="0" algn="l" rtl="0">
                <a:spcBef>
                  <a:spcPts val="0"/>
                </a:spcBef>
                <a:spcAft>
                  <a:spcPts val="0"/>
                </a:spcAft>
                <a:buNone/>
              </a:pPr>
              <a:r>
                <a:rPr lang="en" sz="1600" b="1" i="1">
                  <a:solidFill>
                    <a:srgbClr val="8C8C8C"/>
                  </a:solidFill>
                  <a:latin typeface="Courier New"/>
                  <a:ea typeface="Courier New"/>
                  <a:cs typeface="Courier New"/>
                  <a:sym typeface="Courier New"/>
                </a:rPr>
                <a:t>#     jsons = ''.join(</a:t>
              </a:r>
              <a:endParaRPr sz="1600" b="1" i="1">
                <a:solidFill>
                  <a:srgbClr val="8C8C8C"/>
                </a:solidFill>
                <a:latin typeface="Courier New"/>
                <a:ea typeface="Courier New"/>
                <a:cs typeface="Courier New"/>
                <a:sym typeface="Courier New"/>
              </a:endParaRPr>
            </a:p>
            <a:p>
              <a:pPr marL="0" lvl="0" indent="0" algn="l" rtl="0">
                <a:spcBef>
                  <a:spcPts val="0"/>
                </a:spcBef>
                <a:spcAft>
                  <a:spcPts val="0"/>
                </a:spcAft>
                <a:buNone/>
              </a:pPr>
              <a:r>
                <a:rPr lang="en" sz="1600" b="1" i="1">
                  <a:solidFill>
                    <a:srgbClr val="8C8C8C"/>
                  </a:solidFill>
                  <a:latin typeface="Courier New"/>
                  <a:ea typeface="Courier New"/>
                  <a:cs typeface="Courier New"/>
                  <a:sym typeface="Courier New"/>
                </a:rPr>
                <a:t>#         json.dumps(line) if line else line</a:t>
              </a:r>
              <a:endParaRPr sz="1600" b="1" i="1">
                <a:solidFill>
                  <a:srgbClr val="8C8C8C"/>
                </a:solidFill>
                <a:latin typeface="Courier New"/>
                <a:ea typeface="Courier New"/>
                <a:cs typeface="Courier New"/>
                <a:sym typeface="Courier New"/>
              </a:endParaRPr>
            </a:p>
            <a:p>
              <a:pPr marL="0" lvl="0" indent="0" algn="l" rtl="0">
                <a:spcBef>
                  <a:spcPts val="0"/>
                </a:spcBef>
                <a:spcAft>
                  <a:spcPts val="0"/>
                </a:spcAft>
                <a:buNone/>
              </a:pPr>
              <a:r>
                <a:rPr lang="en" sz="1600" b="1" i="1">
                  <a:solidFill>
                    <a:srgbClr val="8C8C8C"/>
                  </a:solidFill>
                  <a:latin typeface="Courier New"/>
                  <a:ea typeface="Courier New"/>
                  <a:cs typeface="Courier New"/>
                  <a:sym typeface="Courier New"/>
                </a:rPr>
                <a:t>#         for line in data_frame_to_json(actual_df)</a:t>
              </a:r>
              <a:endParaRPr sz="1600" b="1" i="1">
                <a:solidFill>
                  <a:srgbClr val="8C8C8C"/>
                </a:solidFill>
                <a:latin typeface="Courier New"/>
                <a:ea typeface="Courier New"/>
                <a:cs typeface="Courier New"/>
                <a:sym typeface="Courier New"/>
              </a:endParaRPr>
            </a:p>
            <a:p>
              <a:pPr marL="0" lvl="0" indent="0" algn="l" rtl="0">
                <a:spcBef>
                  <a:spcPts val="0"/>
                </a:spcBef>
                <a:spcAft>
                  <a:spcPts val="0"/>
                </a:spcAft>
                <a:buNone/>
              </a:pPr>
              <a:r>
                <a:rPr lang="en" sz="1600" b="1" i="1">
                  <a:solidFill>
                    <a:srgbClr val="8C8C8C"/>
                  </a:solidFill>
                  <a:latin typeface="Courier New"/>
                  <a:ea typeface="Courier New"/>
                  <a:cs typeface="Courier New"/>
                  <a:sym typeface="Courier New"/>
                </a:rPr>
                <a:t>#     )</a:t>
              </a:r>
              <a:endParaRPr sz="1600" b="1" i="1">
                <a:solidFill>
                  <a:srgbClr val="8C8C8C"/>
                </a:solidFill>
                <a:latin typeface="Courier New"/>
                <a:ea typeface="Courier New"/>
                <a:cs typeface="Courier New"/>
                <a:sym typeface="Courier New"/>
              </a:endParaRPr>
            </a:p>
            <a:p>
              <a:pPr marL="0" lvl="0" indent="0" algn="l" rtl="0">
                <a:spcBef>
                  <a:spcPts val="0"/>
                </a:spcBef>
                <a:spcAft>
                  <a:spcPts val="0"/>
                </a:spcAft>
                <a:buNone/>
              </a:pPr>
              <a:r>
                <a:rPr lang="en" sz="1600" b="1" i="1">
                  <a:solidFill>
                    <a:srgbClr val="8C8C8C"/>
                  </a:solidFill>
                  <a:latin typeface="Courier New"/>
                  <a:ea typeface="Courier New"/>
                  <a:cs typeface="Courier New"/>
                  <a:sym typeface="Courier New"/>
                </a:rPr>
                <a:t>#</a:t>
              </a:r>
              <a:endParaRPr sz="1600" b="1" i="1">
                <a:solidFill>
                  <a:srgbClr val="8C8C8C"/>
                </a:solidFill>
                <a:latin typeface="Courier New"/>
                <a:ea typeface="Courier New"/>
                <a:cs typeface="Courier New"/>
                <a:sym typeface="Courier New"/>
              </a:endParaRPr>
            </a:p>
            <a:p>
              <a:pPr marL="0" lvl="0" indent="0" algn="l" rtl="0">
                <a:spcBef>
                  <a:spcPts val="0"/>
                </a:spcBef>
                <a:spcAft>
                  <a:spcPts val="0"/>
                </a:spcAft>
                <a:buNone/>
              </a:pPr>
              <a:r>
                <a:rPr lang="en" sz="1600" b="1" i="1">
                  <a:solidFill>
                    <a:srgbClr val="8C8C8C"/>
                  </a:solidFill>
                  <a:latin typeface="Courier New"/>
                  <a:ea typeface="Courier New"/>
                  <a:cs typeface="Courier New"/>
                  <a:sym typeface="Courier New"/>
                </a:rPr>
                <a:t>#     f.write(jsons)</a:t>
              </a:r>
              <a:endParaRPr sz="1600" b="1" i="1">
                <a:solidFill>
                  <a:srgbClr val="8C8C8C"/>
                </a:solidFill>
                <a:latin typeface="Courier New"/>
                <a:ea typeface="Courier New"/>
                <a:cs typeface="Courier New"/>
                <a:sym typeface="Courier New"/>
              </a:endParaRPr>
            </a:p>
          </p:txBody>
        </p:sp>
      </p:gr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Shape 1116"/>
        <p:cNvGrpSpPr/>
        <p:nvPr/>
      </p:nvGrpSpPr>
      <p:grpSpPr>
        <a:xfrm>
          <a:off x="0" y="0"/>
          <a:ext cx="0" cy="0"/>
          <a:chOff x="0" y="0"/>
          <a:chExt cx="0" cy="0"/>
        </a:xfrm>
      </p:grpSpPr>
      <p:sp>
        <p:nvSpPr>
          <p:cNvPr id="1117" name="Google Shape;1117;p99"/>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63</a:t>
            </a:fld>
            <a:endParaRPr/>
          </a:p>
        </p:txBody>
      </p:sp>
      <p:sp>
        <p:nvSpPr>
          <p:cNvPr id="1118" name="Google Shape;1118;p99"/>
          <p:cNvSpPr/>
          <p:nvPr/>
        </p:nvSpPr>
        <p:spPr>
          <a:xfrm>
            <a:off x="1278025" y="1941763"/>
            <a:ext cx="1074900" cy="1048800"/>
          </a:xfrm>
          <a:prstGeom prst="ellipse">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99"/>
          <p:cNvSpPr/>
          <p:nvPr/>
        </p:nvSpPr>
        <p:spPr>
          <a:xfrm>
            <a:off x="1278025" y="4381363"/>
            <a:ext cx="1074900" cy="10488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1120" name="Google Shape;1120;p99"/>
          <p:cNvGraphicFramePr/>
          <p:nvPr/>
        </p:nvGraphicFramePr>
        <p:xfrm>
          <a:off x="9168125" y="3233338"/>
          <a:ext cx="1914250" cy="1584840"/>
        </p:xfrm>
        <a:graphic>
          <a:graphicData uri="http://schemas.openxmlformats.org/drawingml/2006/table">
            <a:tbl>
              <a:tblPr>
                <a:noFill/>
                <a:tableStyleId>{D7E440C0-9F9F-4B7A-B09E-0B7364B92A36}</a:tableStyleId>
              </a:tblPr>
              <a:tblGrid>
                <a:gridCol w="382850">
                  <a:extLst>
                    <a:ext uri="{9D8B030D-6E8A-4147-A177-3AD203B41FA5}">
                      <a16:colId xmlns:a16="http://schemas.microsoft.com/office/drawing/2014/main" val="20000"/>
                    </a:ext>
                  </a:extLst>
                </a:gridCol>
                <a:gridCol w="382850">
                  <a:extLst>
                    <a:ext uri="{9D8B030D-6E8A-4147-A177-3AD203B41FA5}">
                      <a16:colId xmlns:a16="http://schemas.microsoft.com/office/drawing/2014/main" val="20001"/>
                    </a:ext>
                  </a:extLst>
                </a:gridCol>
                <a:gridCol w="382850">
                  <a:extLst>
                    <a:ext uri="{9D8B030D-6E8A-4147-A177-3AD203B41FA5}">
                      <a16:colId xmlns:a16="http://schemas.microsoft.com/office/drawing/2014/main" val="20002"/>
                    </a:ext>
                  </a:extLst>
                </a:gridCol>
                <a:gridCol w="382850">
                  <a:extLst>
                    <a:ext uri="{9D8B030D-6E8A-4147-A177-3AD203B41FA5}">
                      <a16:colId xmlns:a16="http://schemas.microsoft.com/office/drawing/2014/main" val="20003"/>
                    </a:ext>
                  </a:extLst>
                </a:gridCol>
                <a:gridCol w="382850">
                  <a:extLst>
                    <a:ext uri="{9D8B030D-6E8A-4147-A177-3AD203B41FA5}">
                      <a16:colId xmlns:a16="http://schemas.microsoft.com/office/drawing/2014/main" val="20004"/>
                    </a:ext>
                  </a:extLst>
                </a:gridCol>
              </a:tblGrid>
              <a:tr h="375150">
                <a:tc>
                  <a:txBody>
                    <a:bodyPr/>
                    <a:lstStyle/>
                    <a:p>
                      <a:pPr marL="0" lvl="0" indent="0" algn="l" rtl="0">
                        <a:spcBef>
                          <a:spcPts val="0"/>
                        </a:spcBef>
                        <a:spcAft>
                          <a:spcPts val="0"/>
                        </a:spcAft>
                        <a:buNone/>
                      </a:pPr>
                      <a:endParaRPr/>
                    </a:p>
                  </a:txBody>
                  <a:tcPr marL="91425" marR="91425" marT="91425" marB="91425">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a:p>
                  </a:txBody>
                  <a:tcPr marL="91425" marR="91425" marT="91425" marB="91425">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a:p>
                  </a:txBody>
                  <a:tcPr marL="91425" marR="91425" marT="91425" marB="91425">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a:p>
                  </a:txBody>
                  <a:tcPr marL="91425" marR="91425" marT="91425" marB="91425">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a:p>
                  </a:txBody>
                  <a:tcPr marL="91425" marR="91425" marT="91425" marB="91425">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extLst>
                  <a:ext uri="{0D108BD9-81ED-4DB2-BD59-A6C34878D82A}">
                    <a16:rowId xmlns:a16="http://schemas.microsoft.com/office/drawing/2014/main" val="10000"/>
                  </a:ext>
                </a:extLst>
              </a:tr>
              <a:tr h="375150">
                <a:tc>
                  <a:txBody>
                    <a:bodyPr/>
                    <a:lstStyle/>
                    <a:p>
                      <a:pPr marL="0" lvl="0" indent="0" algn="l" rtl="0">
                        <a:spcBef>
                          <a:spcPts val="0"/>
                        </a:spcBef>
                        <a:spcAft>
                          <a:spcPts val="0"/>
                        </a:spcAft>
                        <a:buNone/>
                      </a:pPr>
                      <a:endParaRPr/>
                    </a:p>
                  </a:txBody>
                  <a:tcPr marL="91425" marR="91425" marT="91425" marB="91425">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a:p>
                  </a:txBody>
                  <a:tcPr marL="91425" marR="91425" marT="91425" marB="91425">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a:p>
                  </a:txBody>
                  <a:tcPr marL="91425" marR="91425" marT="91425" marB="91425">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a:p>
                  </a:txBody>
                  <a:tcPr marL="91425" marR="91425" marT="91425" marB="91425">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a:p>
                  </a:txBody>
                  <a:tcPr marL="91425" marR="91425" marT="91425" marB="91425">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extLst>
                  <a:ext uri="{0D108BD9-81ED-4DB2-BD59-A6C34878D82A}">
                    <a16:rowId xmlns:a16="http://schemas.microsoft.com/office/drawing/2014/main" val="10001"/>
                  </a:ext>
                </a:extLst>
              </a:tr>
              <a:tr h="341475">
                <a:tc>
                  <a:txBody>
                    <a:bodyPr/>
                    <a:lstStyle/>
                    <a:p>
                      <a:pPr marL="0" lvl="0" indent="0" algn="l" rtl="0">
                        <a:spcBef>
                          <a:spcPts val="0"/>
                        </a:spcBef>
                        <a:spcAft>
                          <a:spcPts val="0"/>
                        </a:spcAft>
                        <a:buNone/>
                      </a:pPr>
                      <a:endParaRPr/>
                    </a:p>
                  </a:txBody>
                  <a:tcPr marL="91425" marR="91425" marT="91425" marB="91425">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a:p>
                  </a:txBody>
                  <a:tcPr marL="91425" marR="91425" marT="91425" marB="91425">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a:p>
                  </a:txBody>
                  <a:tcPr marL="91425" marR="91425" marT="91425" marB="91425">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a:p>
                  </a:txBody>
                  <a:tcPr marL="91425" marR="91425" marT="91425" marB="91425">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a:p>
                  </a:txBody>
                  <a:tcPr marL="91425" marR="91425" marT="91425" marB="91425">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extLst>
                  <a:ext uri="{0D108BD9-81ED-4DB2-BD59-A6C34878D82A}">
                    <a16:rowId xmlns:a16="http://schemas.microsoft.com/office/drawing/2014/main" val="10002"/>
                  </a:ext>
                </a:extLst>
              </a:tr>
              <a:tr h="341475">
                <a:tc>
                  <a:txBody>
                    <a:bodyPr/>
                    <a:lstStyle/>
                    <a:p>
                      <a:pPr marL="0" lvl="0" indent="0" algn="l" rtl="0">
                        <a:spcBef>
                          <a:spcPts val="0"/>
                        </a:spcBef>
                        <a:spcAft>
                          <a:spcPts val="0"/>
                        </a:spcAft>
                        <a:buNone/>
                      </a:pPr>
                      <a:endParaRPr/>
                    </a:p>
                  </a:txBody>
                  <a:tcPr marL="91425" marR="91425" marT="91425" marB="91425">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a:p>
                  </a:txBody>
                  <a:tcPr marL="91425" marR="91425" marT="91425" marB="91425">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a:p>
                  </a:txBody>
                  <a:tcPr marL="91425" marR="91425" marT="91425" marB="91425">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a:p>
                  </a:txBody>
                  <a:tcPr marL="91425" marR="91425" marT="91425" marB="91425">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a:p>
                  </a:txBody>
                  <a:tcPr marL="91425" marR="91425" marT="91425" marB="91425">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extLst>
                  <a:ext uri="{0D108BD9-81ED-4DB2-BD59-A6C34878D82A}">
                    <a16:rowId xmlns:a16="http://schemas.microsoft.com/office/drawing/2014/main" val="10003"/>
                  </a:ext>
                </a:extLst>
              </a:tr>
            </a:tbl>
          </a:graphicData>
        </a:graphic>
      </p:graphicFrame>
      <p:sp>
        <p:nvSpPr>
          <p:cNvPr id="1121" name="Google Shape;1121;p99"/>
          <p:cNvSpPr/>
          <p:nvPr/>
        </p:nvSpPr>
        <p:spPr>
          <a:xfrm>
            <a:off x="9587800" y="1941763"/>
            <a:ext cx="1074900" cy="1048800"/>
          </a:xfrm>
          <a:prstGeom prst="ellipse">
            <a:avLst/>
          </a:prstGeom>
          <a:solidFill>
            <a:schemeClr val="lt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99"/>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solidFill>
                  <a:schemeClr val="dk1"/>
                </a:solidFill>
              </a:rPr>
              <a:t>The Problematic Batch Job</a:t>
            </a:r>
            <a:endParaRPr>
              <a:solidFill>
                <a:schemeClr val="dk1"/>
              </a:solidFill>
            </a:endParaRPr>
          </a:p>
        </p:txBody>
      </p:sp>
      <p:sp>
        <p:nvSpPr>
          <p:cNvPr id="1123" name="Google Shape;1123;p99"/>
          <p:cNvSpPr txBox="1">
            <a:spLocks noGrp="1"/>
          </p:cNvSpPr>
          <p:nvPr>
            <p:ph type="subTitle" idx="1"/>
          </p:nvPr>
        </p:nvSpPr>
        <p:spPr>
          <a:xfrm>
            <a:off x="764809" y="1174702"/>
            <a:ext cx="10659300" cy="583500"/>
          </a:xfrm>
          <a:prstGeom prst="rect">
            <a:avLst/>
          </a:prstGeom>
        </p:spPr>
        <p:txBody>
          <a:bodyPr spcFirstLastPara="1" wrap="square" lIns="0" tIns="0" rIns="0" bIns="0" anchor="t" anchorCtr="0">
            <a:noAutofit/>
          </a:bodyPr>
          <a:lstStyle/>
          <a:p>
            <a:pPr marL="0" lvl="0" indent="0" algn="l" rtl="0">
              <a:spcBef>
                <a:spcPts val="1100"/>
              </a:spcBef>
              <a:spcAft>
                <a:spcPts val="0"/>
              </a:spcAft>
              <a:buNone/>
            </a:pPr>
            <a:r>
              <a:rPr lang="en">
                <a:solidFill>
                  <a:schemeClr val="accent1"/>
                </a:solidFill>
              </a:rPr>
              <a:t>Where exactly is the issue?</a:t>
            </a:r>
            <a:endParaRPr>
              <a:solidFill>
                <a:schemeClr val="accent1"/>
              </a:solidFill>
            </a:endParaRPr>
          </a:p>
        </p:txBody>
      </p:sp>
      <p:pic>
        <p:nvPicPr>
          <p:cNvPr id="1124" name="Google Shape;1124;p99"/>
          <p:cNvPicPr preferRelativeResize="0"/>
          <p:nvPr/>
        </p:nvPicPr>
        <p:blipFill>
          <a:blip r:embed="rId3">
            <a:alphaModFix/>
          </a:blip>
          <a:stretch>
            <a:fillRect/>
          </a:stretch>
        </p:blipFill>
        <p:spPr>
          <a:xfrm>
            <a:off x="9805625" y="2078756"/>
            <a:ext cx="639250" cy="774850"/>
          </a:xfrm>
          <a:prstGeom prst="rect">
            <a:avLst/>
          </a:prstGeom>
          <a:noFill/>
          <a:ln>
            <a:noFill/>
          </a:ln>
        </p:spPr>
      </p:pic>
      <p:grpSp>
        <p:nvGrpSpPr>
          <p:cNvPr id="1125" name="Google Shape;1125;p99"/>
          <p:cNvGrpSpPr/>
          <p:nvPr/>
        </p:nvGrpSpPr>
        <p:grpSpPr>
          <a:xfrm>
            <a:off x="1278025" y="1928725"/>
            <a:ext cx="1074900" cy="3364469"/>
            <a:chOff x="1064850" y="2127800"/>
            <a:chExt cx="1074900" cy="3364469"/>
          </a:xfrm>
        </p:grpSpPr>
        <p:pic>
          <p:nvPicPr>
            <p:cNvPr id="1126" name="Google Shape;1126;p99"/>
            <p:cNvPicPr preferRelativeResize="0"/>
            <p:nvPr/>
          </p:nvPicPr>
          <p:blipFill>
            <a:blip r:embed="rId3">
              <a:alphaModFix/>
            </a:blip>
            <a:stretch>
              <a:fillRect/>
            </a:stretch>
          </p:blipFill>
          <p:spPr>
            <a:xfrm>
              <a:off x="1282675" y="4717418"/>
              <a:ext cx="639250" cy="774850"/>
            </a:xfrm>
            <a:prstGeom prst="rect">
              <a:avLst/>
            </a:prstGeom>
            <a:noFill/>
            <a:ln>
              <a:noFill/>
            </a:ln>
          </p:spPr>
        </p:pic>
        <p:pic>
          <p:nvPicPr>
            <p:cNvPr id="1127" name="Google Shape;1127;p99"/>
            <p:cNvPicPr preferRelativeResize="0"/>
            <p:nvPr/>
          </p:nvPicPr>
          <p:blipFill rotWithShape="1">
            <a:blip r:embed="rId4">
              <a:alphaModFix/>
            </a:blip>
            <a:srcRect/>
            <a:stretch/>
          </p:blipFill>
          <p:spPr>
            <a:xfrm>
              <a:off x="1064850" y="2127800"/>
              <a:ext cx="1074900" cy="1074900"/>
            </a:xfrm>
            <a:prstGeom prst="rect">
              <a:avLst/>
            </a:prstGeom>
            <a:noFill/>
            <a:ln>
              <a:noFill/>
            </a:ln>
          </p:spPr>
        </p:pic>
      </p:grpSp>
      <p:grpSp>
        <p:nvGrpSpPr>
          <p:cNvPr id="1128" name="Google Shape;1128;p99"/>
          <p:cNvGrpSpPr/>
          <p:nvPr/>
        </p:nvGrpSpPr>
        <p:grpSpPr>
          <a:xfrm>
            <a:off x="4754974" y="2634373"/>
            <a:ext cx="2150002" cy="2127705"/>
            <a:chOff x="4629601" y="2780598"/>
            <a:chExt cx="2150002" cy="2127705"/>
          </a:xfrm>
        </p:grpSpPr>
        <p:pic>
          <p:nvPicPr>
            <p:cNvPr id="1129" name="Google Shape;1129;p99"/>
            <p:cNvPicPr preferRelativeResize="0"/>
            <p:nvPr/>
          </p:nvPicPr>
          <p:blipFill>
            <a:blip r:embed="rId5">
              <a:alphaModFix/>
            </a:blip>
            <a:stretch>
              <a:fillRect/>
            </a:stretch>
          </p:blipFill>
          <p:spPr>
            <a:xfrm>
              <a:off x="5384976" y="3460900"/>
              <a:ext cx="639250" cy="767096"/>
            </a:xfrm>
            <a:prstGeom prst="rect">
              <a:avLst/>
            </a:prstGeom>
            <a:noFill/>
            <a:ln>
              <a:noFill/>
            </a:ln>
          </p:spPr>
        </p:pic>
        <p:sp>
          <p:nvSpPr>
            <p:cNvPr id="1130" name="Google Shape;1130;p99"/>
            <p:cNvSpPr/>
            <p:nvPr/>
          </p:nvSpPr>
          <p:spPr>
            <a:xfrm>
              <a:off x="5167150" y="3320038"/>
              <a:ext cx="1074900" cy="1048800"/>
            </a:xfrm>
            <a:prstGeom prst="ellipse">
              <a:avLst/>
            </a:prstGeom>
            <a:noFill/>
            <a:ln w="952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31" name="Google Shape;1131;p99"/>
            <p:cNvGrpSpPr/>
            <p:nvPr/>
          </p:nvGrpSpPr>
          <p:grpSpPr>
            <a:xfrm>
              <a:off x="4629601" y="2780598"/>
              <a:ext cx="2150002" cy="2127705"/>
              <a:chOff x="4374339" y="2714600"/>
              <a:chExt cx="1772613" cy="1748176"/>
            </a:xfrm>
          </p:grpSpPr>
          <p:sp>
            <p:nvSpPr>
              <p:cNvPr id="1132" name="Google Shape;1132;p99"/>
              <p:cNvSpPr/>
              <p:nvPr/>
            </p:nvSpPr>
            <p:spPr>
              <a:xfrm>
                <a:off x="4487850" y="2714600"/>
                <a:ext cx="828900" cy="7671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99"/>
              <p:cNvSpPr/>
              <p:nvPr/>
            </p:nvSpPr>
            <p:spPr>
              <a:xfrm rot="5400000">
                <a:off x="5349101" y="282472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99"/>
              <p:cNvSpPr/>
              <p:nvPr/>
            </p:nvSpPr>
            <p:spPr>
              <a:xfrm rot="10800000">
                <a:off x="5218214" y="369597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99"/>
              <p:cNvSpPr/>
              <p:nvPr/>
            </p:nvSpPr>
            <p:spPr>
              <a:xfrm rot="-5400000">
                <a:off x="4343289" y="3571001"/>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1136" name="Google Shape;1136;p99"/>
          <p:cNvCxnSpPr/>
          <p:nvPr/>
        </p:nvCxnSpPr>
        <p:spPr>
          <a:xfrm rot="10800000" flipH="1">
            <a:off x="2539800" y="4098638"/>
            <a:ext cx="2028300" cy="1087500"/>
          </a:xfrm>
          <a:prstGeom prst="curvedConnector3">
            <a:avLst>
              <a:gd name="adj1" fmla="val 50000"/>
            </a:avLst>
          </a:prstGeom>
          <a:noFill/>
          <a:ln w="28575" cap="flat" cmpd="sng">
            <a:solidFill>
              <a:schemeClr val="accent1"/>
            </a:solidFill>
            <a:prstDash val="solid"/>
            <a:round/>
            <a:headEnd type="none" w="med" len="med"/>
            <a:tailEnd type="triangle" w="med" len="med"/>
          </a:ln>
        </p:spPr>
      </p:cxnSp>
      <p:cxnSp>
        <p:nvCxnSpPr>
          <p:cNvPr id="1137" name="Google Shape;1137;p99"/>
          <p:cNvCxnSpPr/>
          <p:nvPr/>
        </p:nvCxnSpPr>
        <p:spPr>
          <a:xfrm>
            <a:off x="2626800" y="2333975"/>
            <a:ext cx="1947600" cy="965400"/>
          </a:xfrm>
          <a:prstGeom prst="curvedConnector3">
            <a:avLst>
              <a:gd name="adj1" fmla="val 50000"/>
            </a:avLst>
          </a:prstGeom>
          <a:noFill/>
          <a:ln w="28575" cap="flat" cmpd="sng">
            <a:solidFill>
              <a:schemeClr val="accent3"/>
            </a:solidFill>
            <a:prstDash val="solid"/>
            <a:round/>
            <a:headEnd type="none" w="med" len="med"/>
            <a:tailEnd type="triangle" w="med" len="med"/>
          </a:ln>
        </p:spPr>
      </p:cxnSp>
      <p:cxnSp>
        <p:nvCxnSpPr>
          <p:cNvPr id="1138" name="Google Shape;1138;p99"/>
          <p:cNvCxnSpPr/>
          <p:nvPr/>
        </p:nvCxnSpPr>
        <p:spPr>
          <a:xfrm>
            <a:off x="7137750" y="3648975"/>
            <a:ext cx="1797600" cy="600"/>
          </a:xfrm>
          <a:prstGeom prst="curvedConnector3">
            <a:avLst>
              <a:gd name="adj1" fmla="val 50000"/>
            </a:avLst>
          </a:prstGeom>
          <a:noFill/>
          <a:ln w="28575" cap="flat" cmpd="sng">
            <a:solidFill>
              <a:schemeClr val="accent2"/>
            </a:solidFill>
            <a:prstDash val="solid"/>
            <a:round/>
            <a:headEnd type="none" w="med" len="med"/>
            <a:tailEnd type="triangle" w="med" len="med"/>
          </a:ln>
        </p:spPr>
      </p:cxnSp>
      <p:sp>
        <p:nvSpPr>
          <p:cNvPr id="1139" name="Google Shape;1139;p99"/>
          <p:cNvSpPr/>
          <p:nvPr/>
        </p:nvSpPr>
        <p:spPr>
          <a:xfrm>
            <a:off x="1071775" y="3157975"/>
            <a:ext cx="1487400" cy="249600"/>
          </a:xfrm>
          <a:prstGeom prst="roundRect">
            <a:avLst>
              <a:gd name="adj" fmla="val 50000"/>
            </a:avLst>
          </a:prstGeom>
          <a:noFill/>
          <a:ln w="9525" cap="flat" cmpd="sng">
            <a:solidFill>
              <a:schemeClr val="accent3"/>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1000">
                <a:solidFill>
                  <a:schemeClr val="accent3"/>
                </a:solidFill>
                <a:latin typeface="DM Mono Medium"/>
                <a:ea typeface="DM Mono Medium"/>
                <a:cs typeface="DM Mono Medium"/>
                <a:sym typeface="DM Mono Medium"/>
              </a:rPr>
              <a:t>BUSINESS</a:t>
            </a:r>
            <a:endParaRPr sz="1000">
              <a:solidFill>
                <a:schemeClr val="accent3"/>
              </a:solidFill>
              <a:latin typeface="DM Mono Medium"/>
              <a:ea typeface="DM Mono Medium"/>
              <a:cs typeface="DM Mono Medium"/>
              <a:sym typeface="DM Mono Medium"/>
            </a:endParaRPr>
          </a:p>
        </p:txBody>
      </p:sp>
      <p:sp>
        <p:nvSpPr>
          <p:cNvPr id="1140" name="Google Shape;1140;p99"/>
          <p:cNvSpPr/>
          <p:nvPr/>
        </p:nvSpPr>
        <p:spPr>
          <a:xfrm>
            <a:off x="1071775" y="3520575"/>
            <a:ext cx="1487400" cy="249600"/>
          </a:xfrm>
          <a:prstGeom prst="roundRect">
            <a:avLst>
              <a:gd name="adj" fmla="val 50000"/>
            </a:avLst>
          </a:prstGeom>
          <a:noFill/>
          <a:ln w="9525" cap="flat" cmpd="sng">
            <a:solidFill>
              <a:schemeClr val="accent3"/>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1000">
                <a:solidFill>
                  <a:schemeClr val="accent3"/>
                </a:solidFill>
                <a:latin typeface="DM Mono Medium"/>
                <a:ea typeface="DM Mono Medium"/>
                <a:cs typeface="DM Mono Medium"/>
                <a:sym typeface="DM Mono Medium"/>
              </a:rPr>
              <a:t>REVIEWS</a:t>
            </a:r>
            <a:endParaRPr sz="1000">
              <a:solidFill>
                <a:schemeClr val="accent3"/>
              </a:solidFill>
              <a:latin typeface="DM Mono Medium"/>
              <a:ea typeface="DM Mono Medium"/>
              <a:cs typeface="DM Mono Medium"/>
              <a:sym typeface="DM Mono Medium"/>
            </a:endParaRPr>
          </a:p>
        </p:txBody>
      </p:sp>
      <p:sp>
        <p:nvSpPr>
          <p:cNvPr id="1141" name="Google Shape;1141;p99"/>
          <p:cNvSpPr/>
          <p:nvPr/>
        </p:nvSpPr>
        <p:spPr>
          <a:xfrm>
            <a:off x="1071775" y="3883175"/>
            <a:ext cx="1487400" cy="249600"/>
          </a:xfrm>
          <a:prstGeom prst="roundRect">
            <a:avLst>
              <a:gd name="adj" fmla="val 50000"/>
            </a:avLst>
          </a:prstGeom>
          <a:noFill/>
          <a:ln w="9525" cap="flat" cmpd="sng">
            <a:solidFill>
              <a:schemeClr val="accent3"/>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1000">
                <a:solidFill>
                  <a:schemeClr val="accent3"/>
                </a:solidFill>
                <a:latin typeface="DM Mono Medium"/>
                <a:ea typeface="DM Mono Medium"/>
                <a:cs typeface="DM Mono Medium"/>
                <a:sym typeface="DM Mono Medium"/>
              </a:rPr>
              <a:t>TIPS</a:t>
            </a:r>
            <a:endParaRPr sz="1000">
              <a:solidFill>
                <a:schemeClr val="accent3"/>
              </a:solidFill>
              <a:latin typeface="DM Mono Medium"/>
              <a:ea typeface="DM Mono Medium"/>
              <a:cs typeface="DM Mono Medium"/>
              <a:sym typeface="DM Mono Medium"/>
            </a:endParaRPr>
          </a:p>
        </p:txBody>
      </p:sp>
      <p:sp>
        <p:nvSpPr>
          <p:cNvPr id="1142" name="Google Shape;1142;p99"/>
          <p:cNvSpPr/>
          <p:nvPr/>
        </p:nvSpPr>
        <p:spPr>
          <a:xfrm>
            <a:off x="1071775" y="5678775"/>
            <a:ext cx="1487400" cy="249600"/>
          </a:xfrm>
          <a:prstGeom prst="roundRect">
            <a:avLst>
              <a:gd name="adj" fmla="val 50000"/>
            </a:avLst>
          </a:prstGeom>
          <a:noFill/>
          <a:ln w="9525" cap="flat" cmpd="sng">
            <a:solidFill>
              <a:schemeClr val="accent1"/>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1000">
                <a:solidFill>
                  <a:schemeClr val="accent1"/>
                </a:solidFill>
                <a:latin typeface="DM Mono Medium"/>
                <a:ea typeface="DM Mono Medium"/>
                <a:cs typeface="DM Mono Medium"/>
                <a:sym typeface="DM Mono Medium"/>
              </a:rPr>
              <a:t>CHECKINS</a:t>
            </a:r>
            <a:endParaRPr sz="1000">
              <a:solidFill>
                <a:schemeClr val="accent1"/>
              </a:solidFill>
              <a:latin typeface="DM Mono Medium"/>
              <a:ea typeface="DM Mono Medium"/>
              <a:cs typeface="DM Mono Medium"/>
              <a:sym typeface="DM Mono Medium"/>
            </a:endParaRPr>
          </a:p>
        </p:txBody>
      </p:sp>
      <p:sp>
        <p:nvSpPr>
          <p:cNvPr id="1143" name="Google Shape;1143;p99"/>
          <p:cNvSpPr/>
          <p:nvPr/>
        </p:nvSpPr>
        <p:spPr>
          <a:xfrm>
            <a:off x="9202875" y="5043600"/>
            <a:ext cx="1914300" cy="249600"/>
          </a:xfrm>
          <a:prstGeom prst="roundRect">
            <a:avLst>
              <a:gd name="adj" fmla="val 50000"/>
            </a:avLst>
          </a:prstGeom>
          <a:noFill/>
          <a:ln w="9525" cap="flat" cmpd="sng">
            <a:solidFill>
              <a:schemeClr val="accent1"/>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1000">
                <a:solidFill>
                  <a:schemeClr val="accent1"/>
                </a:solidFill>
                <a:latin typeface="DM Mono Medium"/>
                <a:ea typeface="DM Mono Medium"/>
                <a:cs typeface="DM Mono Medium"/>
                <a:sym typeface="DM Mono Medium"/>
              </a:rPr>
              <a:t>pandemic_recovery</a:t>
            </a:r>
            <a:endParaRPr sz="1000">
              <a:solidFill>
                <a:schemeClr val="accent1"/>
              </a:solidFill>
              <a:latin typeface="DM Mono Medium"/>
              <a:ea typeface="DM Mono Medium"/>
              <a:cs typeface="DM Mono Medium"/>
              <a:sym typeface="DM Mono Medium"/>
            </a:endParaRPr>
          </a:p>
        </p:txBody>
      </p:sp>
      <p:pic>
        <p:nvPicPr>
          <p:cNvPr id="1144" name="Google Shape;1144;p99"/>
          <p:cNvPicPr preferRelativeResize="0"/>
          <p:nvPr/>
        </p:nvPicPr>
        <p:blipFill>
          <a:blip r:embed="rId6">
            <a:alphaModFix/>
          </a:blip>
          <a:stretch>
            <a:fillRect/>
          </a:stretch>
        </p:blipFill>
        <p:spPr>
          <a:xfrm rot="1182378">
            <a:off x="6085631" y="2582265"/>
            <a:ext cx="601891" cy="468823"/>
          </a:xfrm>
          <a:prstGeom prst="rect">
            <a:avLst/>
          </a:prstGeom>
          <a:noFill/>
          <a:ln>
            <a:noFill/>
          </a:ln>
        </p:spPr>
      </p:pic>
      <p:sp>
        <p:nvSpPr>
          <p:cNvPr id="1145" name="Google Shape;1145;p99"/>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Tree>
    <p:extLst>
      <p:ext uri="{BB962C8B-B14F-4D97-AF65-F5344CB8AC3E}">
        <p14:creationId xmlns:p14="http://schemas.microsoft.com/office/powerpoint/2010/main" val="364684344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0">
  <p:cSld>
    <p:bg>
      <p:bgPr>
        <a:solidFill>
          <a:srgbClr val="BFE7F0"/>
        </a:solidFill>
        <a:effectLst/>
      </p:bgPr>
    </p:bg>
    <p:spTree>
      <p:nvGrpSpPr>
        <p:cNvPr id="1" name="Shape 888"/>
        <p:cNvGrpSpPr/>
        <p:nvPr/>
      </p:nvGrpSpPr>
      <p:grpSpPr>
        <a:xfrm>
          <a:off x="0" y="0"/>
          <a:ext cx="0" cy="0"/>
          <a:chOff x="0" y="0"/>
          <a:chExt cx="0" cy="0"/>
        </a:xfrm>
      </p:grpSpPr>
      <p:sp>
        <p:nvSpPr>
          <p:cNvPr id="889" name="Google Shape;889;p8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64</a:t>
            </a:fld>
            <a:endParaRPr/>
          </a:p>
        </p:txBody>
      </p:sp>
      <p:sp>
        <p:nvSpPr>
          <p:cNvPr id="890" name="Google Shape;890;p81"/>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The Logic Test</a:t>
            </a:r>
            <a:endParaRPr dirty="0"/>
          </a:p>
        </p:txBody>
      </p:sp>
      <p:sp>
        <p:nvSpPr>
          <p:cNvPr id="893" name="Google Shape;893;p81"/>
          <p:cNvSpPr/>
          <p:nvPr/>
        </p:nvSpPr>
        <p:spPr>
          <a:xfrm>
            <a:off x="713195" y="1151721"/>
            <a:ext cx="10672724" cy="5170681"/>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81"/>
          <p:cNvSpPr txBox="1"/>
          <p:nvPr/>
        </p:nvSpPr>
        <p:spPr>
          <a:xfrm>
            <a:off x="713195" y="1136630"/>
            <a:ext cx="10672724" cy="507828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b="1" dirty="0">
                <a:solidFill>
                  <a:srgbClr val="0033B3"/>
                </a:solidFill>
                <a:latin typeface="Courier New"/>
                <a:ea typeface="Courier New"/>
                <a:cs typeface="Courier New"/>
                <a:sym typeface="Courier New"/>
              </a:rPr>
              <a:t>def </a:t>
            </a:r>
            <a:r>
              <a:rPr lang="en" sz="1600" b="1" dirty="0" err="1">
                <a:solidFill>
                  <a:srgbClr val="00627A"/>
                </a:solidFill>
                <a:latin typeface="Courier New"/>
                <a:ea typeface="Courier New"/>
                <a:cs typeface="Courier New"/>
                <a:sym typeface="Courier New"/>
              </a:rPr>
              <a:t>test_will_do_the_right_thing</a:t>
            </a:r>
            <a:r>
              <a:rPr lang="en" sz="1600" b="1" dirty="0">
                <a:solidFill>
                  <a:srgbClr val="080808"/>
                </a:solidFill>
                <a:latin typeface="Courier New"/>
                <a:ea typeface="Courier New"/>
                <a:cs typeface="Courier New"/>
                <a:sym typeface="Courier New"/>
              </a:rPr>
              <a:t>(spark: </a:t>
            </a:r>
            <a:r>
              <a:rPr lang="en" sz="1600" b="1" dirty="0" err="1">
                <a:latin typeface="Courier New"/>
                <a:ea typeface="Courier New"/>
                <a:cs typeface="Courier New"/>
                <a:sym typeface="Courier New"/>
              </a:rPr>
              <a:t>SparkSession</a:t>
            </a:r>
            <a:r>
              <a:rPr lang="en" sz="1600" b="1" dirty="0">
                <a:solidFill>
                  <a:srgbClr val="080808"/>
                </a:solidFill>
                <a:latin typeface="Courier New"/>
                <a:ea typeface="Courier New"/>
                <a:cs typeface="Courier New"/>
                <a:sym typeface="Courier New"/>
              </a:rPr>
              <a:t>) -&gt; </a:t>
            </a:r>
            <a:r>
              <a:rPr lang="en" sz="1600" b="1" dirty="0">
                <a:solidFill>
                  <a:srgbClr val="0033B3"/>
                </a:solidFill>
                <a:latin typeface="Courier New"/>
                <a:ea typeface="Courier New"/>
                <a:cs typeface="Courier New"/>
                <a:sym typeface="Courier New"/>
              </a:rPr>
              <a:t>None</a:t>
            </a:r>
            <a:r>
              <a:rPr lang="en" sz="1600" b="1" dirty="0">
                <a:solidFill>
                  <a:srgbClr val="080808"/>
                </a:solidFill>
                <a:latin typeface="Courier New"/>
                <a:ea typeface="Courier New"/>
                <a:cs typeface="Courier New"/>
                <a:sym typeface="Courier New"/>
              </a:rPr>
              <a:t>:</a:t>
            </a:r>
          </a:p>
          <a:p>
            <a:pPr marL="0" lvl="0" indent="0" algn="l" rtl="0">
              <a:spcBef>
                <a:spcPts val="0"/>
              </a:spcBef>
              <a:spcAft>
                <a:spcPts val="0"/>
              </a:spcAft>
              <a:buNone/>
            </a:pPr>
            <a:r>
              <a:rPr lang="en" sz="1600" b="1" dirty="0">
                <a:solidFill>
                  <a:srgbClr val="080808"/>
                </a:solidFill>
                <a:latin typeface="Courier New"/>
                <a:ea typeface="Courier New"/>
                <a:cs typeface="Courier New"/>
                <a:sym typeface="Courier New"/>
              </a:rPr>
              <a:t>  </a:t>
            </a:r>
            <a:r>
              <a:rPr lang="en" sz="1600" b="1" dirty="0" err="1">
                <a:solidFill>
                  <a:srgbClr val="080808"/>
                </a:solidFill>
                <a:latin typeface="Courier New"/>
                <a:ea typeface="Courier New"/>
                <a:cs typeface="Courier New"/>
                <a:sym typeface="Courier New"/>
              </a:rPr>
              <a:t>b_reviews_df</a:t>
            </a:r>
            <a:r>
              <a:rPr lang="en" sz="1600" b="1" dirty="0">
                <a:solidFill>
                  <a:srgbClr val="080808"/>
                </a:solidFill>
                <a:latin typeface="Courier New"/>
                <a:ea typeface="Courier New"/>
                <a:cs typeface="Courier New"/>
                <a:sym typeface="Courier New"/>
              </a:rPr>
              <a:t> = </a:t>
            </a:r>
            <a:r>
              <a:rPr lang="en" sz="1600" b="1" dirty="0" err="1">
                <a:solidFill>
                  <a:srgbClr val="080808"/>
                </a:solidFill>
                <a:latin typeface="Courier New"/>
                <a:ea typeface="Courier New"/>
                <a:cs typeface="Courier New"/>
                <a:sym typeface="Courier New"/>
              </a:rPr>
              <a:t>create_df_from_json</a:t>
            </a:r>
            <a:r>
              <a:rPr lang="en" sz="1600" b="1" dirty="0">
                <a:solidFill>
                  <a:srgbClr val="080808"/>
                </a:solidFill>
                <a:latin typeface="Courier New"/>
                <a:ea typeface="Courier New"/>
                <a:cs typeface="Courier New"/>
                <a:sym typeface="Courier New"/>
              </a:rPr>
              <a:t>(</a:t>
            </a:r>
            <a:r>
              <a:rPr lang="en" sz="1600" b="1" dirty="0">
                <a:solidFill>
                  <a:srgbClr val="067D17"/>
                </a:solidFill>
                <a:latin typeface="Courier New"/>
                <a:ea typeface="Courier New"/>
                <a:cs typeface="Courier New"/>
                <a:sym typeface="Courier New"/>
              </a:rPr>
              <a:t>"fixtures/</a:t>
            </a:r>
            <a:r>
              <a:rPr lang="en" sz="1600" b="1" dirty="0" err="1">
                <a:solidFill>
                  <a:srgbClr val="067D17"/>
                </a:solidFill>
                <a:latin typeface="Courier New"/>
                <a:ea typeface="Courier New"/>
                <a:cs typeface="Courier New"/>
                <a:sym typeface="Courier New"/>
              </a:rPr>
              <a:t>browser_reviews.json</a:t>
            </a:r>
            <a:r>
              <a:rPr lang="en" sz="1600" b="1" dirty="0">
                <a:solidFill>
                  <a:srgbClr val="067D17"/>
                </a:solidFill>
                <a:latin typeface="Courier New"/>
                <a:ea typeface="Courier New"/>
                <a:cs typeface="Courier New"/>
                <a:sym typeface="Courier New"/>
              </a:rPr>
              <a:t>"</a:t>
            </a:r>
            <a:r>
              <a:rPr lang="en" sz="1600" b="1" dirty="0">
                <a:solidFill>
                  <a:srgbClr val="080808"/>
                </a:solidFill>
                <a:latin typeface="Courier New"/>
                <a:ea typeface="Courier New"/>
                <a:cs typeface="Courier New"/>
                <a:sym typeface="Courier New"/>
              </a:rPr>
              <a:t>, spark)</a:t>
            </a:r>
            <a:endParaRPr sz="1600" b="1" dirty="0">
              <a:solidFill>
                <a:srgbClr val="080808"/>
              </a:solidFill>
              <a:latin typeface="Courier New"/>
              <a:ea typeface="Courier New"/>
              <a:cs typeface="Courier New"/>
              <a:sym typeface="Courier New"/>
            </a:endParaRPr>
          </a:p>
          <a:p>
            <a:pPr marL="0" lvl="0" indent="0" algn="l" rtl="0">
              <a:spcBef>
                <a:spcPts val="0"/>
              </a:spcBef>
              <a:spcAft>
                <a:spcPts val="0"/>
              </a:spcAft>
              <a:buNone/>
            </a:pPr>
            <a:r>
              <a:rPr lang="en" sz="1600" b="1" dirty="0">
                <a:solidFill>
                  <a:srgbClr val="080808"/>
                </a:solidFill>
                <a:latin typeface="Courier New"/>
                <a:ea typeface="Courier New"/>
                <a:cs typeface="Courier New"/>
                <a:sym typeface="Courier New"/>
              </a:rPr>
              <a:t>  </a:t>
            </a:r>
            <a:r>
              <a:rPr lang="en" sz="1600" b="1" dirty="0" err="1">
                <a:solidFill>
                  <a:srgbClr val="080808"/>
                </a:solidFill>
                <a:latin typeface="Courier New"/>
                <a:ea typeface="Courier New"/>
                <a:cs typeface="Courier New"/>
                <a:sym typeface="Courier New"/>
              </a:rPr>
              <a:t>checkin_df</a:t>
            </a:r>
            <a:r>
              <a:rPr lang="en" sz="1600" b="1" dirty="0">
                <a:solidFill>
                  <a:srgbClr val="080808"/>
                </a:solidFill>
                <a:latin typeface="Courier New"/>
                <a:ea typeface="Courier New"/>
                <a:cs typeface="Courier New"/>
                <a:sym typeface="Courier New"/>
              </a:rPr>
              <a:t>   = </a:t>
            </a:r>
            <a:r>
              <a:rPr lang="en" sz="1600" b="1" dirty="0" err="1">
                <a:solidFill>
                  <a:srgbClr val="080808"/>
                </a:solidFill>
                <a:latin typeface="Courier New"/>
                <a:ea typeface="Courier New"/>
                <a:cs typeface="Courier New"/>
                <a:sym typeface="Courier New"/>
              </a:rPr>
              <a:t>create_df_from_json</a:t>
            </a:r>
            <a:r>
              <a:rPr lang="en" sz="1600" b="1" dirty="0">
                <a:solidFill>
                  <a:srgbClr val="080808"/>
                </a:solidFill>
                <a:latin typeface="Courier New"/>
                <a:ea typeface="Courier New"/>
                <a:cs typeface="Courier New"/>
                <a:sym typeface="Courier New"/>
              </a:rPr>
              <a:t>(</a:t>
            </a:r>
            <a:r>
              <a:rPr lang="en" sz="1600" b="1" dirty="0">
                <a:solidFill>
                  <a:srgbClr val="067D17"/>
                </a:solidFill>
                <a:latin typeface="Courier New"/>
                <a:ea typeface="Courier New"/>
                <a:cs typeface="Courier New"/>
                <a:sym typeface="Courier New"/>
              </a:rPr>
              <a:t>"fixtures/</a:t>
            </a:r>
            <a:r>
              <a:rPr lang="en" sz="1600" b="1" dirty="0" err="1">
                <a:solidFill>
                  <a:srgbClr val="067D17"/>
                </a:solidFill>
                <a:latin typeface="Courier New"/>
                <a:ea typeface="Courier New"/>
                <a:cs typeface="Courier New"/>
                <a:sym typeface="Courier New"/>
              </a:rPr>
              <a:t>checkin.json</a:t>
            </a:r>
            <a:r>
              <a:rPr lang="en" sz="1600" b="1" dirty="0">
                <a:solidFill>
                  <a:srgbClr val="067D17"/>
                </a:solidFill>
                <a:latin typeface="Courier New"/>
                <a:ea typeface="Courier New"/>
                <a:cs typeface="Courier New"/>
                <a:sym typeface="Courier New"/>
              </a:rPr>
              <a:t>"</a:t>
            </a:r>
            <a:r>
              <a:rPr lang="en" sz="1600" b="1" dirty="0">
                <a:solidFill>
                  <a:srgbClr val="080808"/>
                </a:solidFill>
                <a:latin typeface="Courier New"/>
                <a:ea typeface="Courier New"/>
                <a:cs typeface="Courier New"/>
                <a:sym typeface="Courier New"/>
              </a:rPr>
              <a:t>, spark)</a:t>
            </a:r>
            <a:endParaRPr sz="1600" b="1" dirty="0">
              <a:solidFill>
                <a:srgbClr val="080808"/>
              </a:solidFill>
              <a:latin typeface="Courier New"/>
              <a:ea typeface="Courier New"/>
              <a:cs typeface="Courier New"/>
              <a:sym typeface="Courier New"/>
            </a:endParaRPr>
          </a:p>
          <a:p>
            <a:pPr marL="0" lvl="0" indent="0" algn="l" rtl="0">
              <a:spcBef>
                <a:spcPts val="0"/>
              </a:spcBef>
              <a:spcAft>
                <a:spcPts val="0"/>
              </a:spcAft>
              <a:buNone/>
            </a:pPr>
            <a:r>
              <a:rPr lang="en" sz="1600" b="1" dirty="0">
                <a:solidFill>
                  <a:srgbClr val="080808"/>
                </a:solidFill>
                <a:latin typeface="Courier New"/>
                <a:ea typeface="Courier New"/>
                <a:cs typeface="Courier New"/>
                <a:sym typeface="Courier New"/>
              </a:rPr>
              <a:t>  </a:t>
            </a:r>
            <a:r>
              <a:rPr lang="en" sz="1600" b="1" dirty="0" err="1">
                <a:solidFill>
                  <a:srgbClr val="080808"/>
                </a:solidFill>
                <a:latin typeface="Courier New"/>
                <a:ea typeface="Courier New"/>
                <a:cs typeface="Courier New"/>
                <a:sym typeface="Courier New"/>
              </a:rPr>
              <a:t>tips_df</a:t>
            </a:r>
            <a:r>
              <a:rPr lang="en" sz="1600" b="1" dirty="0">
                <a:solidFill>
                  <a:srgbClr val="080808"/>
                </a:solidFill>
                <a:latin typeface="Courier New"/>
                <a:ea typeface="Courier New"/>
                <a:cs typeface="Courier New"/>
                <a:sym typeface="Courier New"/>
              </a:rPr>
              <a:t>      = </a:t>
            </a:r>
            <a:r>
              <a:rPr lang="en" sz="1600" b="1" dirty="0" err="1">
                <a:solidFill>
                  <a:srgbClr val="080808"/>
                </a:solidFill>
                <a:latin typeface="Courier New"/>
                <a:ea typeface="Courier New"/>
                <a:cs typeface="Courier New"/>
                <a:sym typeface="Courier New"/>
              </a:rPr>
              <a:t>create_df_from_json</a:t>
            </a:r>
            <a:r>
              <a:rPr lang="en" sz="1600" b="1" dirty="0">
                <a:solidFill>
                  <a:srgbClr val="080808"/>
                </a:solidFill>
                <a:latin typeface="Courier New"/>
                <a:ea typeface="Courier New"/>
                <a:cs typeface="Courier New"/>
                <a:sym typeface="Courier New"/>
              </a:rPr>
              <a:t>(</a:t>
            </a:r>
            <a:r>
              <a:rPr lang="en" sz="1600" b="1" dirty="0">
                <a:solidFill>
                  <a:srgbClr val="067D17"/>
                </a:solidFill>
                <a:latin typeface="Courier New"/>
                <a:ea typeface="Courier New"/>
                <a:cs typeface="Courier New"/>
                <a:sym typeface="Courier New"/>
              </a:rPr>
              <a:t>"fixtures/</a:t>
            </a:r>
            <a:r>
              <a:rPr lang="en" sz="1600" b="1" dirty="0" err="1">
                <a:solidFill>
                  <a:srgbClr val="067D17"/>
                </a:solidFill>
                <a:latin typeface="Courier New"/>
                <a:ea typeface="Courier New"/>
                <a:cs typeface="Courier New"/>
                <a:sym typeface="Courier New"/>
              </a:rPr>
              <a:t>tips.json</a:t>
            </a:r>
            <a:r>
              <a:rPr lang="en" sz="1600" b="1" dirty="0">
                <a:solidFill>
                  <a:srgbClr val="067D17"/>
                </a:solidFill>
                <a:latin typeface="Courier New"/>
                <a:ea typeface="Courier New"/>
                <a:cs typeface="Courier New"/>
                <a:sym typeface="Courier New"/>
              </a:rPr>
              <a:t>"</a:t>
            </a:r>
            <a:r>
              <a:rPr lang="en" sz="1600" b="1" dirty="0">
                <a:solidFill>
                  <a:srgbClr val="080808"/>
                </a:solidFill>
                <a:latin typeface="Courier New"/>
                <a:ea typeface="Courier New"/>
                <a:cs typeface="Courier New"/>
                <a:sym typeface="Courier New"/>
              </a:rPr>
              <a:t>, spark)</a:t>
            </a:r>
            <a:endParaRPr sz="1600" b="1" dirty="0">
              <a:solidFill>
                <a:srgbClr val="080808"/>
              </a:solidFill>
              <a:latin typeface="Courier New"/>
              <a:ea typeface="Courier New"/>
              <a:cs typeface="Courier New"/>
              <a:sym typeface="Courier New"/>
            </a:endParaRPr>
          </a:p>
          <a:p>
            <a:pPr marL="0" lvl="0" indent="0" algn="l" rtl="0">
              <a:spcBef>
                <a:spcPts val="0"/>
              </a:spcBef>
              <a:spcAft>
                <a:spcPts val="0"/>
              </a:spcAft>
              <a:buNone/>
            </a:pPr>
            <a:r>
              <a:rPr lang="en" sz="1600" b="1" dirty="0">
                <a:solidFill>
                  <a:srgbClr val="080808"/>
                </a:solidFill>
                <a:latin typeface="Courier New"/>
                <a:ea typeface="Courier New"/>
                <a:cs typeface="Courier New"/>
                <a:sym typeface="Courier New"/>
              </a:rPr>
              <a:t>  </a:t>
            </a:r>
            <a:r>
              <a:rPr lang="en" sz="1600" b="1" dirty="0" err="1">
                <a:solidFill>
                  <a:srgbClr val="080808"/>
                </a:solidFill>
                <a:latin typeface="Courier New"/>
                <a:ea typeface="Courier New"/>
                <a:cs typeface="Courier New"/>
                <a:sym typeface="Courier New"/>
              </a:rPr>
              <a:t>business_df</a:t>
            </a:r>
            <a:r>
              <a:rPr lang="en" sz="1600" b="1" dirty="0">
                <a:solidFill>
                  <a:srgbClr val="080808"/>
                </a:solidFill>
                <a:latin typeface="Courier New"/>
                <a:ea typeface="Courier New"/>
                <a:cs typeface="Courier New"/>
                <a:sym typeface="Courier New"/>
              </a:rPr>
              <a:t>  = </a:t>
            </a:r>
            <a:r>
              <a:rPr lang="en" sz="1600" b="1" dirty="0" err="1">
                <a:solidFill>
                  <a:srgbClr val="080808"/>
                </a:solidFill>
                <a:latin typeface="Courier New"/>
                <a:ea typeface="Courier New"/>
                <a:cs typeface="Courier New"/>
                <a:sym typeface="Courier New"/>
              </a:rPr>
              <a:t>create_df_from_json</a:t>
            </a:r>
            <a:r>
              <a:rPr lang="en" sz="1600" b="1" dirty="0">
                <a:solidFill>
                  <a:srgbClr val="080808"/>
                </a:solidFill>
                <a:latin typeface="Courier New"/>
                <a:ea typeface="Courier New"/>
                <a:cs typeface="Courier New"/>
                <a:sym typeface="Courier New"/>
              </a:rPr>
              <a:t>(</a:t>
            </a:r>
            <a:r>
              <a:rPr lang="en" sz="1600" b="1" dirty="0">
                <a:solidFill>
                  <a:srgbClr val="067D17"/>
                </a:solidFill>
                <a:latin typeface="Courier New"/>
                <a:ea typeface="Courier New"/>
                <a:cs typeface="Courier New"/>
                <a:sym typeface="Courier New"/>
              </a:rPr>
              <a:t>"fixtures/</a:t>
            </a:r>
            <a:r>
              <a:rPr lang="en" sz="1600" b="1" dirty="0" err="1">
                <a:solidFill>
                  <a:srgbClr val="067D17"/>
                </a:solidFill>
                <a:latin typeface="Courier New"/>
                <a:ea typeface="Courier New"/>
                <a:cs typeface="Courier New"/>
                <a:sym typeface="Courier New"/>
              </a:rPr>
              <a:t>business.json</a:t>
            </a:r>
            <a:r>
              <a:rPr lang="en" sz="1600" b="1" dirty="0">
                <a:solidFill>
                  <a:srgbClr val="067D17"/>
                </a:solidFill>
                <a:latin typeface="Courier New"/>
                <a:ea typeface="Courier New"/>
                <a:cs typeface="Courier New"/>
                <a:sym typeface="Courier New"/>
              </a:rPr>
              <a:t>"</a:t>
            </a:r>
            <a:r>
              <a:rPr lang="en" sz="1600" b="1" dirty="0">
                <a:solidFill>
                  <a:srgbClr val="080808"/>
                </a:solidFill>
                <a:latin typeface="Courier New"/>
                <a:ea typeface="Courier New"/>
                <a:cs typeface="Courier New"/>
                <a:sym typeface="Courier New"/>
              </a:rPr>
              <a:t>, spark)</a:t>
            </a:r>
            <a:endParaRPr sz="1600" b="1" dirty="0">
              <a:solidFill>
                <a:srgbClr val="080808"/>
              </a:solidFill>
              <a:latin typeface="Courier New"/>
              <a:ea typeface="Courier New"/>
              <a:cs typeface="Courier New"/>
              <a:sym typeface="Courier New"/>
            </a:endParaRPr>
          </a:p>
          <a:p>
            <a:pPr marL="0" lvl="0" indent="0" algn="l" rtl="0">
              <a:spcBef>
                <a:spcPts val="0"/>
              </a:spcBef>
              <a:spcAft>
                <a:spcPts val="0"/>
              </a:spcAft>
              <a:buNone/>
            </a:pPr>
            <a:r>
              <a:rPr lang="en" sz="1600" b="1" dirty="0">
                <a:solidFill>
                  <a:srgbClr val="080808"/>
                </a:solidFill>
                <a:latin typeface="Courier New"/>
                <a:ea typeface="Courier New"/>
                <a:cs typeface="Courier New"/>
                <a:sym typeface="Courier New"/>
              </a:rPr>
              <a:t>  </a:t>
            </a:r>
            <a:r>
              <a:rPr lang="en" sz="1600" b="1" dirty="0" err="1">
                <a:solidFill>
                  <a:srgbClr val="080808"/>
                </a:solidFill>
                <a:latin typeface="Courier New"/>
                <a:ea typeface="Courier New"/>
                <a:cs typeface="Courier New"/>
                <a:sym typeface="Courier New"/>
              </a:rPr>
              <a:t>m_reviews_df</a:t>
            </a:r>
            <a:r>
              <a:rPr lang="en" sz="1600" b="1" dirty="0">
                <a:solidFill>
                  <a:srgbClr val="080808"/>
                </a:solidFill>
                <a:latin typeface="Courier New"/>
                <a:ea typeface="Courier New"/>
                <a:cs typeface="Courier New"/>
                <a:sym typeface="Courier New"/>
              </a:rPr>
              <a:t> = </a:t>
            </a:r>
            <a:r>
              <a:rPr lang="en" sz="1600" b="1" dirty="0" err="1">
                <a:solidFill>
                  <a:srgbClr val="080808"/>
                </a:solidFill>
                <a:latin typeface="Courier New"/>
                <a:ea typeface="Courier New"/>
                <a:cs typeface="Courier New"/>
                <a:sym typeface="Courier New"/>
              </a:rPr>
              <a:t>create_df_from_json</a:t>
            </a:r>
            <a:r>
              <a:rPr lang="en" sz="1600" b="1" dirty="0">
                <a:solidFill>
                  <a:srgbClr val="080808"/>
                </a:solidFill>
                <a:latin typeface="Courier New"/>
                <a:ea typeface="Courier New"/>
                <a:cs typeface="Courier New"/>
                <a:sym typeface="Courier New"/>
              </a:rPr>
              <a:t>(</a:t>
            </a:r>
            <a:r>
              <a:rPr lang="en" sz="1600" b="1" dirty="0">
                <a:solidFill>
                  <a:srgbClr val="067D17"/>
                </a:solidFill>
                <a:latin typeface="Courier New"/>
                <a:ea typeface="Courier New"/>
                <a:cs typeface="Courier New"/>
                <a:sym typeface="Courier New"/>
              </a:rPr>
              <a:t>"fixtures/</a:t>
            </a:r>
            <a:r>
              <a:rPr lang="en" sz="1600" b="1" dirty="0" err="1">
                <a:solidFill>
                  <a:srgbClr val="067D17"/>
                </a:solidFill>
                <a:latin typeface="Courier New"/>
                <a:ea typeface="Courier New"/>
                <a:cs typeface="Courier New"/>
                <a:sym typeface="Courier New"/>
              </a:rPr>
              <a:t>mobile_reviews.json</a:t>
            </a:r>
            <a:r>
              <a:rPr lang="en" sz="1600" b="1" dirty="0">
                <a:solidFill>
                  <a:srgbClr val="067D17"/>
                </a:solidFill>
                <a:latin typeface="Courier New"/>
                <a:ea typeface="Courier New"/>
                <a:cs typeface="Courier New"/>
                <a:sym typeface="Courier New"/>
              </a:rPr>
              <a:t>"</a:t>
            </a:r>
            <a:r>
              <a:rPr lang="en" sz="1600" b="1" dirty="0">
                <a:solidFill>
                  <a:srgbClr val="080808"/>
                </a:solidFill>
                <a:latin typeface="Courier New"/>
                <a:ea typeface="Courier New"/>
                <a:cs typeface="Courier New"/>
                <a:sym typeface="Courier New"/>
              </a:rPr>
              <a:t>, spark)</a:t>
            </a:r>
            <a:endParaRPr sz="1600" b="1" dirty="0">
              <a:solidFill>
                <a:srgbClr val="080808"/>
              </a:solidFill>
              <a:latin typeface="Courier New"/>
              <a:ea typeface="Courier New"/>
              <a:cs typeface="Courier New"/>
              <a:sym typeface="Courier New"/>
            </a:endParaRPr>
          </a:p>
          <a:p>
            <a:pPr marL="0" lvl="0" indent="0" algn="l" rtl="0">
              <a:spcBef>
                <a:spcPts val="0"/>
              </a:spcBef>
              <a:spcAft>
                <a:spcPts val="0"/>
              </a:spcAft>
              <a:buNone/>
            </a:pPr>
            <a:endParaRPr sz="1600" b="1" dirty="0">
              <a:solidFill>
                <a:srgbClr val="080808"/>
              </a:solidFill>
              <a:latin typeface="Courier New"/>
              <a:ea typeface="Courier New"/>
              <a:cs typeface="Courier New"/>
              <a:sym typeface="Courier New"/>
            </a:endParaRPr>
          </a:p>
          <a:p>
            <a:pPr marL="0" lvl="0" indent="0" algn="l" rtl="0">
              <a:spcBef>
                <a:spcPts val="0"/>
              </a:spcBef>
              <a:spcAft>
                <a:spcPts val="0"/>
              </a:spcAft>
              <a:buNone/>
            </a:pPr>
            <a:r>
              <a:rPr lang="en" sz="1600" b="1" dirty="0">
                <a:solidFill>
                  <a:srgbClr val="080808"/>
                </a:solidFill>
                <a:latin typeface="Courier New"/>
                <a:ea typeface="Courier New"/>
                <a:cs typeface="Courier New"/>
                <a:sym typeface="Courier New"/>
              </a:rPr>
              <a:t>  </a:t>
            </a:r>
            <a:r>
              <a:rPr lang="en" sz="1600" b="1" dirty="0" err="1">
                <a:solidFill>
                  <a:srgbClr val="080808"/>
                </a:solidFill>
                <a:latin typeface="Courier New"/>
                <a:ea typeface="Courier New"/>
                <a:cs typeface="Courier New"/>
                <a:sym typeface="Courier New"/>
              </a:rPr>
              <a:t>actual_df</a:t>
            </a:r>
            <a:r>
              <a:rPr lang="en" sz="1600" b="1" dirty="0">
                <a:solidFill>
                  <a:srgbClr val="080808"/>
                </a:solidFill>
                <a:latin typeface="Courier New"/>
                <a:ea typeface="Courier New"/>
                <a:cs typeface="Courier New"/>
                <a:sym typeface="Courier New"/>
              </a:rPr>
              <a:t> = transform(</a:t>
            </a:r>
            <a:endParaRPr sz="1600" b="1" dirty="0">
              <a:solidFill>
                <a:srgbClr val="080808"/>
              </a:solidFill>
              <a:latin typeface="Courier New"/>
              <a:ea typeface="Courier New"/>
              <a:cs typeface="Courier New"/>
              <a:sym typeface="Courier New"/>
            </a:endParaRPr>
          </a:p>
          <a:p>
            <a:pPr marL="0" lvl="0" indent="0" algn="l" rtl="0">
              <a:spcBef>
                <a:spcPts val="0"/>
              </a:spcBef>
              <a:spcAft>
                <a:spcPts val="0"/>
              </a:spcAft>
              <a:buNone/>
            </a:pPr>
            <a:r>
              <a:rPr lang="en" sz="1600" b="1" dirty="0">
                <a:solidFill>
                  <a:srgbClr val="080808"/>
                </a:solidFill>
                <a:latin typeface="Courier New"/>
                <a:ea typeface="Courier New"/>
                <a:cs typeface="Courier New"/>
                <a:sym typeface="Courier New"/>
              </a:rPr>
              <a:t>    </a:t>
            </a:r>
            <a:r>
              <a:rPr lang="en" sz="1600" b="1" dirty="0" err="1">
                <a:solidFill>
                  <a:srgbClr val="080808"/>
                </a:solidFill>
                <a:latin typeface="Courier New"/>
                <a:ea typeface="Courier New"/>
                <a:cs typeface="Courier New"/>
                <a:sym typeface="Courier New"/>
              </a:rPr>
              <a:t>business_df</a:t>
            </a:r>
            <a:r>
              <a:rPr lang="en" sz="1600" b="1" dirty="0">
                <a:solidFill>
                  <a:srgbClr val="080808"/>
                </a:solidFill>
                <a:latin typeface="Courier New"/>
                <a:ea typeface="Courier New"/>
                <a:cs typeface="Courier New"/>
                <a:sym typeface="Courier New"/>
              </a:rPr>
              <a:t>,</a:t>
            </a:r>
            <a:endParaRPr sz="1600" b="1" dirty="0">
              <a:solidFill>
                <a:srgbClr val="080808"/>
              </a:solidFill>
              <a:latin typeface="Courier New"/>
              <a:ea typeface="Courier New"/>
              <a:cs typeface="Courier New"/>
              <a:sym typeface="Courier New"/>
            </a:endParaRPr>
          </a:p>
          <a:p>
            <a:pPr marL="0" lvl="0" indent="0" algn="l" rtl="0">
              <a:spcBef>
                <a:spcPts val="0"/>
              </a:spcBef>
              <a:spcAft>
                <a:spcPts val="0"/>
              </a:spcAft>
              <a:buNone/>
            </a:pPr>
            <a:r>
              <a:rPr lang="en" sz="1600" b="1" dirty="0">
                <a:solidFill>
                  <a:srgbClr val="080808"/>
                </a:solidFill>
                <a:latin typeface="Courier New"/>
                <a:ea typeface="Courier New"/>
                <a:cs typeface="Courier New"/>
                <a:sym typeface="Courier New"/>
              </a:rPr>
              <a:t>    </a:t>
            </a:r>
            <a:r>
              <a:rPr lang="en" sz="1600" b="1" dirty="0" err="1">
                <a:solidFill>
                  <a:srgbClr val="080808"/>
                </a:solidFill>
                <a:latin typeface="Courier New"/>
                <a:ea typeface="Courier New"/>
                <a:cs typeface="Courier New"/>
                <a:sym typeface="Courier New"/>
              </a:rPr>
              <a:t>checkin_df</a:t>
            </a:r>
            <a:r>
              <a:rPr lang="en" sz="1600" b="1" dirty="0">
                <a:solidFill>
                  <a:srgbClr val="080808"/>
                </a:solidFill>
                <a:latin typeface="Courier New"/>
                <a:ea typeface="Courier New"/>
                <a:cs typeface="Courier New"/>
                <a:sym typeface="Courier New"/>
              </a:rPr>
              <a:t>,</a:t>
            </a:r>
            <a:endParaRPr sz="1600" b="1" dirty="0">
              <a:solidFill>
                <a:srgbClr val="080808"/>
              </a:solidFill>
              <a:latin typeface="Courier New"/>
              <a:ea typeface="Courier New"/>
              <a:cs typeface="Courier New"/>
              <a:sym typeface="Courier New"/>
            </a:endParaRPr>
          </a:p>
          <a:p>
            <a:pPr marL="0" lvl="0" indent="0" algn="l" rtl="0">
              <a:spcBef>
                <a:spcPts val="0"/>
              </a:spcBef>
              <a:spcAft>
                <a:spcPts val="0"/>
              </a:spcAft>
              <a:buNone/>
            </a:pPr>
            <a:r>
              <a:rPr lang="en" sz="1600" b="1" dirty="0">
                <a:solidFill>
                  <a:srgbClr val="080808"/>
                </a:solidFill>
                <a:latin typeface="Courier New"/>
                <a:ea typeface="Courier New"/>
                <a:cs typeface="Courier New"/>
                <a:sym typeface="Courier New"/>
              </a:rPr>
              <a:t>    </a:t>
            </a:r>
            <a:r>
              <a:rPr lang="en" sz="1600" b="1" dirty="0" err="1">
                <a:solidFill>
                  <a:srgbClr val="080808"/>
                </a:solidFill>
                <a:latin typeface="Courier New"/>
                <a:ea typeface="Courier New"/>
                <a:cs typeface="Courier New"/>
                <a:sym typeface="Courier New"/>
              </a:rPr>
              <a:t>b_reviews_df</a:t>
            </a:r>
            <a:r>
              <a:rPr lang="en" sz="1600" b="1" dirty="0">
                <a:solidFill>
                  <a:srgbClr val="080808"/>
                </a:solidFill>
                <a:latin typeface="Courier New"/>
                <a:ea typeface="Courier New"/>
                <a:cs typeface="Courier New"/>
                <a:sym typeface="Courier New"/>
              </a:rPr>
              <a:t>,</a:t>
            </a:r>
            <a:endParaRPr sz="1600" b="1" dirty="0">
              <a:solidFill>
                <a:srgbClr val="080808"/>
              </a:solidFill>
              <a:latin typeface="Courier New"/>
              <a:ea typeface="Courier New"/>
              <a:cs typeface="Courier New"/>
              <a:sym typeface="Courier New"/>
            </a:endParaRPr>
          </a:p>
          <a:p>
            <a:pPr marL="0" lvl="0" indent="0" algn="l" rtl="0">
              <a:spcBef>
                <a:spcPts val="0"/>
              </a:spcBef>
              <a:spcAft>
                <a:spcPts val="0"/>
              </a:spcAft>
              <a:buNone/>
            </a:pPr>
            <a:r>
              <a:rPr lang="en" sz="1600" b="1" dirty="0">
                <a:solidFill>
                  <a:srgbClr val="080808"/>
                </a:solidFill>
                <a:latin typeface="Courier New"/>
                <a:ea typeface="Courier New"/>
                <a:cs typeface="Courier New"/>
                <a:sym typeface="Courier New"/>
              </a:rPr>
              <a:t>    </a:t>
            </a:r>
            <a:r>
              <a:rPr lang="en" sz="1600" b="1" dirty="0" err="1">
                <a:solidFill>
                  <a:srgbClr val="080808"/>
                </a:solidFill>
                <a:latin typeface="Courier New"/>
                <a:ea typeface="Courier New"/>
                <a:cs typeface="Courier New"/>
                <a:sym typeface="Courier New"/>
              </a:rPr>
              <a:t>tips_df</a:t>
            </a:r>
            <a:r>
              <a:rPr lang="en" sz="1600" b="1" dirty="0">
                <a:solidFill>
                  <a:srgbClr val="080808"/>
                </a:solidFill>
                <a:latin typeface="Courier New"/>
                <a:ea typeface="Courier New"/>
                <a:cs typeface="Courier New"/>
                <a:sym typeface="Courier New"/>
              </a:rPr>
              <a:t>,</a:t>
            </a:r>
            <a:endParaRPr sz="1600" b="1" dirty="0">
              <a:solidFill>
                <a:srgbClr val="080808"/>
              </a:solidFill>
              <a:latin typeface="Courier New"/>
              <a:ea typeface="Courier New"/>
              <a:cs typeface="Courier New"/>
              <a:sym typeface="Courier New"/>
            </a:endParaRPr>
          </a:p>
          <a:p>
            <a:pPr marL="0" lvl="0" indent="0" algn="l" rtl="0">
              <a:spcBef>
                <a:spcPts val="0"/>
              </a:spcBef>
              <a:spcAft>
                <a:spcPts val="0"/>
              </a:spcAft>
              <a:buNone/>
            </a:pPr>
            <a:r>
              <a:rPr lang="en" sz="1600" b="1" dirty="0">
                <a:solidFill>
                  <a:srgbClr val="080808"/>
                </a:solidFill>
                <a:latin typeface="Courier New"/>
                <a:ea typeface="Courier New"/>
                <a:cs typeface="Courier New"/>
                <a:sym typeface="Courier New"/>
              </a:rPr>
              <a:t>    </a:t>
            </a:r>
            <a:r>
              <a:rPr lang="en" sz="1600" b="1" dirty="0" err="1">
                <a:solidFill>
                  <a:srgbClr val="080808"/>
                </a:solidFill>
                <a:latin typeface="Courier New"/>
                <a:ea typeface="Courier New"/>
                <a:cs typeface="Courier New"/>
                <a:sym typeface="Courier New"/>
              </a:rPr>
              <a:t>m_reviews_df</a:t>
            </a:r>
            <a:r>
              <a:rPr lang="en" sz="1600" b="1" dirty="0">
                <a:solidFill>
                  <a:srgbClr val="080808"/>
                </a:solidFill>
                <a:latin typeface="Courier New"/>
                <a:ea typeface="Courier New"/>
                <a:cs typeface="Courier New"/>
                <a:sym typeface="Courier New"/>
              </a:rPr>
              <a:t>,</a:t>
            </a:r>
            <a:endParaRPr sz="1600" b="1" dirty="0">
              <a:solidFill>
                <a:srgbClr val="080808"/>
              </a:solidFill>
              <a:latin typeface="Courier New"/>
              <a:ea typeface="Courier New"/>
              <a:cs typeface="Courier New"/>
              <a:sym typeface="Courier New"/>
            </a:endParaRPr>
          </a:p>
          <a:p>
            <a:pPr marL="0" lvl="0" indent="0" algn="l" rtl="0">
              <a:spcBef>
                <a:spcPts val="0"/>
              </a:spcBef>
              <a:spcAft>
                <a:spcPts val="0"/>
              </a:spcAft>
              <a:buNone/>
            </a:pPr>
            <a:r>
              <a:rPr lang="en" sz="1600" b="1" dirty="0">
                <a:solidFill>
                  <a:srgbClr val="080808"/>
                </a:solidFill>
                <a:latin typeface="Courier New"/>
                <a:ea typeface="Courier New"/>
                <a:cs typeface="Courier New"/>
                <a:sym typeface="Courier New"/>
              </a:rPr>
              <a:t>    datetime(</a:t>
            </a:r>
            <a:r>
              <a:rPr lang="en" sz="1600" b="1" dirty="0">
                <a:solidFill>
                  <a:srgbClr val="1750EB"/>
                </a:solidFill>
                <a:latin typeface="Courier New"/>
                <a:ea typeface="Courier New"/>
                <a:cs typeface="Courier New"/>
                <a:sym typeface="Courier New"/>
              </a:rPr>
              <a:t>2022</a:t>
            </a:r>
            <a:r>
              <a:rPr lang="en" sz="1600" b="1" dirty="0">
                <a:solidFill>
                  <a:srgbClr val="080808"/>
                </a:solidFill>
                <a:latin typeface="Courier New"/>
                <a:ea typeface="Courier New"/>
                <a:cs typeface="Courier New"/>
                <a:sym typeface="Courier New"/>
              </a:rPr>
              <a:t>, </a:t>
            </a:r>
            <a:r>
              <a:rPr lang="en" sz="1600" b="1" dirty="0">
                <a:solidFill>
                  <a:srgbClr val="1750EB"/>
                </a:solidFill>
                <a:latin typeface="Courier New"/>
                <a:ea typeface="Courier New"/>
                <a:cs typeface="Courier New"/>
                <a:sym typeface="Courier New"/>
              </a:rPr>
              <a:t>4</a:t>
            </a:r>
            <a:r>
              <a:rPr lang="en" sz="1600" b="1" dirty="0">
                <a:solidFill>
                  <a:srgbClr val="080808"/>
                </a:solidFill>
                <a:latin typeface="Courier New"/>
                <a:ea typeface="Courier New"/>
                <a:cs typeface="Courier New"/>
                <a:sym typeface="Courier New"/>
              </a:rPr>
              <a:t>, </a:t>
            </a:r>
            <a:r>
              <a:rPr lang="en" sz="1600" b="1" dirty="0">
                <a:solidFill>
                  <a:srgbClr val="1750EB"/>
                </a:solidFill>
                <a:latin typeface="Courier New"/>
                <a:ea typeface="Courier New"/>
                <a:cs typeface="Courier New"/>
                <a:sym typeface="Courier New"/>
              </a:rPr>
              <a:t>14</a:t>
            </a:r>
            <a:r>
              <a:rPr lang="en" sz="1600" b="1" dirty="0">
                <a:solidFill>
                  <a:srgbClr val="080808"/>
                </a:solidFill>
                <a:latin typeface="Courier New"/>
                <a:ea typeface="Courier New"/>
                <a:cs typeface="Courier New"/>
                <a:sym typeface="Courier New"/>
              </a:rPr>
              <a:t>)</a:t>
            </a:r>
            <a:endParaRPr sz="1600" b="1" dirty="0">
              <a:solidFill>
                <a:srgbClr val="080808"/>
              </a:solidFill>
              <a:latin typeface="Courier New"/>
              <a:ea typeface="Courier New"/>
              <a:cs typeface="Courier New"/>
              <a:sym typeface="Courier New"/>
            </a:endParaRPr>
          </a:p>
          <a:p>
            <a:pPr marL="0" lvl="0" indent="0" algn="l" rtl="0">
              <a:spcBef>
                <a:spcPts val="0"/>
              </a:spcBef>
              <a:spcAft>
                <a:spcPts val="0"/>
              </a:spcAft>
              <a:buNone/>
            </a:pPr>
            <a:r>
              <a:rPr lang="en" sz="1600" b="1" dirty="0">
                <a:solidFill>
                  <a:srgbClr val="080808"/>
                </a:solidFill>
                <a:latin typeface="Courier New"/>
                <a:ea typeface="Courier New"/>
                <a:cs typeface="Courier New"/>
                <a:sym typeface="Courier New"/>
              </a:rPr>
              <a:t>  )</a:t>
            </a:r>
            <a:endParaRPr sz="1600" b="1" dirty="0">
              <a:solidFill>
                <a:srgbClr val="080808"/>
              </a:solidFill>
              <a:latin typeface="Courier New"/>
              <a:ea typeface="Courier New"/>
              <a:cs typeface="Courier New"/>
              <a:sym typeface="Courier New"/>
            </a:endParaRPr>
          </a:p>
          <a:p>
            <a:pPr marL="0" lvl="0" indent="0" algn="l" rtl="0">
              <a:spcBef>
                <a:spcPts val="0"/>
              </a:spcBef>
              <a:spcAft>
                <a:spcPts val="0"/>
              </a:spcAft>
              <a:buNone/>
            </a:pPr>
            <a:endParaRPr sz="1600" b="1" dirty="0">
              <a:solidFill>
                <a:srgbClr val="080808"/>
              </a:solidFill>
              <a:latin typeface="Courier New"/>
              <a:ea typeface="Courier New"/>
              <a:cs typeface="Courier New"/>
              <a:sym typeface="Courier New"/>
            </a:endParaRPr>
          </a:p>
          <a:p>
            <a:pPr marL="0" lvl="0" indent="0" algn="l" rtl="0">
              <a:spcBef>
                <a:spcPts val="0"/>
              </a:spcBef>
              <a:spcAft>
                <a:spcPts val="0"/>
              </a:spcAft>
              <a:buNone/>
            </a:pPr>
            <a:endParaRPr sz="1600" b="1" dirty="0">
              <a:solidFill>
                <a:srgbClr val="080808"/>
              </a:solidFill>
              <a:latin typeface="Courier New"/>
              <a:ea typeface="Courier New"/>
              <a:cs typeface="Courier New"/>
              <a:sym typeface="Courier New"/>
            </a:endParaRPr>
          </a:p>
          <a:p>
            <a:pPr marL="0" lvl="0" indent="0" algn="l" rtl="0">
              <a:spcBef>
                <a:spcPts val="0"/>
              </a:spcBef>
              <a:spcAft>
                <a:spcPts val="0"/>
              </a:spcAft>
              <a:buNone/>
            </a:pPr>
            <a:r>
              <a:rPr lang="en" sz="1600" b="1" dirty="0">
                <a:solidFill>
                  <a:srgbClr val="0033B3"/>
                </a:solidFill>
                <a:latin typeface="Courier New"/>
                <a:ea typeface="Courier New"/>
                <a:cs typeface="Courier New"/>
                <a:sym typeface="Courier New"/>
              </a:rPr>
              <a:t>  assert </a:t>
            </a:r>
            <a:r>
              <a:rPr lang="en" sz="1600" b="1" dirty="0" err="1">
                <a:solidFill>
                  <a:srgbClr val="080808"/>
                </a:solidFill>
                <a:latin typeface="Courier New"/>
                <a:ea typeface="Courier New"/>
                <a:cs typeface="Courier New"/>
                <a:sym typeface="Courier New"/>
              </a:rPr>
              <a:t>data_frame_to_json</a:t>
            </a:r>
            <a:r>
              <a:rPr lang="en" sz="1600" b="1" dirty="0">
                <a:solidFill>
                  <a:srgbClr val="080808"/>
                </a:solidFill>
                <a:latin typeface="Courier New"/>
                <a:ea typeface="Courier New"/>
                <a:cs typeface="Courier New"/>
                <a:sym typeface="Courier New"/>
              </a:rPr>
              <a:t>(</a:t>
            </a:r>
            <a:r>
              <a:rPr lang="en" sz="1600" b="1" dirty="0" err="1">
                <a:solidFill>
                  <a:srgbClr val="080808"/>
                </a:solidFill>
                <a:latin typeface="Courier New"/>
                <a:ea typeface="Courier New"/>
                <a:cs typeface="Courier New"/>
                <a:sym typeface="Courier New"/>
              </a:rPr>
              <a:t>actual_df</a:t>
            </a:r>
            <a:r>
              <a:rPr lang="en" sz="1600" b="1" dirty="0">
                <a:solidFill>
                  <a:srgbClr val="080808"/>
                </a:solidFill>
                <a:latin typeface="Courier New"/>
                <a:ea typeface="Courier New"/>
                <a:cs typeface="Courier New"/>
                <a:sym typeface="Courier New"/>
              </a:rPr>
              <a:t>) == </a:t>
            </a:r>
            <a:r>
              <a:rPr lang="en" sz="1600" b="1" dirty="0" err="1">
                <a:solidFill>
                  <a:srgbClr val="080808"/>
                </a:solidFill>
                <a:latin typeface="Courier New"/>
                <a:ea typeface="Courier New"/>
                <a:cs typeface="Courier New"/>
                <a:sym typeface="Courier New"/>
              </a:rPr>
              <a:t>expected_json</a:t>
            </a:r>
            <a:r>
              <a:rPr lang="en" sz="1600" b="1" dirty="0">
                <a:solidFill>
                  <a:srgbClr val="080808"/>
                </a:solidFill>
                <a:latin typeface="Courier New"/>
                <a:ea typeface="Courier New"/>
                <a:cs typeface="Courier New"/>
                <a:sym typeface="Courier New"/>
              </a:rPr>
              <a:t>()</a:t>
            </a:r>
            <a:endParaRPr sz="1600" b="1" dirty="0">
              <a:solidFill>
                <a:srgbClr val="080808"/>
              </a:solidFill>
              <a:latin typeface="Courier New"/>
              <a:ea typeface="Courier New"/>
              <a:cs typeface="Courier New"/>
              <a:sym typeface="Courier New"/>
            </a:endParaRPr>
          </a:p>
          <a:p>
            <a:pPr marL="0" lvl="0" indent="0" algn="l" rtl="0">
              <a:spcBef>
                <a:spcPts val="0"/>
              </a:spcBef>
              <a:spcAft>
                <a:spcPts val="0"/>
              </a:spcAft>
              <a:buNone/>
            </a:pPr>
            <a:endParaRPr sz="1600" b="1" dirty="0">
              <a:solidFill>
                <a:srgbClr val="080808"/>
              </a:solidFill>
              <a:latin typeface="Courier New"/>
              <a:ea typeface="Courier New"/>
              <a:cs typeface="Courier New"/>
              <a:sym typeface="Courier New"/>
            </a:endParaRPr>
          </a:p>
          <a:p>
            <a:pPr marL="0" lvl="0" indent="0" algn="l" rtl="0">
              <a:spcBef>
                <a:spcPts val="0"/>
              </a:spcBef>
              <a:spcAft>
                <a:spcPts val="0"/>
              </a:spcAft>
              <a:buNone/>
            </a:pPr>
            <a:endParaRPr dirty="0">
              <a:latin typeface="DM Sans"/>
              <a:ea typeface="DM Sans"/>
              <a:cs typeface="DM Sans"/>
              <a:sym typeface="DM Sans"/>
            </a:endParaRPr>
          </a:p>
        </p:txBody>
      </p:sp>
    </p:spTree>
    <p:extLst>
      <p:ext uri="{BB962C8B-B14F-4D97-AF65-F5344CB8AC3E}">
        <p14:creationId xmlns:p14="http://schemas.microsoft.com/office/powerpoint/2010/main" val="207250673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1149"/>
        <p:cNvGrpSpPr/>
        <p:nvPr/>
      </p:nvGrpSpPr>
      <p:grpSpPr>
        <a:xfrm>
          <a:off x="0" y="0"/>
          <a:ext cx="0" cy="0"/>
          <a:chOff x="0" y="0"/>
          <a:chExt cx="0" cy="0"/>
        </a:xfrm>
      </p:grpSpPr>
      <p:sp>
        <p:nvSpPr>
          <p:cNvPr id="1150" name="Google Shape;1150;p100"/>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65</a:t>
            </a:fld>
            <a:endParaRPr/>
          </a:p>
        </p:txBody>
      </p:sp>
      <p:sp>
        <p:nvSpPr>
          <p:cNvPr id="1151" name="Google Shape;1151;p100"/>
          <p:cNvSpPr txBox="1"/>
          <p:nvPr/>
        </p:nvSpPr>
        <p:spPr>
          <a:xfrm>
            <a:off x="4021225" y="1213675"/>
            <a:ext cx="3958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DM Sans"/>
              <a:ea typeface="DM Sans"/>
              <a:cs typeface="DM Sans"/>
              <a:sym typeface="DM Sans"/>
            </a:endParaRPr>
          </a:p>
        </p:txBody>
      </p:sp>
      <p:pic>
        <p:nvPicPr>
          <p:cNvPr id="1152" name="Google Shape;1152;p100"/>
          <p:cNvPicPr preferRelativeResize="0"/>
          <p:nvPr/>
        </p:nvPicPr>
        <p:blipFill>
          <a:blip r:embed="rId3">
            <a:alphaModFix/>
          </a:blip>
          <a:stretch>
            <a:fillRect/>
          </a:stretch>
        </p:blipFill>
        <p:spPr>
          <a:xfrm>
            <a:off x="-77725" y="0"/>
            <a:ext cx="12344386" cy="6858000"/>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1156"/>
        <p:cNvGrpSpPr/>
        <p:nvPr/>
      </p:nvGrpSpPr>
      <p:grpSpPr>
        <a:xfrm>
          <a:off x="0" y="0"/>
          <a:ext cx="0" cy="0"/>
          <a:chOff x="0" y="0"/>
          <a:chExt cx="0" cy="0"/>
        </a:xfrm>
      </p:grpSpPr>
      <p:sp>
        <p:nvSpPr>
          <p:cNvPr id="1157" name="Google Shape;1157;p10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66</a:t>
            </a:fld>
            <a:endParaRPr/>
          </a:p>
        </p:txBody>
      </p:sp>
      <p:sp>
        <p:nvSpPr>
          <p:cNvPr id="1158" name="Google Shape;1158;p101"/>
          <p:cNvSpPr txBox="1"/>
          <p:nvPr/>
        </p:nvSpPr>
        <p:spPr>
          <a:xfrm>
            <a:off x="4021225" y="1213675"/>
            <a:ext cx="3958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DM Sans"/>
              <a:ea typeface="DM Sans"/>
              <a:cs typeface="DM Sans"/>
              <a:sym typeface="DM Sans"/>
            </a:endParaRPr>
          </a:p>
        </p:txBody>
      </p:sp>
      <p:pic>
        <p:nvPicPr>
          <p:cNvPr id="1159" name="Google Shape;1159;p101"/>
          <p:cNvPicPr preferRelativeResize="0"/>
          <p:nvPr/>
        </p:nvPicPr>
        <p:blipFill>
          <a:blip r:embed="rId3">
            <a:alphaModFix/>
          </a:blip>
          <a:stretch>
            <a:fillRect/>
          </a:stretch>
        </p:blipFill>
        <p:spPr>
          <a:xfrm>
            <a:off x="-77725" y="0"/>
            <a:ext cx="12344386" cy="6858000"/>
          </a:xfrm>
          <a:prstGeom prst="rect">
            <a:avLst/>
          </a:prstGeom>
          <a:noFill/>
          <a:ln>
            <a:noFill/>
          </a:ln>
        </p:spPr>
      </p:pic>
      <p:sp>
        <p:nvSpPr>
          <p:cNvPr id="1160" name="Google Shape;1160;p101"/>
          <p:cNvSpPr txBox="1"/>
          <p:nvPr/>
        </p:nvSpPr>
        <p:spPr>
          <a:xfrm>
            <a:off x="438700" y="1858950"/>
            <a:ext cx="7048200" cy="3140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400" b="1">
                <a:solidFill>
                  <a:srgbClr val="202124"/>
                </a:solidFill>
                <a:latin typeface="Nothing You Could Do"/>
                <a:ea typeface="Nothing You Could Do"/>
                <a:cs typeface="Nothing You Could Do"/>
                <a:sym typeface="Nothing You Could Do"/>
              </a:rPr>
              <a:t>"Have you ever heard of a Saff squeeze?"</a:t>
            </a:r>
            <a:endParaRPr sz="6400" b="1">
              <a:latin typeface="Nothing You Could Do"/>
              <a:ea typeface="Nothing You Could Do"/>
              <a:cs typeface="Nothing You Could Do"/>
              <a:sym typeface="Nothing You Could Do"/>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65" name="Google Shape;1165;p102"/>
          <p:cNvSpPr/>
          <p:nvPr/>
        </p:nvSpPr>
        <p:spPr>
          <a:xfrm>
            <a:off x="8720925" y="5043850"/>
            <a:ext cx="1618500" cy="1013700"/>
          </a:xfrm>
          <a:prstGeom prst="rect">
            <a:avLst/>
          </a:prstGeom>
          <a:solidFill>
            <a:schemeClr val="lt2"/>
          </a:solid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102"/>
          <p:cNvSpPr/>
          <p:nvPr/>
        </p:nvSpPr>
        <p:spPr>
          <a:xfrm>
            <a:off x="8720925" y="4305650"/>
            <a:ext cx="1618500" cy="583500"/>
          </a:xfrm>
          <a:prstGeom prst="rect">
            <a:avLst/>
          </a:prstGeom>
          <a:solidFill>
            <a:schemeClr val="lt2"/>
          </a:solid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102"/>
          <p:cNvSpPr/>
          <p:nvPr/>
        </p:nvSpPr>
        <p:spPr>
          <a:xfrm>
            <a:off x="8720925" y="3137250"/>
            <a:ext cx="1618500" cy="1013700"/>
          </a:xfrm>
          <a:prstGeom prst="rect">
            <a:avLst/>
          </a:prstGeom>
          <a:solidFill>
            <a:schemeClr val="lt2"/>
          </a:solid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102"/>
          <p:cNvSpPr/>
          <p:nvPr/>
        </p:nvSpPr>
        <p:spPr>
          <a:xfrm>
            <a:off x="8720925" y="1968500"/>
            <a:ext cx="1618500" cy="583500"/>
          </a:xfrm>
          <a:prstGeom prst="rect">
            <a:avLst/>
          </a:prstGeom>
          <a:solidFill>
            <a:schemeClr val="lt2"/>
          </a:solid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102"/>
          <p:cNvSpPr/>
          <p:nvPr/>
        </p:nvSpPr>
        <p:spPr>
          <a:xfrm>
            <a:off x="2861800" y="1675825"/>
            <a:ext cx="1618500" cy="4331400"/>
          </a:xfrm>
          <a:prstGeom prst="rect">
            <a:avLst/>
          </a:prstGeom>
          <a:solidFill>
            <a:schemeClr val="lt2"/>
          </a:solidFill>
          <a:ln w="381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67</a:t>
            </a:fld>
            <a:endParaRPr/>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The Saff Squeeze</a:t>
            </a:r>
            <a:endParaRPr/>
          </a:p>
        </p:txBody>
      </p:sp>
      <p:sp>
        <p:nvSpPr>
          <p:cNvPr id="1172" name="Google Shape;1172;p102"/>
          <p:cNvSpPr txBox="1">
            <a:spLocks noGrp="1"/>
          </p:cNvSpPr>
          <p:nvPr>
            <p:ph type="subTitle" idx="1"/>
          </p:nvPr>
        </p:nvSpPr>
        <p:spPr>
          <a:xfrm>
            <a:off x="749245" y="1029801"/>
            <a:ext cx="10659300" cy="583500"/>
          </a:xfrm>
          <a:prstGeom prst="rect">
            <a:avLst/>
          </a:prstGeom>
        </p:spPr>
        <p:txBody>
          <a:bodyPr spcFirstLastPara="1" wrap="square" lIns="0" tIns="0" rIns="0" bIns="0" anchor="t" anchorCtr="0">
            <a:noAutofit/>
          </a:bodyPr>
          <a:lstStyle/>
          <a:p>
            <a:pPr marL="0" lvl="0" indent="0" algn="l" rtl="0">
              <a:spcBef>
                <a:spcPts val="1100"/>
              </a:spcBef>
              <a:spcAft>
                <a:spcPts val="0"/>
              </a:spcAft>
              <a:buNone/>
            </a:pPr>
            <a:r>
              <a:rPr lang="en" dirty="0"/>
              <a:t>Create a simpler test based off of a big one</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pic>
        <p:nvPicPr>
          <p:cNvPr id="1174" name="Google Shape;1174;p102"/>
          <p:cNvPicPr preferRelativeResize="0"/>
          <p:nvPr/>
        </p:nvPicPr>
        <p:blipFill>
          <a:blip r:embed="rId3">
            <a:alphaModFix/>
          </a:blip>
          <a:stretch>
            <a:fillRect/>
          </a:stretch>
        </p:blipFill>
        <p:spPr>
          <a:xfrm>
            <a:off x="609450" y="1573380"/>
            <a:ext cx="3151925" cy="4537221"/>
          </a:xfrm>
          <a:prstGeom prst="rect">
            <a:avLst/>
          </a:prstGeom>
          <a:noFill/>
          <a:ln>
            <a:noFill/>
          </a:ln>
        </p:spPr>
      </p:pic>
      <p:sp>
        <p:nvSpPr>
          <p:cNvPr id="1175" name="Google Shape;1175;p102"/>
          <p:cNvSpPr txBox="1"/>
          <p:nvPr/>
        </p:nvSpPr>
        <p:spPr>
          <a:xfrm>
            <a:off x="4702875" y="3256675"/>
            <a:ext cx="1618500" cy="116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latin typeface="DM Sans"/>
                <a:ea typeface="DM Sans"/>
                <a:cs typeface="DM Sans"/>
                <a:sym typeface="DM Sans"/>
              </a:rPr>
              <a:t>A large integration test covers all of this code</a:t>
            </a:r>
            <a:endParaRPr sz="1600">
              <a:latin typeface="DM Sans"/>
              <a:ea typeface="DM Sans"/>
              <a:cs typeface="DM Sans"/>
              <a:sym typeface="DM Sans"/>
            </a:endParaRPr>
          </a:p>
        </p:txBody>
      </p:sp>
      <p:pic>
        <p:nvPicPr>
          <p:cNvPr id="1176" name="Google Shape;1176;p102"/>
          <p:cNvPicPr preferRelativeResize="0"/>
          <p:nvPr/>
        </p:nvPicPr>
        <p:blipFill>
          <a:blip r:embed="rId3">
            <a:alphaModFix/>
          </a:blip>
          <a:stretch>
            <a:fillRect/>
          </a:stretch>
        </p:blipFill>
        <p:spPr>
          <a:xfrm>
            <a:off x="6543950" y="1572917"/>
            <a:ext cx="3151925" cy="4537221"/>
          </a:xfrm>
          <a:prstGeom prst="rect">
            <a:avLst/>
          </a:prstGeom>
          <a:noFill/>
          <a:ln>
            <a:noFill/>
          </a:ln>
        </p:spPr>
      </p:pic>
      <p:sp>
        <p:nvSpPr>
          <p:cNvPr id="1177" name="Google Shape;1177;p102"/>
          <p:cNvSpPr txBox="1"/>
          <p:nvPr/>
        </p:nvSpPr>
        <p:spPr>
          <a:xfrm>
            <a:off x="10450575" y="3257138"/>
            <a:ext cx="1618500" cy="1416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latin typeface="DM Sans"/>
                <a:ea typeface="DM Sans"/>
                <a:cs typeface="DM Sans"/>
                <a:sym typeface="DM Sans"/>
              </a:rPr>
              <a:t>A Saff Squeeze helps us write smaller tests for specific bugs</a:t>
            </a:r>
            <a:endParaRPr sz="1600">
              <a:latin typeface="DM Sans"/>
              <a:ea typeface="DM Sans"/>
              <a:cs typeface="DM Sans"/>
              <a:sym typeface="DM Sans"/>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66" name="Google Shape;1166;p102"/>
          <p:cNvSpPr/>
          <p:nvPr/>
        </p:nvSpPr>
        <p:spPr>
          <a:xfrm>
            <a:off x="8832075" y="5423725"/>
            <a:ext cx="1618500" cy="583500"/>
          </a:xfrm>
          <a:prstGeom prst="rect">
            <a:avLst/>
          </a:prstGeom>
          <a:solidFill>
            <a:schemeClr val="lt2"/>
          </a:solid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102"/>
          <p:cNvSpPr/>
          <p:nvPr/>
        </p:nvSpPr>
        <p:spPr>
          <a:xfrm>
            <a:off x="2861800" y="1675825"/>
            <a:ext cx="1618500" cy="4331400"/>
          </a:xfrm>
          <a:prstGeom prst="rect">
            <a:avLst/>
          </a:prstGeom>
          <a:solidFill>
            <a:schemeClr val="lt2"/>
          </a:solidFill>
          <a:ln w="381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68</a:t>
            </a:fld>
            <a:endParaRPr/>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The Saff Squeeze</a:t>
            </a:r>
            <a:endParaRPr/>
          </a:p>
        </p:txBody>
      </p:sp>
      <p:sp>
        <p:nvSpPr>
          <p:cNvPr id="1172" name="Google Shape;1172;p102"/>
          <p:cNvSpPr txBox="1">
            <a:spLocks noGrp="1"/>
          </p:cNvSpPr>
          <p:nvPr>
            <p:ph type="subTitle" idx="1"/>
          </p:nvPr>
        </p:nvSpPr>
        <p:spPr>
          <a:xfrm>
            <a:off x="749245" y="1029801"/>
            <a:ext cx="10659300" cy="583500"/>
          </a:xfrm>
          <a:prstGeom prst="rect">
            <a:avLst/>
          </a:prstGeom>
        </p:spPr>
        <p:txBody>
          <a:bodyPr spcFirstLastPara="1" wrap="square" lIns="0" tIns="0" rIns="0" bIns="0" anchor="t" anchorCtr="0">
            <a:noAutofit/>
          </a:bodyPr>
          <a:lstStyle/>
          <a:p>
            <a:pPr marL="0" lvl="0" indent="0" algn="l" rtl="0">
              <a:spcBef>
                <a:spcPts val="1100"/>
              </a:spcBef>
              <a:spcAft>
                <a:spcPts val="0"/>
              </a:spcAft>
              <a:buNone/>
            </a:pPr>
            <a:r>
              <a:rPr lang="en" dirty="0"/>
              <a:t>Create a simpler test based off of a big one</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pic>
        <p:nvPicPr>
          <p:cNvPr id="1174" name="Google Shape;1174;p102"/>
          <p:cNvPicPr preferRelativeResize="0"/>
          <p:nvPr/>
        </p:nvPicPr>
        <p:blipFill>
          <a:blip r:embed="rId3">
            <a:alphaModFix/>
          </a:blip>
          <a:stretch>
            <a:fillRect/>
          </a:stretch>
        </p:blipFill>
        <p:spPr>
          <a:xfrm>
            <a:off x="609450" y="1573380"/>
            <a:ext cx="3151925" cy="4537221"/>
          </a:xfrm>
          <a:prstGeom prst="rect">
            <a:avLst/>
          </a:prstGeom>
          <a:noFill/>
          <a:ln>
            <a:noFill/>
          </a:ln>
        </p:spPr>
      </p:pic>
      <p:sp>
        <p:nvSpPr>
          <p:cNvPr id="1175" name="Google Shape;1175;p102"/>
          <p:cNvSpPr txBox="1"/>
          <p:nvPr/>
        </p:nvSpPr>
        <p:spPr>
          <a:xfrm>
            <a:off x="4702875" y="3256675"/>
            <a:ext cx="1618500" cy="116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latin typeface="DM Sans"/>
                <a:ea typeface="DM Sans"/>
                <a:cs typeface="DM Sans"/>
                <a:sym typeface="DM Sans"/>
              </a:rPr>
              <a:t>A large integration test covers all of this code</a:t>
            </a:r>
            <a:endParaRPr sz="1600">
              <a:latin typeface="DM Sans"/>
              <a:ea typeface="DM Sans"/>
              <a:cs typeface="DM Sans"/>
              <a:sym typeface="DM Sans"/>
            </a:endParaRPr>
          </a:p>
        </p:txBody>
      </p:sp>
      <p:pic>
        <p:nvPicPr>
          <p:cNvPr id="1176" name="Google Shape;1176;p102"/>
          <p:cNvPicPr preferRelativeResize="0"/>
          <p:nvPr/>
        </p:nvPicPr>
        <p:blipFill>
          <a:blip r:embed="rId3">
            <a:alphaModFix/>
          </a:blip>
          <a:stretch>
            <a:fillRect/>
          </a:stretch>
        </p:blipFill>
        <p:spPr>
          <a:xfrm>
            <a:off x="6543950" y="1572917"/>
            <a:ext cx="3151925" cy="4537221"/>
          </a:xfrm>
          <a:prstGeom prst="rect">
            <a:avLst/>
          </a:prstGeom>
          <a:noFill/>
          <a:ln>
            <a:noFill/>
          </a:ln>
        </p:spPr>
      </p:pic>
      <p:sp>
        <p:nvSpPr>
          <p:cNvPr id="1177" name="Google Shape;1177;p102"/>
          <p:cNvSpPr txBox="1"/>
          <p:nvPr/>
        </p:nvSpPr>
        <p:spPr>
          <a:xfrm>
            <a:off x="10450575" y="3257138"/>
            <a:ext cx="1618500" cy="141574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dirty="0">
                <a:latin typeface="DM Sans"/>
                <a:ea typeface="DM Sans"/>
                <a:cs typeface="DM Sans"/>
                <a:sym typeface="DM Sans"/>
              </a:rPr>
              <a:t>A </a:t>
            </a:r>
            <a:r>
              <a:rPr lang="en" sz="1600" dirty="0" err="1">
                <a:latin typeface="DM Sans"/>
                <a:ea typeface="DM Sans"/>
                <a:cs typeface="DM Sans"/>
                <a:sym typeface="DM Sans"/>
              </a:rPr>
              <a:t>Saff</a:t>
            </a:r>
            <a:r>
              <a:rPr lang="en" sz="1600" dirty="0">
                <a:latin typeface="DM Sans"/>
                <a:ea typeface="DM Sans"/>
                <a:cs typeface="DM Sans"/>
                <a:sym typeface="DM Sans"/>
              </a:rPr>
              <a:t> Squeeze will let us write a test for only the logic we care about</a:t>
            </a:r>
            <a:endParaRPr sz="1600" dirty="0">
              <a:latin typeface="DM Sans"/>
              <a:ea typeface="DM Sans"/>
              <a:cs typeface="DM Sans"/>
              <a:sym typeface="DM Sans"/>
            </a:endParaRPr>
          </a:p>
        </p:txBody>
      </p:sp>
      <p:sp>
        <p:nvSpPr>
          <p:cNvPr id="15" name="Rectangle 14">
            <a:extLst>
              <a:ext uri="{FF2B5EF4-FFF2-40B4-BE49-F238E27FC236}">
                <a16:creationId xmlns:a16="http://schemas.microsoft.com/office/drawing/2014/main" id="{F0464262-75B5-EBF8-AF22-FF6B4C274387}"/>
              </a:ext>
            </a:extLst>
          </p:cNvPr>
          <p:cNvSpPr/>
          <p:nvPr/>
        </p:nvSpPr>
        <p:spPr>
          <a:xfrm>
            <a:off x="609450" y="1572917"/>
            <a:ext cx="3151925" cy="4537221"/>
          </a:xfrm>
          <a:prstGeom prst="rect">
            <a:avLst/>
          </a:prstGeom>
          <a:solidFill>
            <a:srgbClr val="37D090">
              <a:alpha val="29804"/>
            </a:srgbClr>
          </a:solidFill>
          <a:ln>
            <a:solidFill>
              <a:srgbClr val="37D090">
                <a:alpha val="29804"/>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E5CA094-F8FE-FD7E-984C-A1099DF06E01}"/>
              </a:ext>
            </a:extLst>
          </p:cNvPr>
          <p:cNvSpPr/>
          <p:nvPr/>
        </p:nvSpPr>
        <p:spPr>
          <a:xfrm>
            <a:off x="6543825" y="5373846"/>
            <a:ext cx="3151925" cy="683258"/>
          </a:xfrm>
          <a:prstGeom prst="rect">
            <a:avLst/>
          </a:prstGeom>
          <a:solidFill>
            <a:srgbClr val="37D090">
              <a:alpha val="29804"/>
            </a:srgbClr>
          </a:solidFill>
          <a:ln>
            <a:solidFill>
              <a:srgbClr val="37D090">
                <a:alpha val="29804"/>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1781374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69</a:t>
            </a:fld>
            <a:endParaRPr/>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The </a:t>
            </a:r>
            <a:r>
              <a:rPr lang="en" dirty="0" err="1"/>
              <a:t>Saff</a:t>
            </a:r>
            <a:r>
              <a:rPr lang="en" dirty="0"/>
              <a:t> Squeeze</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5" name="TextBox 14">
            <a:extLst>
              <a:ext uri="{FF2B5EF4-FFF2-40B4-BE49-F238E27FC236}">
                <a16:creationId xmlns:a16="http://schemas.microsoft.com/office/drawing/2014/main" id="{0F72D3FF-D21A-1076-DBF4-47594A4469F0}"/>
              </a:ext>
            </a:extLst>
          </p:cNvPr>
          <p:cNvSpPr txBox="1"/>
          <p:nvPr/>
        </p:nvSpPr>
        <p:spPr>
          <a:xfrm>
            <a:off x="3320015" y="1598912"/>
            <a:ext cx="5548794" cy="4031873"/>
          </a:xfrm>
          <a:prstGeom prst="rect">
            <a:avLst/>
          </a:prstGeom>
          <a:noFill/>
        </p:spPr>
        <p:txBody>
          <a:bodyPr wrap="square" rtlCol="0">
            <a:spAutoFit/>
          </a:bodyPr>
          <a:lstStyle/>
          <a:p>
            <a:r>
              <a:rPr lang="en-US" sz="3200" dirty="0">
                <a:solidFill>
                  <a:schemeClr val="tx1"/>
                </a:solidFill>
              </a:rPr>
              <a:t>Duplicate your test.</a:t>
            </a:r>
            <a:endParaRPr lang="en-US" sz="3200" dirty="0"/>
          </a:p>
          <a:p>
            <a:r>
              <a:rPr lang="en-US" sz="3200" dirty="0"/>
              <a:t>Change the assertion</a:t>
            </a:r>
          </a:p>
          <a:p>
            <a:r>
              <a:rPr lang="en-US" sz="3200" dirty="0"/>
              <a:t>Squeeze the bottom</a:t>
            </a:r>
          </a:p>
          <a:p>
            <a:r>
              <a:rPr lang="en-US" sz="3200" dirty="0"/>
              <a:t>Clean up</a:t>
            </a:r>
          </a:p>
          <a:p>
            <a:r>
              <a:rPr lang="en-US" sz="3200" dirty="0"/>
              <a:t>Squeeze the top</a:t>
            </a:r>
          </a:p>
          <a:p>
            <a:r>
              <a:rPr lang="en-US" sz="3200" dirty="0"/>
              <a:t>Clean up</a:t>
            </a:r>
          </a:p>
          <a:p>
            <a:endParaRPr lang="en-US" sz="3200" dirty="0"/>
          </a:p>
          <a:p>
            <a:r>
              <a:rPr lang="en-US" sz="3200" dirty="0">
                <a:solidFill>
                  <a:schemeClr val="accent3"/>
                </a:solidFill>
              </a:rPr>
              <a:t>…and you get a smaller test!</a:t>
            </a:r>
          </a:p>
        </p:txBody>
      </p:sp>
    </p:spTree>
    <p:extLst>
      <p:ext uri="{BB962C8B-B14F-4D97-AF65-F5344CB8AC3E}">
        <p14:creationId xmlns:p14="http://schemas.microsoft.com/office/powerpoint/2010/main" val="41008999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sp>
        <p:nvSpPr>
          <p:cNvPr id="492" name="Google Shape;492;p61"/>
          <p:cNvSpPr/>
          <p:nvPr/>
        </p:nvSpPr>
        <p:spPr>
          <a:xfrm>
            <a:off x="5079348" y="3320038"/>
            <a:ext cx="1074900" cy="1048800"/>
          </a:xfrm>
          <a:prstGeom prst="ellipse">
            <a:avLst/>
          </a:prstGeom>
          <a:noFill/>
          <a:ln w="952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61"/>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Frog Genomics </a:t>
            </a:r>
            <a:endParaRPr/>
          </a:p>
        </p:txBody>
      </p:sp>
      <p:sp>
        <p:nvSpPr>
          <p:cNvPr id="494" name="Google Shape;494;p61"/>
          <p:cNvSpPr txBox="1">
            <a:spLocks noGrp="1"/>
          </p:cNvSpPr>
          <p:nvPr>
            <p:ph type="subTitle" idx="1"/>
          </p:nvPr>
        </p:nvSpPr>
        <p:spPr>
          <a:xfrm>
            <a:off x="764809" y="1174702"/>
            <a:ext cx="10659300" cy="583500"/>
          </a:xfrm>
          <a:prstGeom prst="rect">
            <a:avLst/>
          </a:prstGeom>
        </p:spPr>
        <p:txBody>
          <a:bodyPr spcFirstLastPara="1" wrap="square" lIns="0" tIns="0" rIns="0" bIns="0" anchor="t" anchorCtr="0">
            <a:noAutofit/>
          </a:bodyPr>
          <a:lstStyle/>
          <a:p>
            <a:pPr marL="0" lvl="0" indent="0" algn="l" rtl="0">
              <a:spcBef>
                <a:spcPts val="1100"/>
              </a:spcBef>
              <a:spcAft>
                <a:spcPts val="0"/>
              </a:spcAft>
              <a:buNone/>
            </a:pPr>
            <a:r>
              <a:rPr lang="en"/>
              <a:t>They’re Hoppin’</a:t>
            </a:r>
            <a:endParaRPr/>
          </a:p>
        </p:txBody>
      </p:sp>
      <p:sp>
        <p:nvSpPr>
          <p:cNvPr id="495" name="Google Shape;495;p6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7</a:t>
            </a:fld>
            <a:endParaRPr/>
          </a:p>
        </p:txBody>
      </p:sp>
      <p:sp>
        <p:nvSpPr>
          <p:cNvPr id="496" name="Google Shape;496;p61"/>
          <p:cNvSpPr txBox="1"/>
          <p:nvPr/>
        </p:nvSpPr>
        <p:spPr>
          <a:xfrm>
            <a:off x="1198075" y="1813800"/>
            <a:ext cx="8655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accent4"/>
                </a:solidFill>
                <a:latin typeface="DM Sans"/>
                <a:ea typeface="DM Sans"/>
                <a:cs typeface="DM Sans"/>
                <a:sym typeface="DM Sans"/>
              </a:rPr>
              <a:t>Extract</a:t>
            </a:r>
            <a:endParaRPr sz="1600">
              <a:solidFill>
                <a:schemeClr val="accent4"/>
              </a:solidFill>
              <a:latin typeface="DM Sans"/>
              <a:ea typeface="DM Sans"/>
              <a:cs typeface="DM Sans"/>
              <a:sym typeface="DM Sans"/>
            </a:endParaRPr>
          </a:p>
        </p:txBody>
      </p:sp>
      <p:sp>
        <p:nvSpPr>
          <p:cNvPr id="497" name="Google Shape;497;p61"/>
          <p:cNvSpPr txBox="1"/>
          <p:nvPr/>
        </p:nvSpPr>
        <p:spPr>
          <a:xfrm>
            <a:off x="9347075" y="1813800"/>
            <a:ext cx="8655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a:solidFill>
                  <a:schemeClr val="accent2"/>
                </a:solidFill>
                <a:latin typeface="DM Sans"/>
                <a:ea typeface="DM Sans"/>
                <a:cs typeface="DM Sans"/>
                <a:sym typeface="DM Sans"/>
              </a:rPr>
              <a:t>Load</a:t>
            </a:r>
            <a:endParaRPr sz="1600">
              <a:solidFill>
                <a:schemeClr val="accent2"/>
              </a:solidFill>
              <a:latin typeface="DM Sans"/>
              <a:ea typeface="DM Sans"/>
              <a:cs typeface="DM Sans"/>
              <a:sym typeface="DM Sans"/>
            </a:endParaRPr>
          </a:p>
        </p:txBody>
      </p:sp>
      <p:grpSp>
        <p:nvGrpSpPr>
          <p:cNvPr id="498" name="Google Shape;498;p61"/>
          <p:cNvGrpSpPr/>
          <p:nvPr/>
        </p:nvGrpSpPr>
        <p:grpSpPr>
          <a:xfrm>
            <a:off x="4541799" y="2780598"/>
            <a:ext cx="2150002" cy="2127705"/>
            <a:chOff x="4374339" y="2714600"/>
            <a:chExt cx="1772613" cy="1748176"/>
          </a:xfrm>
        </p:grpSpPr>
        <p:sp>
          <p:nvSpPr>
            <p:cNvPr id="499" name="Google Shape;499;p61"/>
            <p:cNvSpPr/>
            <p:nvPr/>
          </p:nvSpPr>
          <p:spPr>
            <a:xfrm>
              <a:off x="4487850" y="2714600"/>
              <a:ext cx="828900" cy="7671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61"/>
            <p:cNvSpPr/>
            <p:nvPr/>
          </p:nvSpPr>
          <p:spPr>
            <a:xfrm rot="5400000">
              <a:off x="5349101" y="282472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61"/>
            <p:cNvSpPr/>
            <p:nvPr/>
          </p:nvSpPr>
          <p:spPr>
            <a:xfrm rot="10800000">
              <a:off x="5218214" y="369597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61"/>
            <p:cNvSpPr/>
            <p:nvPr/>
          </p:nvSpPr>
          <p:spPr>
            <a:xfrm rot="-5400000">
              <a:off x="4343289" y="3571001"/>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3" name="Google Shape;503;p61"/>
          <p:cNvSpPr txBox="1"/>
          <p:nvPr/>
        </p:nvSpPr>
        <p:spPr>
          <a:xfrm>
            <a:off x="4933398" y="1813800"/>
            <a:ext cx="12864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a:solidFill>
                  <a:srgbClr val="FF9900"/>
                </a:solidFill>
                <a:latin typeface="DM Sans"/>
                <a:ea typeface="DM Sans"/>
                <a:cs typeface="DM Sans"/>
                <a:sym typeface="DM Sans"/>
              </a:rPr>
              <a:t>Transform</a:t>
            </a:r>
            <a:endParaRPr sz="1600">
              <a:solidFill>
                <a:srgbClr val="FF9900"/>
              </a:solidFill>
              <a:latin typeface="DM Sans"/>
              <a:ea typeface="DM Sans"/>
              <a:cs typeface="DM Sans"/>
              <a:sym typeface="DM Sans"/>
            </a:endParaRPr>
          </a:p>
        </p:txBody>
      </p:sp>
      <p:sp>
        <p:nvSpPr>
          <p:cNvPr id="504" name="Google Shape;504;p61"/>
          <p:cNvSpPr/>
          <p:nvPr/>
        </p:nvSpPr>
        <p:spPr>
          <a:xfrm>
            <a:off x="1250575" y="2880650"/>
            <a:ext cx="760500" cy="1652400"/>
          </a:xfrm>
          <a:prstGeom prst="rect">
            <a:avLst/>
          </a:pr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61"/>
          <p:cNvSpPr/>
          <p:nvPr/>
        </p:nvSpPr>
        <p:spPr>
          <a:xfrm rot="10800000">
            <a:off x="1250575" y="4533050"/>
            <a:ext cx="760500" cy="702000"/>
          </a:xfrm>
          <a:prstGeom prst="triangle">
            <a:avLst>
              <a:gd name="adj" fmla="val 50000"/>
            </a:avLst>
          </a:pr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61"/>
          <p:cNvSpPr/>
          <p:nvPr/>
        </p:nvSpPr>
        <p:spPr>
          <a:xfrm rot="-7027867">
            <a:off x="625516" y="2532521"/>
            <a:ext cx="760479" cy="186766"/>
          </a:xfrm>
          <a:prstGeom prst="rect">
            <a:avLst/>
          </a:pr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61"/>
          <p:cNvSpPr txBox="1"/>
          <p:nvPr/>
        </p:nvSpPr>
        <p:spPr>
          <a:xfrm>
            <a:off x="1389150" y="3041500"/>
            <a:ext cx="513000" cy="1477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accent1"/>
                </a:solidFill>
                <a:latin typeface="DM Sans"/>
                <a:ea typeface="DM Sans"/>
                <a:cs typeface="DM Sans"/>
                <a:sym typeface="DM Sans"/>
              </a:rPr>
              <a:t>A</a:t>
            </a:r>
            <a:endParaRPr>
              <a:solidFill>
                <a:schemeClr val="accent1"/>
              </a:solidFill>
              <a:latin typeface="DM Sans"/>
              <a:ea typeface="DM Sans"/>
              <a:cs typeface="DM Sans"/>
              <a:sym typeface="DM Sans"/>
            </a:endParaRPr>
          </a:p>
          <a:p>
            <a:pPr marL="0" lvl="0" indent="0" algn="ctr" rtl="0">
              <a:spcBef>
                <a:spcPts val="0"/>
              </a:spcBef>
              <a:spcAft>
                <a:spcPts val="0"/>
              </a:spcAft>
              <a:buNone/>
            </a:pPr>
            <a:r>
              <a:rPr lang="en">
                <a:solidFill>
                  <a:schemeClr val="accent1"/>
                </a:solidFill>
                <a:latin typeface="DM Sans"/>
                <a:ea typeface="DM Sans"/>
                <a:cs typeface="DM Sans"/>
                <a:sym typeface="DM Sans"/>
              </a:rPr>
              <a:t>G</a:t>
            </a:r>
            <a:endParaRPr>
              <a:solidFill>
                <a:schemeClr val="accent1"/>
              </a:solidFill>
              <a:latin typeface="DM Sans"/>
              <a:ea typeface="DM Sans"/>
              <a:cs typeface="DM Sans"/>
              <a:sym typeface="DM Sans"/>
            </a:endParaRPr>
          </a:p>
          <a:p>
            <a:pPr marL="0" lvl="0" indent="0" algn="ctr" rtl="0">
              <a:spcBef>
                <a:spcPts val="0"/>
              </a:spcBef>
              <a:spcAft>
                <a:spcPts val="0"/>
              </a:spcAft>
              <a:buNone/>
            </a:pPr>
            <a:r>
              <a:rPr lang="en">
                <a:solidFill>
                  <a:schemeClr val="accent1"/>
                </a:solidFill>
                <a:latin typeface="DM Sans"/>
                <a:ea typeface="DM Sans"/>
                <a:cs typeface="DM Sans"/>
                <a:sym typeface="DM Sans"/>
              </a:rPr>
              <a:t>T</a:t>
            </a:r>
            <a:endParaRPr>
              <a:solidFill>
                <a:schemeClr val="accent1"/>
              </a:solidFill>
              <a:latin typeface="DM Sans"/>
              <a:ea typeface="DM Sans"/>
              <a:cs typeface="DM Sans"/>
              <a:sym typeface="DM Sans"/>
            </a:endParaRPr>
          </a:p>
          <a:p>
            <a:pPr marL="0" lvl="0" indent="0" algn="ctr" rtl="0">
              <a:spcBef>
                <a:spcPts val="0"/>
              </a:spcBef>
              <a:spcAft>
                <a:spcPts val="0"/>
              </a:spcAft>
              <a:buNone/>
            </a:pPr>
            <a:r>
              <a:rPr lang="en">
                <a:solidFill>
                  <a:schemeClr val="accent1"/>
                </a:solidFill>
                <a:latin typeface="DM Sans"/>
                <a:ea typeface="DM Sans"/>
                <a:cs typeface="DM Sans"/>
                <a:sym typeface="DM Sans"/>
              </a:rPr>
              <a:t>G</a:t>
            </a:r>
            <a:endParaRPr>
              <a:solidFill>
                <a:schemeClr val="accent1"/>
              </a:solidFill>
              <a:latin typeface="DM Sans"/>
              <a:ea typeface="DM Sans"/>
              <a:cs typeface="DM Sans"/>
              <a:sym typeface="DM Sans"/>
            </a:endParaRPr>
          </a:p>
          <a:p>
            <a:pPr marL="0" lvl="0" indent="0" algn="ctr" rtl="0">
              <a:spcBef>
                <a:spcPts val="0"/>
              </a:spcBef>
              <a:spcAft>
                <a:spcPts val="0"/>
              </a:spcAft>
              <a:buNone/>
            </a:pPr>
            <a:r>
              <a:rPr lang="en">
                <a:solidFill>
                  <a:schemeClr val="accent1"/>
                </a:solidFill>
                <a:latin typeface="DM Sans"/>
                <a:ea typeface="DM Sans"/>
                <a:cs typeface="DM Sans"/>
                <a:sym typeface="DM Sans"/>
              </a:rPr>
              <a:t>C</a:t>
            </a:r>
            <a:endParaRPr>
              <a:solidFill>
                <a:schemeClr val="accent1"/>
              </a:solidFill>
              <a:latin typeface="DM Sans"/>
              <a:ea typeface="DM Sans"/>
              <a:cs typeface="DM Sans"/>
              <a:sym typeface="DM Sans"/>
            </a:endParaRPr>
          </a:p>
          <a:p>
            <a:pPr marL="0" lvl="0" indent="0" algn="ctr" rtl="0">
              <a:spcBef>
                <a:spcPts val="0"/>
              </a:spcBef>
              <a:spcAft>
                <a:spcPts val="0"/>
              </a:spcAft>
              <a:buNone/>
            </a:pPr>
            <a:r>
              <a:rPr lang="en">
                <a:solidFill>
                  <a:schemeClr val="accent1"/>
                </a:solidFill>
                <a:latin typeface="DM Sans"/>
                <a:ea typeface="DM Sans"/>
                <a:cs typeface="DM Sans"/>
                <a:sym typeface="DM Sans"/>
              </a:rPr>
              <a:t>A</a:t>
            </a:r>
            <a:endParaRPr>
              <a:solidFill>
                <a:schemeClr val="accent1"/>
              </a:solidFill>
              <a:latin typeface="DM Sans"/>
              <a:ea typeface="DM Sans"/>
              <a:cs typeface="DM Sans"/>
              <a:sym typeface="DM Sans"/>
            </a:endParaRPr>
          </a:p>
        </p:txBody>
      </p:sp>
      <p:cxnSp>
        <p:nvCxnSpPr>
          <p:cNvPr id="508" name="Google Shape;508;p61"/>
          <p:cNvCxnSpPr>
            <a:stCxn id="504" idx="0"/>
          </p:cNvCxnSpPr>
          <p:nvPr/>
        </p:nvCxnSpPr>
        <p:spPr>
          <a:xfrm rot="-5400000" flipH="1">
            <a:off x="2475025" y="2036450"/>
            <a:ext cx="979800" cy="2668200"/>
          </a:xfrm>
          <a:prstGeom prst="curvedConnector4">
            <a:avLst>
              <a:gd name="adj1" fmla="val -24303"/>
              <a:gd name="adj2" fmla="val 57126"/>
            </a:avLst>
          </a:prstGeom>
          <a:noFill/>
          <a:ln w="28575" cap="flat" cmpd="sng">
            <a:solidFill>
              <a:schemeClr val="accent4"/>
            </a:solidFill>
            <a:prstDash val="solid"/>
            <a:round/>
            <a:headEnd type="none" w="med" len="med"/>
            <a:tailEnd type="triangle" w="med" len="med"/>
          </a:ln>
        </p:spPr>
      </p:cxnSp>
      <p:sp>
        <p:nvSpPr>
          <p:cNvPr id="509" name="Google Shape;509;p61"/>
          <p:cNvSpPr/>
          <p:nvPr/>
        </p:nvSpPr>
        <p:spPr>
          <a:xfrm>
            <a:off x="9010225" y="2795900"/>
            <a:ext cx="1539200" cy="1968700"/>
          </a:xfrm>
          <a:prstGeom prst="flowChartMagneticDisk">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0" name="Google Shape;510;p61"/>
          <p:cNvCxnSpPr/>
          <p:nvPr/>
        </p:nvCxnSpPr>
        <p:spPr>
          <a:xfrm rot="10800000" flipH="1">
            <a:off x="6858000" y="3406975"/>
            <a:ext cx="1930200" cy="526500"/>
          </a:xfrm>
          <a:prstGeom prst="curvedConnector3">
            <a:avLst>
              <a:gd name="adj1" fmla="val 50000"/>
            </a:avLst>
          </a:prstGeom>
          <a:noFill/>
          <a:ln w="28575" cap="flat" cmpd="sng">
            <a:solidFill>
              <a:schemeClr val="accent2"/>
            </a:solidFill>
            <a:prstDash val="solid"/>
            <a:round/>
            <a:headEnd type="none" w="med" len="med"/>
            <a:tailEnd type="triangle" w="med" len="med"/>
          </a:ln>
        </p:spPr>
      </p:cxnSp>
      <p:pic>
        <p:nvPicPr>
          <p:cNvPr id="511" name="Google Shape;511;p61"/>
          <p:cNvPicPr preferRelativeResize="0"/>
          <p:nvPr/>
        </p:nvPicPr>
        <p:blipFill rotWithShape="1">
          <a:blip r:embed="rId4">
            <a:alphaModFix/>
          </a:blip>
          <a:srcRect t="41366" r="52390"/>
          <a:stretch/>
        </p:blipFill>
        <p:spPr>
          <a:xfrm>
            <a:off x="5079350" y="3320050"/>
            <a:ext cx="1074900" cy="1048800"/>
          </a:xfrm>
          <a:prstGeom prst="ellipse">
            <a:avLst/>
          </a:prstGeom>
          <a:noFill/>
          <a:ln>
            <a:noFill/>
          </a:ln>
        </p:spPr>
      </p:pic>
      <p:sp>
        <p:nvSpPr>
          <p:cNvPr id="512" name="Google Shape;512;p61"/>
          <p:cNvSpPr txBox="1"/>
          <p:nvPr/>
        </p:nvSpPr>
        <p:spPr>
          <a:xfrm>
            <a:off x="1212900" y="5375025"/>
            <a:ext cx="8655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a:solidFill>
                  <a:schemeClr val="accent4"/>
                </a:solidFill>
                <a:latin typeface="DM Sans"/>
                <a:ea typeface="DM Sans"/>
                <a:cs typeface="DM Sans"/>
                <a:sym typeface="DM Sans"/>
              </a:rPr>
              <a:t>E</a:t>
            </a:r>
            <a:endParaRPr sz="1600">
              <a:solidFill>
                <a:schemeClr val="accent4"/>
              </a:solidFill>
              <a:latin typeface="DM Sans"/>
              <a:ea typeface="DM Sans"/>
              <a:cs typeface="DM Sans"/>
              <a:sym typeface="DM Sans"/>
            </a:endParaRPr>
          </a:p>
        </p:txBody>
      </p:sp>
      <p:sp>
        <p:nvSpPr>
          <p:cNvPr id="513" name="Google Shape;513;p61"/>
          <p:cNvSpPr txBox="1"/>
          <p:nvPr/>
        </p:nvSpPr>
        <p:spPr>
          <a:xfrm>
            <a:off x="4973598" y="5375025"/>
            <a:ext cx="12864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a:solidFill>
                  <a:srgbClr val="FF9900"/>
                </a:solidFill>
                <a:latin typeface="DM Sans"/>
                <a:ea typeface="DM Sans"/>
                <a:cs typeface="DM Sans"/>
                <a:sym typeface="DM Sans"/>
              </a:rPr>
              <a:t>T</a:t>
            </a:r>
            <a:endParaRPr sz="1600">
              <a:solidFill>
                <a:srgbClr val="FF9900"/>
              </a:solidFill>
              <a:latin typeface="DM Sans"/>
              <a:ea typeface="DM Sans"/>
              <a:cs typeface="DM Sans"/>
              <a:sym typeface="DM Sans"/>
            </a:endParaRPr>
          </a:p>
        </p:txBody>
      </p:sp>
      <p:sp>
        <p:nvSpPr>
          <p:cNvPr id="514" name="Google Shape;514;p61"/>
          <p:cNvSpPr txBox="1"/>
          <p:nvPr/>
        </p:nvSpPr>
        <p:spPr>
          <a:xfrm>
            <a:off x="9347075" y="5375025"/>
            <a:ext cx="8655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a:solidFill>
                  <a:schemeClr val="accent2"/>
                </a:solidFill>
                <a:latin typeface="DM Sans"/>
                <a:ea typeface="DM Sans"/>
                <a:cs typeface="DM Sans"/>
                <a:sym typeface="DM Sans"/>
              </a:rPr>
              <a:t>L</a:t>
            </a:r>
            <a:endParaRPr sz="1600">
              <a:solidFill>
                <a:schemeClr val="accent2"/>
              </a:solidFill>
              <a:latin typeface="DM Sans"/>
              <a:ea typeface="DM Sans"/>
              <a:cs typeface="DM Sans"/>
              <a:sym typeface="DM Sans"/>
            </a:endParaRPr>
          </a:p>
        </p:txBody>
      </p:sp>
      <p:sp>
        <p:nvSpPr>
          <p:cNvPr id="515" name="Google Shape;515;p61"/>
          <p:cNvSpPr txBox="1"/>
          <p:nvPr/>
        </p:nvSpPr>
        <p:spPr>
          <a:xfrm>
            <a:off x="1486525" y="61664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434343"/>
                </a:solidFill>
                <a:latin typeface="Impact"/>
                <a:ea typeface="Impact"/>
                <a:cs typeface="Impact"/>
                <a:sym typeface="Impact"/>
              </a:rPr>
              <a:t>@jmasonlee</a:t>
            </a:r>
            <a:endParaRPr sz="4000">
              <a:solidFill>
                <a:srgbClr val="434343"/>
              </a:solidFill>
              <a:latin typeface="Impact"/>
              <a:ea typeface="Impact"/>
              <a:cs typeface="Impact"/>
              <a:sym typeface="Impact"/>
            </a:endParaRPr>
          </a:p>
        </p:txBody>
      </p:sp>
      <p:grpSp>
        <p:nvGrpSpPr>
          <p:cNvPr id="44" name="Google Shape;864;p78">
            <a:extLst>
              <a:ext uri="{FF2B5EF4-FFF2-40B4-BE49-F238E27FC236}">
                <a16:creationId xmlns:a16="http://schemas.microsoft.com/office/drawing/2014/main" id="{08B14818-2777-0EB9-A0BE-3D164F1B5070}"/>
              </a:ext>
            </a:extLst>
          </p:cNvPr>
          <p:cNvGrpSpPr/>
          <p:nvPr/>
        </p:nvGrpSpPr>
        <p:grpSpPr>
          <a:xfrm>
            <a:off x="8176324" y="3170100"/>
            <a:ext cx="517800" cy="517800"/>
            <a:chOff x="9069139" y="3565127"/>
            <a:chExt cx="517800" cy="517800"/>
          </a:xfrm>
          <a:solidFill>
            <a:srgbClr val="E80F1C"/>
          </a:solidFill>
        </p:grpSpPr>
        <p:sp>
          <p:nvSpPr>
            <p:cNvPr id="45" name="Google Shape;865;p78">
              <a:extLst>
                <a:ext uri="{FF2B5EF4-FFF2-40B4-BE49-F238E27FC236}">
                  <a16:creationId xmlns:a16="http://schemas.microsoft.com/office/drawing/2014/main" id="{7169631E-8361-9562-9AD1-0CA3659B59F0}"/>
                </a:ext>
              </a:extLst>
            </p:cNvPr>
            <p:cNvSpPr/>
            <p:nvPr/>
          </p:nvSpPr>
          <p:spPr>
            <a:xfrm>
              <a:off x="9069139" y="3565127"/>
              <a:ext cx="517800" cy="517800"/>
            </a:xfrm>
            <a:prstGeom prst="ellipse">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46" name="Google Shape;866;p78">
              <a:extLst>
                <a:ext uri="{FF2B5EF4-FFF2-40B4-BE49-F238E27FC236}">
                  <a16:creationId xmlns:a16="http://schemas.microsoft.com/office/drawing/2014/main" id="{28CAB97C-CCE0-8C20-7E5B-DA956E461D22}"/>
                </a:ext>
              </a:extLst>
            </p:cNvPr>
            <p:cNvSpPr txBox="1"/>
            <p:nvPr/>
          </p:nvSpPr>
          <p:spPr>
            <a:xfrm>
              <a:off x="9137550" y="3692201"/>
              <a:ext cx="381000" cy="254400"/>
            </a:xfrm>
            <a:prstGeom prst="rect">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Sans"/>
                <a:ea typeface="DM Sans"/>
                <a:cs typeface="DM Sans"/>
                <a:sym typeface="DM Sans"/>
              </a:endParaRPr>
            </a:p>
          </p:txBody>
        </p:sp>
      </p:grpSp>
      <p:grpSp>
        <p:nvGrpSpPr>
          <p:cNvPr id="35" name="Google Shape;783;p76">
            <a:extLst>
              <a:ext uri="{FF2B5EF4-FFF2-40B4-BE49-F238E27FC236}">
                <a16:creationId xmlns:a16="http://schemas.microsoft.com/office/drawing/2014/main" id="{C36ADD1E-871E-9E1B-9DC7-A32930EC1C20}"/>
              </a:ext>
            </a:extLst>
          </p:cNvPr>
          <p:cNvGrpSpPr/>
          <p:nvPr/>
        </p:nvGrpSpPr>
        <p:grpSpPr>
          <a:xfrm>
            <a:off x="8085348" y="3099486"/>
            <a:ext cx="625166" cy="614978"/>
            <a:chOff x="7813889" y="2330318"/>
            <a:chExt cx="517800" cy="517800"/>
          </a:xfrm>
          <a:solidFill>
            <a:srgbClr val="12CB5A"/>
          </a:solidFill>
        </p:grpSpPr>
        <p:sp>
          <p:nvSpPr>
            <p:cNvPr id="36" name="Google Shape;784;p76">
              <a:extLst>
                <a:ext uri="{FF2B5EF4-FFF2-40B4-BE49-F238E27FC236}">
                  <a16:creationId xmlns:a16="http://schemas.microsoft.com/office/drawing/2014/main" id="{DE4FEB00-4A6A-BC24-BC8E-F82B2C7CF838}"/>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37" name="Google Shape;785;p76">
              <a:extLst>
                <a:ext uri="{FF2B5EF4-FFF2-40B4-BE49-F238E27FC236}">
                  <a16:creationId xmlns:a16="http://schemas.microsoft.com/office/drawing/2014/main" id="{AC63689C-C125-AFAE-E56B-420EA3B27A9F}"/>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Sans"/>
                <a:ea typeface="DM Sans"/>
                <a:cs typeface="DM Sans"/>
                <a:sym typeface="DM Sans"/>
              </a:endParaRPr>
            </a:p>
          </p:txBody>
        </p:sp>
      </p:grpSp>
    </p:spTree>
    <p:custDataLst>
      <p:tags r:id="rId1"/>
    </p:custDataLst>
    <p:extLst>
      <p:ext uri="{BB962C8B-B14F-4D97-AF65-F5344CB8AC3E}">
        <p14:creationId xmlns:p14="http://schemas.microsoft.com/office/powerpoint/2010/main" val="2116673529"/>
      </p:ext>
    </p:extLst>
  </p:cSld>
  <p:clrMapOvr>
    <a:masterClrMapping/>
  </p:clrMapOvr>
  <mc:AlternateContent xmlns:mc="http://schemas.openxmlformats.org/markup-compatibility/2006" xmlns:p14="http://schemas.microsoft.com/office/powerpoint/2010/main">
    <mc:Choice Requires="p14">
      <p:transition spd="slow" p14:dur="2000" advTm="1872"/>
    </mc:Choice>
    <mc:Fallback xmlns="">
      <p:transition spd="slow" advTm="187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196"/>
        <p:cNvGrpSpPr/>
        <p:nvPr/>
      </p:nvGrpSpPr>
      <p:grpSpPr>
        <a:xfrm>
          <a:off x="0" y="0"/>
          <a:ext cx="0" cy="0"/>
          <a:chOff x="0" y="0"/>
          <a:chExt cx="0" cy="0"/>
        </a:xfrm>
      </p:grpSpPr>
      <p:sp>
        <p:nvSpPr>
          <p:cNvPr id="1197" name="Google Shape;1197;p104"/>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70</a:t>
            </a:fld>
            <a:endParaRPr/>
          </a:p>
        </p:txBody>
      </p:sp>
      <p:sp>
        <p:nvSpPr>
          <p:cNvPr id="1198" name="Google Shape;1198;p104"/>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Set Things Up</a:t>
            </a:r>
            <a:endParaRPr dirty="0"/>
          </a:p>
        </p:txBody>
      </p:sp>
      <p:sp>
        <p:nvSpPr>
          <p:cNvPr id="1199" name="Google Shape;1199;p104"/>
          <p:cNvSpPr txBox="1">
            <a:spLocks noGrp="1"/>
          </p:cNvSpPr>
          <p:nvPr>
            <p:ph type="subTitle" idx="1"/>
          </p:nvPr>
        </p:nvSpPr>
        <p:spPr>
          <a:xfrm>
            <a:off x="764809" y="1174702"/>
            <a:ext cx="10659300" cy="583500"/>
          </a:xfrm>
          <a:prstGeom prst="rect">
            <a:avLst/>
          </a:prstGeom>
        </p:spPr>
        <p:txBody>
          <a:bodyPr spcFirstLastPara="1" wrap="square" lIns="0" tIns="0" rIns="0" bIns="0" anchor="t" anchorCtr="0">
            <a:noAutofit/>
          </a:bodyPr>
          <a:lstStyle/>
          <a:p>
            <a:pPr marL="0" lvl="0" indent="0" algn="l" rtl="0">
              <a:spcBef>
                <a:spcPts val="1100"/>
              </a:spcBef>
              <a:spcAft>
                <a:spcPts val="0"/>
              </a:spcAft>
              <a:buNone/>
            </a:pPr>
            <a:r>
              <a:rPr lang="en"/>
              <a:t>Duplicate the large test</a:t>
            </a:r>
            <a:endParaRPr/>
          </a:p>
        </p:txBody>
      </p:sp>
      <p:sp>
        <p:nvSpPr>
          <p:cNvPr id="1200" name="Google Shape;1200;p104"/>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pic>
        <p:nvPicPr>
          <p:cNvPr id="1201" name="Google Shape;1201;p104"/>
          <p:cNvPicPr preferRelativeResize="0"/>
          <p:nvPr/>
        </p:nvPicPr>
        <p:blipFill>
          <a:blip r:embed="rId3">
            <a:alphaModFix/>
          </a:blip>
          <a:stretch>
            <a:fillRect/>
          </a:stretch>
        </p:blipFill>
        <p:spPr>
          <a:xfrm>
            <a:off x="930726" y="1758202"/>
            <a:ext cx="2956799" cy="4291899"/>
          </a:xfrm>
          <a:prstGeom prst="rect">
            <a:avLst/>
          </a:prstGeom>
          <a:noFill/>
          <a:ln>
            <a:noFill/>
          </a:ln>
        </p:spPr>
      </p:pic>
      <p:pic>
        <p:nvPicPr>
          <p:cNvPr id="1202" name="Google Shape;1202;p104"/>
          <p:cNvPicPr preferRelativeResize="0"/>
          <p:nvPr/>
        </p:nvPicPr>
        <p:blipFill>
          <a:blip r:embed="rId4">
            <a:alphaModFix/>
          </a:blip>
          <a:stretch>
            <a:fillRect/>
          </a:stretch>
        </p:blipFill>
        <p:spPr>
          <a:xfrm>
            <a:off x="6610325" y="1758200"/>
            <a:ext cx="3242202" cy="4291899"/>
          </a:xfrm>
          <a:prstGeom prst="rect">
            <a:avLst/>
          </a:prstGeom>
          <a:noFill/>
          <a:ln>
            <a:noFill/>
          </a:ln>
        </p:spPr>
      </p:pic>
      <p:sp>
        <p:nvSpPr>
          <p:cNvPr id="1203" name="Google Shape;1203;p104"/>
          <p:cNvSpPr txBox="1"/>
          <p:nvPr/>
        </p:nvSpPr>
        <p:spPr>
          <a:xfrm>
            <a:off x="4030350" y="3121200"/>
            <a:ext cx="1730700" cy="61552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latin typeface="DM Sans"/>
                <a:ea typeface="DM Sans"/>
                <a:cs typeface="DM Sans"/>
                <a:sym typeface="DM Sans"/>
              </a:rPr>
              <a:t>The code that we are testing</a:t>
            </a:r>
            <a:endParaRPr dirty="0">
              <a:latin typeface="DM Sans"/>
              <a:ea typeface="DM Sans"/>
              <a:cs typeface="DM Sans"/>
              <a:sym typeface="DM Sans"/>
            </a:endParaRPr>
          </a:p>
        </p:txBody>
      </p:sp>
      <p:sp>
        <p:nvSpPr>
          <p:cNvPr id="1204" name="Google Shape;1204;p104"/>
          <p:cNvSpPr txBox="1"/>
          <p:nvPr/>
        </p:nvSpPr>
        <p:spPr>
          <a:xfrm>
            <a:off x="9967750" y="3121200"/>
            <a:ext cx="17307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DM Sans"/>
                <a:ea typeface="DM Sans"/>
                <a:cs typeface="DM Sans"/>
                <a:sym typeface="DM Sans"/>
              </a:rPr>
              <a:t>The large integration test</a:t>
            </a:r>
            <a:endParaRPr>
              <a:latin typeface="DM Sans"/>
              <a:ea typeface="DM Sans"/>
              <a:cs typeface="DM Sans"/>
              <a:sym typeface="DM Sans"/>
            </a:endParaRPr>
          </a:p>
        </p:txBody>
      </p:sp>
      <p:cxnSp>
        <p:nvCxnSpPr>
          <p:cNvPr id="1205" name="Google Shape;1205;p104"/>
          <p:cNvCxnSpPr/>
          <p:nvPr/>
        </p:nvCxnSpPr>
        <p:spPr>
          <a:xfrm>
            <a:off x="6998175" y="2701125"/>
            <a:ext cx="300900" cy="300"/>
          </a:xfrm>
          <a:prstGeom prst="straightConnector1">
            <a:avLst/>
          </a:prstGeom>
          <a:noFill/>
          <a:ln w="38100" cap="flat" cmpd="sng">
            <a:solidFill>
              <a:schemeClr val="accent1"/>
            </a:solidFill>
            <a:prstDash val="solid"/>
            <a:round/>
            <a:headEnd type="none" w="med" len="med"/>
            <a:tailEnd type="none" w="med" len="med"/>
          </a:ln>
        </p:spPr>
      </p:cxnSp>
      <p:pic>
        <p:nvPicPr>
          <p:cNvPr id="1206" name="Google Shape;1206;p104"/>
          <p:cNvPicPr preferRelativeResize="0"/>
          <p:nvPr/>
        </p:nvPicPr>
        <p:blipFill>
          <a:blip r:embed="rId5">
            <a:alphaModFix/>
          </a:blip>
          <a:stretch>
            <a:fillRect/>
          </a:stretch>
        </p:blipFill>
        <p:spPr>
          <a:xfrm>
            <a:off x="6610325" y="1758200"/>
            <a:ext cx="3242200" cy="4686975"/>
          </a:xfrm>
          <a:prstGeom prst="rect">
            <a:avLst/>
          </a:prstGeom>
          <a:noFill/>
          <a:ln>
            <a:noFill/>
          </a:ln>
        </p:spPr>
      </p:pic>
      <p:sp>
        <p:nvSpPr>
          <p:cNvPr id="1207" name="Google Shape;1207;p104"/>
          <p:cNvSpPr/>
          <p:nvPr/>
        </p:nvSpPr>
        <p:spPr>
          <a:xfrm>
            <a:off x="6503525" y="1893075"/>
            <a:ext cx="2648400" cy="1616400"/>
          </a:xfrm>
          <a:prstGeom prst="rect">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104"/>
          <p:cNvSpPr/>
          <p:nvPr/>
        </p:nvSpPr>
        <p:spPr>
          <a:xfrm>
            <a:off x="6490400" y="3644350"/>
            <a:ext cx="2648400" cy="1616400"/>
          </a:xfrm>
          <a:prstGeom prst="rect">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Rectangle 14">
            <a:extLst>
              <a:ext uri="{FF2B5EF4-FFF2-40B4-BE49-F238E27FC236}">
                <a16:creationId xmlns:a16="http://schemas.microsoft.com/office/drawing/2014/main" id="{867B93D7-D81B-2A2E-7613-AEE95A263C6A}"/>
              </a:ext>
            </a:extLst>
          </p:cNvPr>
          <p:cNvSpPr/>
          <p:nvPr/>
        </p:nvSpPr>
        <p:spPr>
          <a:xfrm>
            <a:off x="930726" y="1789518"/>
            <a:ext cx="2956799" cy="4260582"/>
          </a:xfrm>
          <a:prstGeom prst="rect">
            <a:avLst/>
          </a:prstGeom>
          <a:solidFill>
            <a:srgbClr val="37D090">
              <a:alpha val="29804"/>
            </a:srgbClr>
          </a:solidFill>
          <a:ln>
            <a:solidFill>
              <a:srgbClr val="37D090">
                <a:alpha val="29804"/>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8" name="Google Shape;1208;p104"/>
          <p:cNvSpPr/>
          <p:nvPr/>
        </p:nvSpPr>
        <p:spPr>
          <a:xfrm>
            <a:off x="764716" y="1724014"/>
            <a:ext cx="5046900" cy="4490125"/>
          </a:xfrm>
          <a:prstGeom prst="rect">
            <a:avLst/>
          </a:prstGeom>
          <a:solidFill>
            <a:srgbClr val="EDEEF1">
              <a:alpha val="83240"/>
            </a:srgb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71</a:t>
            </a:fld>
            <a:endParaRPr/>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Duplicate the test</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6" name="TextBox 5">
            <a:extLst>
              <a:ext uri="{FF2B5EF4-FFF2-40B4-BE49-F238E27FC236}">
                <a16:creationId xmlns:a16="http://schemas.microsoft.com/office/drawing/2014/main" id="{E413C292-B91D-2826-FED5-F1D6EF9013B6}"/>
              </a:ext>
            </a:extLst>
          </p:cNvPr>
          <p:cNvSpPr txBox="1"/>
          <p:nvPr/>
        </p:nvSpPr>
        <p:spPr>
          <a:xfrm>
            <a:off x="2684938" y="1241653"/>
            <a:ext cx="7406775" cy="2554545"/>
          </a:xfrm>
          <a:prstGeom prst="rect">
            <a:avLst/>
          </a:prstGeom>
          <a:noFill/>
        </p:spPr>
        <p:txBody>
          <a:bodyPr wrap="square" rtlCol="0">
            <a:spAutoFit/>
          </a:bodyPr>
          <a:lstStyle/>
          <a:p>
            <a:r>
              <a:rPr lang="en-US" sz="2000" b="1" dirty="0">
                <a:solidFill>
                  <a:srgbClr val="0070C0"/>
                </a:solidFill>
                <a:latin typeface="Courier" pitchFamily="2" charset="0"/>
              </a:rPr>
              <a:t>def</a:t>
            </a:r>
            <a:r>
              <a:rPr lang="en-US" sz="2000" b="1" dirty="0">
                <a:latin typeface="Courier" pitchFamily="2" charset="0"/>
              </a:rPr>
              <a:t> </a:t>
            </a:r>
            <a:r>
              <a:rPr lang="en-US" sz="2000" dirty="0" err="1">
                <a:solidFill>
                  <a:srgbClr val="2F95A0"/>
                </a:solidFill>
                <a:latin typeface="Courier" pitchFamily="2" charset="0"/>
              </a:rPr>
              <a:t>test_will_do_the_right_thing</a:t>
            </a:r>
            <a:r>
              <a:rPr lang="en-US" sz="2000" b="1" dirty="0">
                <a:latin typeface="Courier" pitchFamily="2" charset="0"/>
              </a:rPr>
              <a:t>():</a:t>
            </a:r>
          </a:p>
          <a:p>
            <a:r>
              <a:rPr lang="en-US" sz="2000" dirty="0">
                <a:latin typeface="Courier" pitchFamily="2" charset="0"/>
              </a:rPr>
              <a:t>    </a:t>
            </a:r>
            <a:r>
              <a:rPr lang="en-US" sz="2000" dirty="0" err="1">
                <a:latin typeface="Courier" pitchFamily="2" charset="0"/>
              </a:rPr>
              <a:t>input_dfs</a:t>
            </a:r>
            <a:r>
              <a:rPr lang="en-US" sz="2000" dirty="0">
                <a:latin typeface="Courier" pitchFamily="2" charset="0"/>
              </a:rPr>
              <a:t> = </a:t>
            </a:r>
            <a:r>
              <a:rPr lang="en-US" sz="2000" dirty="0" err="1">
                <a:latin typeface="Courier" pitchFamily="2" charset="0"/>
              </a:rPr>
              <a:t>setup_dataframes</a:t>
            </a:r>
            <a:r>
              <a:rPr lang="en-US" sz="2000" dirty="0">
                <a:latin typeface="Courier" pitchFamily="2" charset="0"/>
              </a:rPr>
              <a:t>()</a:t>
            </a:r>
          </a:p>
          <a:p>
            <a:endParaRPr lang="en-US" sz="2000" dirty="0">
              <a:latin typeface="Courier" pitchFamily="2" charset="0"/>
            </a:endParaRPr>
          </a:p>
          <a:p>
            <a:r>
              <a:rPr lang="en-US" sz="2000" dirty="0">
                <a:latin typeface="Courier" pitchFamily="2" charset="0"/>
              </a:rPr>
              <a:t>    </a:t>
            </a:r>
            <a:r>
              <a:rPr lang="en-US" sz="2000" dirty="0" err="1">
                <a:latin typeface="Courier" pitchFamily="2" charset="0"/>
              </a:rPr>
              <a:t>output_df</a:t>
            </a:r>
            <a:r>
              <a:rPr lang="en-US" sz="2000" dirty="0">
                <a:latin typeface="Courier" pitchFamily="2" charset="0"/>
              </a:rPr>
              <a:t> = transform(</a:t>
            </a:r>
            <a:r>
              <a:rPr lang="en-US" sz="2000" dirty="0" err="1">
                <a:latin typeface="Courier" pitchFamily="2" charset="0"/>
              </a:rPr>
              <a:t>input_dfs</a:t>
            </a:r>
            <a:r>
              <a:rPr lang="en-US" sz="2000" dirty="0">
                <a:latin typeface="Courier" pitchFamily="2" charset="0"/>
              </a:rPr>
              <a:t>)</a:t>
            </a:r>
          </a:p>
          <a:p>
            <a:endParaRPr lang="en-US" sz="2000" dirty="0">
              <a:latin typeface="Courier" pitchFamily="2" charset="0"/>
            </a:endParaRPr>
          </a:p>
          <a:p>
            <a:r>
              <a:rPr lang="en-US" sz="2000" dirty="0">
                <a:latin typeface="Courier" pitchFamily="2" charset="0"/>
              </a:rPr>
              <a:t>    </a:t>
            </a:r>
            <a:r>
              <a:rPr lang="en-US" sz="2000" dirty="0" err="1">
                <a:latin typeface="Courier" pitchFamily="2" charset="0"/>
              </a:rPr>
              <a:t>output_json</a:t>
            </a:r>
            <a:r>
              <a:rPr lang="en-US" sz="2000" dirty="0">
                <a:latin typeface="Courier" pitchFamily="2" charset="0"/>
              </a:rPr>
              <a:t> = </a:t>
            </a:r>
            <a:r>
              <a:rPr lang="en-CA" sz="2000" dirty="0" err="1">
                <a:latin typeface="Courier" pitchFamily="2" charset="0"/>
              </a:rPr>
              <a:t>data_frame_to_json</a:t>
            </a:r>
            <a:r>
              <a:rPr lang="en-CA" sz="2000" dirty="0">
                <a:latin typeface="Courier" pitchFamily="2" charset="0"/>
              </a:rPr>
              <a:t>(</a:t>
            </a:r>
            <a:r>
              <a:rPr lang="en-CA" sz="2000" dirty="0" err="1">
                <a:latin typeface="Courier" pitchFamily="2" charset="0"/>
              </a:rPr>
              <a:t>actual_df</a:t>
            </a:r>
            <a:r>
              <a:rPr lang="en-CA" sz="2000" dirty="0">
                <a:latin typeface="Courier" pitchFamily="2" charset="0"/>
              </a:rPr>
              <a:t>) </a:t>
            </a:r>
            <a:endParaRPr lang="en-US" sz="2000" dirty="0">
              <a:latin typeface="Courier" pitchFamily="2" charset="0"/>
            </a:endParaRPr>
          </a:p>
          <a:p>
            <a:r>
              <a:rPr lang="en-US" sz="2000" dirty="0">
                <a:latin typeface="Courier" pitchFamily="2" charset="0"/>
              </a:rPr>
              <a:t>    assert </a:t>
            </a:r>
            <a:r>
              <a:rPr lang="en-CA" sz="2000" dirty="0" err="1">
                <a:latin typeface="Courier" pitchFamily="2" charset="0"/>
              </a:rPr>
              <a:t>output_json</a:t>
            </a:r>
            <a:r>
              <a:rPr lang="en-CA" sz="2000" dirty="0">
                <a:latin typeface="Courier" pitchFamily="2" charset="0"/>
              </a:rPr>
              <a:t>== </a:t>
            </a:r>
            <a:r>
              <a:rPr lang="en-CA" sz="2000" dirty="0" err="1">
                <a:latin typeface="Courier" pitchFamily="2" charset="0"/>
              </a:rPr>
              <a:t>expected_json</a:t>
            </a:r>
            <a:r>
              <a:rPr lang="en-CA" sz="2000" dirty="0">
                <a:latin typeface="Courier" pitchFamily="2" charset="0"/>
              </a:rPr>
              <a:t>()</a:t>
            </a:r>
            <a:endParaRPr lang="en-US" sz="2000" dirty="0">
              <a:latin typeface="Courier" pitchFamily="2" charset="0"/>
            </a:endParaRPr>
          </a:p>
          <a:p>
            <a:endParaRPr lang="en-US" sz="2000" b="1" dirty="0">
              <a:latin typeface="Courier" pitchFamily="2" charset="0"/>
            </a:endParaRPr>
          </a:p>
        </p:txBody>
      </p:sp>
      <p:sp>
        <p:nvSpPr>
          <p:cNvPr id="7" name="TextBox 6">
            <a:extLst>
              <a:ext uri="{FF2B5EF4-FFF2-40B4-BE49-F238E27FC236}">
                <a16:creationId xmlns:a16="http://schemas.microsoft.com/office/drawing/2014/main" id="{ED92293B-50DC-AA04-24B8-ED1358831BE6}"/>
              </a:ext>
            </a:extLst>
          </p:cNvPr>
          <p:cNvSpPr txBox="1"/>
          <p:nvPr/>
        </p:nvSpPr>
        <p:spPr>
          <a:xfrm>
            <a:off x="2684937" y="3796198"/>
            <a:ext cx="7406775" cy="2554545"/>
          </a:xfrm>
          <a:prstGeom prst="rect">
            <a:avLst/>
          </a:prstGeom>
          <a:noFill/>
          <a:ln w="38100">
            <a:solidFill>
              <a:schemeClr val="accent1"/>
            </a:solidFill>
          </a:ln>
        </p:spPr>
        <p:txBody>
          <a:bodyPr wrap="square" rtlCol="0">
            <a:spAutoFit/>
          </a:bodyPr>
          <a:lstStyle/>
          <a:p>
            <a:r>
              <a:rPr lang="en-US" sz="2000" b="1" dirty="0">
                <a:solidFill>
                  <a:srgbClr val="0070C0"/>
                </a:solidFill>
                <a:latin typeface="Courier" pitchFamily="2" charset="0"/>
              </a:rPr>
              <a:t>def</a:t>
            </a:r>
            <a:r>
              <a:rPr lang="en-US" sz="2000" b="1" dirty="0">
                <a:latin typeface="Courier" pitchFamily="2" charset="0"/>
              </a:rPr>
              <a:t> </a:t>
            </a:r>
            <a:r>
              <a:rPr lang="en-US" sz="2000" dirty="0" err="1">
                <a:solidFill>
                  <a:srgbClr val="2F95A0"/>
                </a:solidFill>
                <a:latin typeface="Courier" pitchFamily="2" charset="0"/>
              </a:rPr>
              <a:t>test_mobile_reviews_bug</a:t>
            </a:r>
            <a:r>
              <a:rPr lang="en-US" sz="2000" b="1" dirty="0">
                <a:latin typeface="Courier" pitchFamily="2" charset="0"/>
              </a:rPr>
              <a:t>():</a:t>
            </a:r>
          </a:p>
          <a:p>
            <a:r>
              <a:rPr lang="en-US" sz="2000" dirty="0">
                <a:latin typeface="Courier" pitchFamily="2" charset="0"/>
              </a:rPr>
              <a:t>    </a:t>
            </a:r>
            <a:r>
              <a:rPr lang="en-US" sz="2000" dirty="0" err="1">
                <a:latin typeface="Courier" pitchFamily="2" charset="0"/>
              </a:rPr>
              <a:t>input_dfs</a:t>
            </a:r>
            <a:r>
              <a:rPr lang="en-US" sz="2000" dirty="0">
                <a:latin typeface="Courier" pitchFamily="2" charset="0"/>
              </a:rPr>
              <a:t> = </a:t>
            </a:r>
            <a:r>
              <a:rPr lang="en-US" sz="2000" dirty="0" err="1">
                <a:latin typeface="Courier" pitchFamily="2" charset="0"/>
              </a:rPr>
              <a:t>setup_dataframes</a:t>
            </a:r>
            <a:r>
              <a:rPr lang="en-US" sz="2000" dirty="0">
                <a:latin typeface="Courier" pitchFamily="2" charset="0"/>
              </a:rPr>
              <a:t>()</a:t>
            </a:r>
          </a:p>
          <a:p>
            <a:endParaRPr lang="en-US" sz="2000" dirty="0">
              <a:latin typeface="Courier" pitchFamily="2" charset="0"/>
            </a:endParaRPr>
          </a:p>
          <a:p>
            <a:r>
              <a:rPr lang="en-US" sz="2000" dirty="0">
                <a:latin typeface="Courier" pitchFamily="2" charset="0"/>
              </a:rPr>
              <a:t>    </a:t>
            </a:r>
            <a:r>
              <a:rPr lang="en-US" sz="2000" dirty="0" err="1">
                <a:latin typeface="Courier" pitchFamily="2" charset="0"/>
              </a:rPr>
              <a:t>output_df</a:t>
            </a:r>
            <a:r>
              <a:rPr lang="en-US" sz="2000" dirty="0">
                <a:latin typeface="Courier" pitchFamily="2" charset="0"/>
              </a:rPr>
              <a:t> = transform(</a:t>
            </a:r>
            <a:r>
              <a:rPr lang="en-US" sz="2000" dirty="0" err="1">
                <a:latin typeface="Courier" pitchFamily="2" charset="0"/>
              </a:rPr>
              <a:t>input_dfs</a:t>
            </a:r>
            <a:r>
              <a:rPr lang="en-US" sz="2000" dirty="0">
                <a:latin typeface="Courier" pitchFamily="2" charset="0"/>
              </a:rPr>
              <a:t>)</a:t>
            </a:r>
          </a:p>
          <a:p>
            <a:endParaRPr lang="en-US" sz="2000" dirty="0">
              <a:latin typeface="Courier" pitchFamily="2" charset="0"/>
            </a:endParaRPr>
          </a:p>
          <a:p>
            <a:r>
              <a:rPr lang="en-US" sz="2000" dirty="0">
                <a:latin typeface="Courier" pitchFamily="2" charset="0"/>
              </a:rPr>
              <a:t>    </a:t>
            </a:r>
            <a:r>
              <a:rPr lang="en-US" sz="2000" dirty="0" err="1">
                <a:latin typeface="Courier" pitchFamily="2" charset="0"/>
              </a:rPr>
              <a:t>output_json</a:t>
            </a:r>
            <a:r>
              <a:rPr lang="en-US" sz="2000" dirty="0">
                <a:latin typeface="Courier" pitchFamily="2" charset="0"/>
              </a:rPr>
              <a:t> = </a:t>
            </a:r>
            <a:r>
              <a:rPr lang="en-CA" sz="2000" dirty="0" err="1">
                <a:latin typeface="Courier" pitchFamily="2" charset="0"/>
              </a:rPr>
              <a:t>data_frame_to_json</a:t>
            </a:r>
            <a:r>
              <a:rPr lang="en-CA" sz="2000" dirty="0">
                <a:latin typeface="Courier" pitchFamily="2" charset="0"/>
              </a:rPr>
              <a:t>(</a:t>
            </a:r>
            <a:r>
              <a:rPr lang="en-CA" sz="2000" dirty="0" err="1">
                <a:latin typeface="Courier" pitchFamily="2" charset="0"/>
              </a:rPr>
              <a:t>actual_df</a:t>
            </a:r>
            <a:r>
              <a:rPr lang="en-CA" sz="2000" dirty="0">
                <a:latin typeface="Courier" pitchFamily="2" charset="0"/>
              </a:rPr>
              <a:t>) </a:t>
            </a:r>
            <a:endParaRPr lang="en-US" sz="2000" dirty="0">
              <a:latin typeface="Courier" pitchFamily="2" charset="0"/>
            </a:endParaRPr>
          </a:p>
          <a:p>
            <a:r>
              <a:rPr lang="en-US" sz="2000" dirty="0">
                <a:latin typeface="Courier" pitchFamily="2" charset="0"/>
              </a:rPr>
              <a:t>    assert </a:t>
            </a:r>
            <a:r>
              <a:rPr lang="en-CA" sz="2000" dirty="0" err="1">
                <a:latin typeface="Courier" pitchFamily="2" charset="0"/>
              </a:rPr>
              <a:t>output_json</a:t>
            </a:r>
            <a:r>
              <a:rPr lang="en-CA" sz="2000" dirty="0">
                <a:latin typeface="Courier" pitchFamily="2" charset="0"/>
              </a:rPr>
              <a:t>== </a:t>
            </a:r>
            <a:r>
              <a:rPr lang="en-CA" sz="2000" dirty="0" err="1">
                <a:latin typeface="Courier" pitchFamily="2" charset="0"/>
              </a:rPr>
              <a:t>expected_json</a:t>
            </a:r>
            <a:r>
              <a:rPr lang="en-CA" sz="2000" dirty="0">
                <a:latin typeface="Courier" pitchFamily="2" charset="0"/>
              </a:rPr>
              <a:t>()</a:t>
            </a:r>
            <a:endParaRPr lang="en-US" sz="2000" dirty="0">
              <a:latin typeface="Courier" pitchFamily="2" charset="0"/>
            </a:endParaRPr>
          </a:p>
          <a:p>
            <a:endParaRPr lang="en-US" sz="2000" b="1" dirty="0">
              <a:latin typeface="Courier" pitchFamily="2" charset="0"/>
            </a:endParaRPr>
          </a:p>
        </p:txBody>
      </p:sp>
    </p:spTree>
    <p:extLst>
      <p:ext uri="{BB962C8B-B14F-4D97-AF65-F5344CB8AC3E}">
        <p14:creationId xmlns:p14="http://schemas.microsoft.com/office/powerpoint/2010/main" val="3102917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72</a:t>
            </a:fld>
            <a:endParaRPr/>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Give it a specific name</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751339" y="1287262"/>
            <a:ext cx="10655112" cy="5139869"/>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2000" b="1" dirty="0" err="1">
                <a:solidFill>
                  <a:srgbClr val="795DA3"/>
                </a:solidFill>
                <a:latin typeface="DM Mono" panose="020B0509040201040103" pitchFamily="49" charset="77"/>
              </a:rPr>
              <a:t>test_will_count_mobile_reviews_without_matching_checkins</a:t>
            </a:r>
            <a:r>
              <a:rPr lang="en-CA" sz="1600" dirty="0">
                <a:latin typeface="DM Mono" panose="020B0509040201040103" pitchFamily="49" charset="77"/>
              </a:rPr>
              <a:t>\</a:t>
            </a:r>
            <a:br>
              <a:rPr lang="en-CA" sz="1600" dirty="0">
                <a:latin typeface="DM Mono" panose="020B0509040201040103" pitchFamily="49" charset="77"/>
              </a:rPr>
            </a:b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p>
          <a:p>
            <a:pPr lvl="0"/>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b_reviews_df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browser_reviews.json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checkin.json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tips.json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business_df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business.json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mobile_reviews.json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actual_df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a:solidFill>
                  <a:srgbClr val="0086B3"/>
                </a:solidFill>
                <a:latin typeface="DM Mono" panose="020B0509040201040103" pitchFamily="49" charset="77"/>
              </a:rPr>
              <a:t>transform</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business_df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b_reviews_df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tips_df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m_reviews_df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datetime</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2022</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4</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14</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A71D5D"/>
                </a:solidFill>
                <a:latin typeface="DM Mono" panose="020B0509040201040103" pitchFamily="49" charset="77"/>
              </a:rPr>
              <a:t>assert </a:t>
            </a:r>
            <a:r>
              <a:rPr lang="en-CA" sz="1600" dirty="0" err="1">
                <a:solidFill>
                  <a:srgbClr val="0086B3"/>
                </a:solidFill>
                <a:latin typeface="DM Mono" panose="020B0509040201040103" pitchFamily="49" charset="77"/>
              </a:rPr>
              <a:t>data_frame_to_json</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actual_df</a:t>
            </a:r>
            <a:r>
              <a:rPr lang="en-CA" sz="1600" dirty="0">
                <a:solidFill>
                  <a:srgbClr val="63A35C"/>
                </a:solidFill>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expected_json</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US" sz="2000" b="1" dirty="0">
              <a:latin typeface="DM Mono" panose="020B0509040201040103" pitchFamily="49" charset="77"/>
            </a:endParaRPr>
          </a:p>
        </p:txBody>
      </p:sp>
    </p:spTree>
    <p:extLst>
      <p:ext uri="{BB962C8B-B14F-4D97-AF65-F5344CB8AC3E}">
        <p14:creationId xmlns:p14="http://schemas.microsoft.com/office/powerpoint/2010/main" val="241283642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20" name="Rectangle 19">
            <a:extLst>
              <a:ext uri="{FF2B5EF4-FFF2-40B4-BE49-F238E27FC236}">
                <a16:creationId xmlns:a16="http://schemas.microsoft.com/office/drawing/2014/main" id="{16D64BA4-4FA7-5A87-0C8D-CAAFD711C57F}"/>
              </a:ext>
            </a:extLst>
          </p:cNvPr>
          <p:cNvSpPr/>
          <p:nvPr/>
        </p:nvSpPr>
        <p:spPr>
          <a:xfrm>
            <a:off x="942898" y="4983704"/>
            <a:ext cx="9241971" cy="228600"/>
          </a:xfrm>
          <a:prstGeom prst="rect">
            <a:avLst/>
          </a:prstGeom>
          <a:solidFill>
            <a:schemeClr val="accent1">
              <a:alpha val="50196"/>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0F78B6D3-2093-041F-ABD4-9A5D7E29334C}"/>
              </a:ext>
            </a:extLst>
          </p:cNvPr>
          <p:cNvSpPr/>
          <p:nvPr/>
        </p:nvSpPr>
        <p:spPr>
          <a:xfrm>
            <a:off x="942899" y="2992428"/>
            <a:ext cx="9241971" cy="1808172"/>
          </a:xfrm>
          <a:prstGeom prst="rect">
            <a:avLst/>
          </a:prstGeom>
          <a:solidFill>
            <a:schemeClr val="accent3">
              <a:alpha val="50196"/>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84DFD350-95FE-90D1-66FE-107E28D1C16D}"/>
              </a:ext>
            </a:extLst>
          </p:cNvPr>
          <p:cNvSpPr/>
          <p:nvPr/>
        </p:nvSpPr>
        <p:spPr>
          <a:xfrm>
            <a:off x="942900" y="1743376"/>
            <a:ext cx="9241971" cy="1111444"/>
          </a:xfrm>
          <a:prstGeom prst="rect">
            <a:avLst/>
          </a:prstGeom>
          <a:solidFill>
            <a:srgbClr val="85DDB5">
              <a:alpha val="50196"/>
            </a:srgb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FDBC540D-C62D-3DA2-A78B-2521B6060619}"/>
              </a:ext>
            </a:extLst>
          </p:cNvPr>
          <p:cNvSpPr/>
          <p:nvPr/>
        </p:nvSpPr>
        <p:spPr>
          <a:xfrm>
            <a:off x="667459" y="1256705"/>
            <a:ext cx="10690334" cy="4001095"/>
          </a:xfrm>
          <a:prstGeom prst="rect">
            <a:avLst/>
          </a:prstGeom>
        </p:spPr>
        <p:txBody>
          <a:bodyPr wrap="square">
            <a:spAutoFit/>
          </a:bodyPr>
          <a:lstStyle/>
          <a:p>
            <a:pPr lvl="0"/>
            <a:r>
              <a:rPr lang="en-CA" dirty="0">
                <a:solidFill>
                  <a:srgbClr val="A71D5D"/>
                </a:solidFill>
                <a:latin typeface="DM Mono" panose="020B0509040201040103" pitchFamily="49" charset="77"/>
              </a:rPr>
              <a:t>def </a:t>
            </a:r>
            <a:r>
              <a:rPr lang="en-CA" sz="1600" b="1" dirty="0" err="1">
                <a:solidFill>
                  <a:srgbClr val="795DA3"/>
                </a:solidFill>
                <a:latin typeface="DM Mono" panose="020B0509040201040103" pitchFamily="49" charset="77"/>
              </a:rPr>
              <a:t>test_will_count_mobile_reviews_without_matching_checkins</a:t>
            </a:r>
            <a:r>
              <a:rPr lang="en-CA" dirty="0">
                <a:solidFill>
                  <a:srgbClr val="63A35C"/>
                </a:solidFill>
                <a:latin typeface="DM Mono" panose="020B0509040201040103" pitchFamily="49" charset="77"/>
              </a:rPr>
              <a:t>(</a:t>
            </a:r>
            <a:r>
              <a:rPr lang="en-CA" dirty="0">
                <a:solidFill>
                  <a:srgbClr val="0086B3"/>
                </a:solidFill>
                <a:latin typeface="DM Mono" panose="020B0509040201040103" pitchFamily="49" charset="77"/>
              </a:rPr>
              <a:t>spark</a:t>
            </a:r>
            <a:r>
              <a:rPr lang="en-CA" dirty="0">
                <a:solidFill>
                  <a:srgbClr val="A71D5D"/>
                </a:solidFill>
                <a:latin typeface="DM Mono" panose="020B0509040201040103" pitchFamily="49" charset="77"/>
              </a:rPr>
              <a:t>: </a:t>
            </a:r>
            <a:r>
              <a:rPr lang="en-CA" dirty="0" err="1">
                <a:solidFill>
                  <a:srgbClr val="795DA3"/>
                </a:solidFill>
                <a:latin typeface="DM Mono" panose="020B0509040201040103" pitchFamily="49" charset="77"/>
              </a:rPr>
              <a:t>SparkSession</a:t>
            </a:r>
            <a:r>
              <a:rPr lang="en-CA" dirty="0">
                <a:solidFill>
                  <a:srgbClr val="63A35C"/>
                </a:solidFill>
                <a:latin typeface="DM Mono" panose="020B0509040201040103" pitchFamily="49" charset="77"/>
              </a:rPr>
              <a:t>) </a:t>
            </a:r>
            <a:r>
              <a:rPr lang="en-CA" dirty="0">
                <a:latin typeface="DM Mono" panose="020B0509040201040103" pitchFamily="49" charset="77"/>
              </a:rPr>
              <a:t>-&gt; </a:t>
            </a:r>
            <a:r>
              <a:rPr lang="en-CA" dirty="0">
                <a:solidFill>
                  <a:srgbClr val="A71D5D"/>
                </a:solidFill>
                <a:latin typeface="DM Mono" panose="020B0509040201040103" pitchFamily="49" charset="77"/>
              </a:rPr>
              <a:t>None:</a:t>
            </a:r>
          </a:p>
          <a:p>
            <a:pPr lvl="0"/>
            <a:br>
              <a:rPr lang="en-CA" dirty="0">
                <a:solidFill>
                  <a:srgbClr val="A71D5D"/>
                </a:solidFill>
                <a:latin typeface="DM Mono" panose="020B0509040201040103" pitchFamily="49" charset="77"/>
              </a:rPr>
            </a:br>
            <a:r>
              <a:rPr lang="en-CA" dirty="0">
                <a:solidFill>
                  <a:srgbClr val="A71D5D"/>
                </a:solidFill>
                <a:latin typeface="DM Mono" panose="020B0509040201040103" pitchFamily="49" charset="77"/>
              </a:rPr>
              <a:t>  </a:t>
            </a:r>
            <a:r>
              <a:rPr lang="en-CA" dirty="0" err="1">
                <a:latin typeface="DM Mono" panose="020B0509040201040103" pitchFamily="49" charset="77"/>
              </a:rPr>
              <a:t>b_reviews_df</a:t>
            </a:r>
            <a:r>
              <a:rPr lang="en-CA" dirty="0">
                <a:latin typeface="DM Mono" panose="020B0509040201040103" pitchFamily="49" charset="77"/>
              </a:rPr>
              <a:t> </a:t>
            </a:r>
            <a:r>
              <a:rPr lang="en-CA" dirty="0">
                <a:solidFill>
                  <a:srgbClr val="A71D5D"/>
                </a:solidFill>
                <a:latin typeface="DM Mono" panose="020B0509040201040103" pitchFamily="49" charset="77"/>
              </a:rPr>
              <a:t>= </a:t>
            </a:r>
            <a:r>
              <a:rPr lang="en-CA" dirty="0" err="1">
                <a:solidFill>
                  <a:srgbClr val="0086B3"/>
                </a:solidFill>
                <a:latin typeface="DM Mono" panose="020B0509040201040103" pitchFamily="49" charset="77"/>
              </a:rPr>
              <a:t>create_df_from_json</a:t>
            </a:r>
            <a:r>
              <a:rPr lang="en-CA" dirty="0">
                <a:solidFill>
                  <a:srgbClr val="63A35C"/>
                </a:solidFill>
                <a:latin typeface="DM Mono" panose="020B0509040201040103" pitchFamily="49" charset="77"/>
              </a:rPr>
              <a:t>(</a:t>
            </a:r>
            <a:r>
              <a:rPr lang="en-CA" dirty="0">
                <a:solidFill>
                  <a:srgbClr val="183691"/>
                </a:solidFill>
                <a:latin typeface="DM Mono" panose="020B0509040201040103" pitchFamily="49" charset="77"/>
              </a:rPr>
              <a:t>"fixtures/</a:t>
            </a:r>
            <a:r>
              <a:rPr lang="en-CA" dirty="0" err="1">
                <a:solidFill>
                  <a:srgbClr val="183691"/>
                </a:solidFill>
                <a:latin typeface="DM Mono" panose="020B0509040201040103" pitchFamily="49" charset="77"/>
              </a:rPr>
              <a:t>browser_reviews.json</a:t>
            </a:r>
            <a:r>
              <a:rPr lang="en-CA" dirty="0">
                <a:solidFill>
                  <a:srgbClr val="183691"/>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spark</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err="1">
                <a:latin typeface="DM Mono" panose="020B0509040201040103" pitchFamily="49" charset="77"/>
              </a:rPr>
              <a:t>checkin_df</a:t>
            </a:r>
            <a:r>
              <a:rPr lang="en-CA" dirty="0">
                <a:latin typeface="DM Mono" panose="020B0509040201040103" pitchFamily="49" charset="77"/>
              </a:rPr>
              <a:t>   </a:t>
            </a:r>
            <a:r>
              <a:rPr lang="en-CA" dirty="0">
                <a:solidFill>
                  <a:srgbClr val="A71D5D"/>
                </a:solidFill>
                <a:latin typeface="DM Mono" panose="020B0509040201040103" pitchFamily="49" charset="77"/>
              </a:rPr>
              <a:t>= </a:t>
            </a:r>
            <a:r>
              <a:rPr lang="en-CA" dirty="0" err="1">
                <a:solidFill>
                  <a:srgbClr val="0086B3"/>
                </a:solidFill>
                <a:latin typeface="DM Mono" panose="020B0509040201040103" pitchFamily="49" charset="77"/>
              </a:rPr>
              <a:t>create_df_from_json</a:t>
            </a:r>
            <a:r>
              <a:rPr lang="en-CA" dirty="0">
                <a:solidFill>
                  <a:srgbClr val="63A35C"/>
                </a:solidFill>
                <a:latin typeface="DM Mono" panose="020B0509040201040103" pitchFamily="49" charset="77"/>
              </a:rPr>
              <a:t>(</a:t>
            </a:r>
            <a:r>
              <a:rPr lang="en-CA" dirty="0">
                <a:solidFill>
                  <a:srgbClr val="183691"/>
                </a:solidFill>
                <a:latin typeface="DM Mono" panose="020B0509040201040103" pitchFamily="49" charset="77"/>
              </a:rPr>
              <a:t>"fixtures/</a:t>
            </a:r>
            <a:r>
              <a:rPr lang="en-CA" dirty="0" err="1">
                <a:solidFill>
                  <a:srgbClr val="183691"/>
                </a:solidFill>
                <a:latin typeface="DM Mono" panose="020B0509040201040103" pitchFamily="49" charset="77"/>
              </a:rPr>
              <a:t>checkin.json</a:t>
            </a:r>
            <a:r>
              <a:rPr lang="en-CA" dirty="0">
                <a:solidFill>
                  <a:srgbClr val="183691"/>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spark</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err="1">
                <a:latin typeface="DM Mono" panose="020B0509040201040103" pitchFamily="49" charset="77"/>
              </a:rPr>
              <a:t>tips_df</a:t>
            </a:r>
            <a:r>
              <a:rPr lang="en-CA" dirty="0">
                <a:latin typeface="DM Mono" panose="020B0509040201040103" pitchFamily="49" charset="77"/>
              </a:rPr>
              <a:t>      </a:t>
            </a:r>
            <a:r>
              <a:rPr lang="en-CA" dirty="0">
                <a:solidFill>
                  <a:srgbClr val="A71D5D"/>
                </a:solidFill>
                <a:latin typeface="DM Mono" panose="020B0509040201040103" pitchFamily="49" charset="77"/>
              </a:rPr>
              <a:t>= </a:t>
            </a:r>
            <a:r>
              <a:rPr lang="en-CA" dirty="0" err="1">
                <a:solidFill>
                  <a:srgbClr val="0086B3"/>
                </a:solidFill>
                <a:latin typeface="DM Mono" panose="020B0509040201040103" pitchFamily="49" charset="77"/>
              </a:rPr>
              <a:t>create_df_from_json</a:t>
            </a:r>
            <a:r>
              <a:rPr lang="en-CA" dirty="0">
                <a:solidFill>
                  <a:srgbClr val="63A35C"/>
                </a:solidFill>
                <a:latin typeface="DM Mono" panose="020B0509040201040103" pitchFamily="49" charset="77"/>
              </a:rPr>
              <a:t>(</a:t>
            </a:r>
            <a:r>
              <a:rPr lang="en-CA" dirty="0">
                <a:solidFill>
                  <a:srgbClr val="183691"/>
                </a:solidFill>
                <a:latin typeface="DM Mono" panose="020B0509040201040103" pitchFamily="49" charset="77"/>
              </a:rPr>
              <a:t>"fixtures/</a:t>
            </a:r>
            <a:r>
              <a:rPr lang="en-CA" dirty="0" err="1">
                <a:solidFill>
                  <a:srgbClr val="183691"/>
                </a:solidFill>
                <a:latin typeface="DM Mono" panose="020B0509040201040103" pitchFamily="49" charset="77"/>
              </a:rPr>
              <a:t>tips.json</a:t>
            </a:r>
            <a:r>
              <a:rPr lang="en-CA" dirty="0">
                <a:solidFill>
                  <a:srgbClr val="183691"/>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spark</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err="1">
                <a:latin typeface="DM Mono" panose="020B0509040201040103" pitchFamily="49" charset="77"/>
              </a:rPr>
              <a:t>business_df</a:t>
            </a:r>
            <a:r>
              <a:rPr lang="en-CA" dirty="0">
                <a:latin typeface="DM Mono" panose="020B0509040201040103" pitchFamily="49" charset="77"/>
              </a:rPr>
              <a:t>  </a:t>
            </a:r>
            <a:r>
              <a:rPr lang="en-CA" dirty="0">
                <a:solidFill>
                  <a:srgbClr val="A71D5D"/>
                </a:solidFill>
                <a:latin typeface="DM Mono" panose="020B0509040201040103" pitchFamily="49" charset="77"/>
              </a:rPr>
              <a:t>= </a:t>
            </a:r>
            <a:r>
              <a:rPr lang="en-CA" dirty="0" err="1">
                <a:solidFill>
                  <a:srgbClr val="0086B3"/>
                </a:solidFill>
                <a:latin typeface="DM Mono" panose="020B0509040201040103" pitchFamily="49" charset="77"/>
              </a:rPr>
              <a:t>create_df_from_json</a:t>
            </a:r>
            <a:r>
              <a:rPr lang="en-CA" dirty="0">
                <a:solidFill>
                  <a:srgbClr val="63A35C"/>
                </a:solidFill>
                <a:latin typeface="DM Mono" panose="020B0509040201040103" pitchFamily="49" charset="77"/>
              </a:rPr>
              <a:t>(</a:t>
            </a:r>
            <a:r>
              <a:rPr lang="en-CA" dirty="0">
                <a:solidFill>
                  <a:srgbClr val="183691"/>
                </a:solidFill>
                <a:latin typeface="DM Mono" panose="020B0509040201040103" pitchFamily="49" charset="77"/>
              </a:rPr>
              <a:t>"fixtures/</a:t>
            </a:r>
            <a:r>
              <a:rPr lang="en-CA" dirty="0" err="1">
                <a:solidFill>
                  <a:srgbClr val="183691"/>
                </a:solidFill>
                <a:latin typeface="DM Mono" panose="020B0509040201040103" pitchFamily="49" charset="77"/>
              </a:rPr>
              <a:t>business.json</a:t>
            </a:r>
            <a:r>
              <a:rPr lang="en-CA" dirty="0">
                <a:solidFill>
                  <a:srgbClr val="183691"/>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spark</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err="1">
                <a:latin typeface="DM Mono" panose="020B0509040201040103" pitchFamily="49" charset="77"/>
              </a:rPr>
              <a:t>m_reviews_df</a:t>
            </a:r>
            <a:r>
              <a:rPr lang="en-CA" dirty="0">
                <a:latin typeface="DM Mono" panose="020B0509040201040103" pitchFamily="49" charset="77"/>
              </a:rPr>
              <a:t> </a:t>
            </a:r>
            <a:r>
              <a:rPr lang="en-CA" dirty="0">
                <a:solidFill>
                  <a:srgbClr val="A71D5D"/>
                </a:solidFill>
                <a:latin typeface="DM Mono" panose="020B0509040201040103" pitchFamily="49" charset="77"/>
              </a:rPr>
              <a:t>= </a:t>
            </a:r>
            <a:r>
              <a:rPr lang="en-CA" dirty="0" err="1">
                <a:solidFill>
                  <a:srgbClr val="0086B3"/>
                </a:solidFill>
                <a:latin typeface="DM Mono" panose="020B0509040201040103" pitchFamily="49" charset="77"/>
              </a:rPr>
              <a:t>create_df_from_json</a:t>
            </a:r>
            <a:r>
              <a:rPr lang="en-CA" dirty="0">
                <a:solidFill>
                  <a:srgbClr val="63A35C"/>
                </a:solidFill>
                <a:latin typeface="DM Mono" panose="020B0509040201040103" pitchFamily="49" charset="77"/>
              </a:rPr>
              <a:t>(</a:t>
            </a:r>
            <a:r>
              <a:rPr lang="en-CA" dirty="0">
                <a:solidFill>
                  <a:srgbClr val="183691"/>
                </a:solidFill>
                <a:latin typeface="DM Mono" panose="020B0509040201040103" pitchFamily="49" charset="77"/>
              </a:rPr>
              <a:t>"fixtures/</a:t>
            </a:r>
            <a:r>
              <a:rPr lang="en-CA" dirty="0" err="1">
                <a:solidFill>
                  <a:srgbClr val="183691"/>
                </a:solidFill>
                <a:latin typeface="DM Mono" panose="020B0509040201040103" pitchFamily="49" charset="77"/>
              </a:rPr>
              <a:t>mobile_reviews.json</a:t>
            </a:r>
            <a:r>
              <a:rPr lang="en-CA" dirty="0">
                <a:solidFill>
                  <a:srgbClr val="183691"/>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spark</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err="1">
                <a:latin typeface="DM Mono" panose="020B0509040201040103" pitchFamily="49" charset="77"/>
              </a:rPr>
              <a:t>actual_df</a:t>
            </a:r>
            <a:r>
              <a:rPr lang="en-CA" dirty="0">
                <a:latin typeface="DM Mono" panose="020B0509040201040103" pitchFamily="49" charset="77"/>
              </a:rPr>
              <a:t> </a:t>
            </a:r>
            <a:r>
              <a:rPr lang="en-CA" dirty="0">
                <a:solidFill>
                  <a:srgbClr val="A71D5D"/>
                </a:solidFill>
                <a:latin typeface="DM Mono" panose="020B0509040201040103" pitchFamily="49" charset="77"/>
              </a:rPr>
              <a:t>= </a:t>
            </a:r>
            <a:r>
              <a:rPr lang="en-CA" dirty="0">
                <a:solidFill>
                  <a:srgbClr val="0086B3"/>
                </a:solidFill>
                <a:latin typeface="DM Mono" panose="020B0509040201040103" pitchFamily="49" charset="77"/>
              </a:rPr>
              <a:t>transform</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err="1">
                <a:latin typeface="DM Mono" panose="020B0509040201040103" pitchFamily="49" charset="77"/>
              </a:rPr>
              <a:t>business_df</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err="1">
                <a:latin typeface="DM Mono" panose="020B0509040201040103" pitchFamily="49" charset="77"/>
              </a:rPr>
              <a:t>checkin_df</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err="1">
                <a:latin typeface="DM Mono" panose="020B0509040201040103" pitchFamily="49" charset="77"/>
              </a:rPr>
              <a:t>b_reviews_df</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err="1">
                <a:latin typeface="DM Mono" panose="020B0509040201040103" pitchFamily="49" charset="77"/>
              </a:rPr>
              <a:t>tips_df</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err="1">
                <a:latin typeface="DM Mono" panose="020B0509040201040103" pitchFamily="49" charset="77"/>
              </a:rPr>
              <a:t>m_reviews_df</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datetime</a:t>
            </a:r>
            <a:r>
              <a:rPr lang="en-CA" dirty="0">
                <a:solidFill>
                  <a:srgbClr val="63A35C"/>
                </a:solidFill>
                <a:latin typeface="DM Mono" panose="020B0509040201040103" pitchFamily="49" charset="77"/>
              </a:rPr>
              <a:t>(</a:t>
            </a:r>
            <a:r>
              <a:rPr lang="en-CA" dirty="0">
                <a:solidFill>
                  <a:srgbClr val="0086B3"/>
                </a:solidFill>
                <a:latin typeface="DM Mono" panose="020B0509040201040103" pitchFamily="49" charset="77"/>
              </a:rPr>
              <a:t>2022</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4</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14</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A71D5D"/>
                </a:solidFill>
                <a:latin typeface="DM Mono" panose="020B0509040201040103" pitchFamily="49" charset="77"/>
              </a:rPr>
              <a:t>assert </a:t>
            </a:r>
            <a:r>
              <a:rPr lang="en-CA" dirty="0" err="1">
                <a:solidFill>
                  <a:srgbClr val="0086B3"/>
                </a:solidFill>
                <a:latin typeface="DM Mono" panose="020B0509040201040103" pitchFamily="49" charset="77"/>
              </a:rPr>
              <a:t>data_frame_to_json</a:t>
            </a:r>
            <a:r>
              <a:rPr lang="en-CA" dirty="0">
                <a:solidFill>
                  <a:srgbClr val="63A35C"/>
                </a:solidFill>
                <a:latin typeface="DM Mono" panose="020B0509040201040103" pitchFamily="49" charset="77"/>
              </a:rPr>
              <a:t>(</a:t>
            </a:r>
            <a:r>
              <a:rPr lang="en-CA" dirty="0" err="1">
                <a:latin typeface="DM Mono" panose="020B0509040201040103" pitchFamily="49" charset="77"/>
              </a:rPr>
              <a:t>actual_df</a:t>
            </a:r>
            <a:r>
              <a:rPr lang="en-CA" dirty="0">
                <a:solidFill>
                  <a:srgbClr val="63A35C"/>
                </a:solidFill>
                <a:latin typeface="DM Mono" panose="020B0509040201040103" pitchFamily="49" charset="77"/>
              </a:rPr>
              <a:t>) </a:t>
            </a:r>
            <a:r>
              <a:rPr lang="en-CA" dirty="0">
                <a:solidFill>
                  <a:srgbClr val="A71D5D"/>
                </a:solidFill>
                <a:latin typeface="DM Mono" panose="020B0509040201040103" pitchFamily="49" charset="77"/>
              </a:rPr>
              <a:t>== </a:t>
            </a:r>
            <a:r>
              <a:rPr lang="en-CA" dirty="0" err="1">
                <a:solidFill>
                  <a:srgbClr val="0086B3"/>
                </a:solidFill>
                <a:latin typeface="DM Mono" panose="020B0509040201040103" pitchFamily="49" charset="77"/>
              </a:rPr>
              <a:t>expected_json</a:t>
            </a:r>
            <a:r>
              <a:rPr lang="en-CA" dirty="0">
                <a:solidFill>
                  <a:srgbClr val="63A35C"/>
                </a:solidFill>
                <a:latin typeface="DM Mono" panose="020B0509040201040103" pitchFamily="49" charset="77"/>
              </a:rPr>
              <a:t>()</a:t>
            </a:r>
            <a:endParaRPr lang="en-US" dirty="0"/>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73</a:t>
            </a:fld>
            <a:endParaRPr/>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Arrange, Act, Assert</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6" name="TextBox 5">
            <a:extLst>
              <a:ext uri="{FF2B5EF4-FFF2-40B4-BE49-F238E27FC236}">
                <a16:creationId xmlns:a16="http://schemas.microsoft.com/office/drawing/2014/main" id="{E413C292-B91D-2826-FED5-F1D6EF9013B6}"/>
              </a:ext>
            </a:extLst>
          </p:cNvPr>
          <p:cNvSpPr txBox="1"/>
          <p:nvPr/>
        </p:nvSpPr>
        <p:spPr>
          <a:xfrm>
            <a:off x="2684937" y="-2432592"/>
            <a:ext cx="7406775" cy="2554545"/>
          </a:xfrm>
          <a:prstGeom prst="rect">
            <a:avLst/>
          </a:prstGeom>
          <a:noFill/>
        </p:spPr>
        <p:txBody>
          <a:bodyPr wrap="square" rtlCol="0">
            <a:spAutoFit/>
          </a:bodyPr>
          <a:lstStyle/>
          <a:p>
            <a:r>
              <a:rPr lang="en-US" sz="2000" b="1" dirty="0">
                <a:solidFill>
                  <a:srgbClr val="0070C0"/>
                </a:solidFill>
                <a:latin typeface="Courier" pitchFamily="2" charset="0"/>
              </a:rPr>
              <a:t>def</a:t>
            </a:r>
            <a:r>
              <a:rPr lang="en-US" sz="2000" b="1" dirty="0">
                <a:latin typeface="Courier" pitchFamily="2" charset="0"/>
              </a:rPr>
              <a:t> </a:t>
            </a:r>
            <a:r>
              <a:rPr lang="en-US" sz="2000" dirty="0" err="1">
                <a:solidFill>
                  <a:srgbClr val="2F95A0"/>
                </a:solidFill>
                <a:latin typeface="Courier" pitchFamily="2" charset="0"/>
              </a:rPr>
              <a:t>test_will_do_the_right_thing</a:t>
            </a:r>
            <a:r>
              <a:rPr lang="en-US" sz="2000" b="1" dirty="0">
                <a:latin typeface="Courier" pitchFamily="2" charset="0"/>
              </a:rPr>
              <a:t>():</a:t>
            </a:r>
          </a:p>
          <a:p>
            <a:r>
              <a:rPr lang="en-US" sz="2000" dirty="0">
                <a:latin typeface="Courier" pitchFamily="2" charset="0"/>
              </a:rPr>
              <a:t>    </a:t>
            </a:r>
            <a:r>
              <a:rPr lang="en-US" sz="2000" dirty="0" err="1">
                <a:latin typeface="Courier" pitchFamily="2" charset="0"/>
              </a:rPr>
              <a:t>input_dfs</a:t>
            </a:r>
            <a:r>
              <a:rPr lang="en-US" sz="2000" dirty="0">
                <a:latin typeface="Courier" pitchFamily="2" charset="0"/>
              </a:rPr>
              <a:t> = </a:t>
            </a:r>
            <a:r>
              <a:rPr lang="en-US" sz="2000" dirty="0" err="1">
                <a:latin typeface="Courier" pitchFamily="2" charset="0"/>
              </a:rPr>
              <a:t>setup_dataframes</a:t>
            </a:r>
            <a:r>
              <a:rPr lang="en-US" sz="2000" dirty="0">
                <a:latin typeface="Courier" pitchFamily="2" charset="0"/>
              </a:rPr>
              <a:t>()</a:t>
            </a:r>
          </a:p>
          <a:p>
            <a:endParaRPr lang="en-US" sz="2000" dirty="0">
              <a:latin typeface="Courier" pitchFamily="2" charset="0"/>
            </a:endParaRPr>
          </a:p>
          <a:p>
            <a:r>
              <a:rPr lang="en-US" sz="2000" dirty="0">
                <a:latin typeface="Courier" pitchFamily="2" charset="0"/>
              </a:rPr>
              <a:t>    </a:t>
            </a:r>
            <a:r>
              <a:rPr lang="en-US" sz="2000" dirty="0" err="1">
                <a:latin typeface="Courier" pitchFamily="2" charset="0"/>
              </a:rPr>
              <a:t>output_df</a:t>
            </a:r>
            <a:r>
              <a:rPr lang="en-US" sz="2000" dirty="0">
                <a:latin typeface="Courier" pitchFamily="2" charset="0"/>
              </a:rPr>
              <a:t> = transform(</a:t>
            </a:r>
            <a:r>
              <a:rPr lang="en-US" sz="2000" dirty="0" err="1">
                <a:latin typeface="Courier" pitchFamily="2" charset="0"/>
              </a:rPr>
              <a:t>input_dfs</a:t>
            </a:r>
            <a:r>
              <a:rPr lang="en-US" sz="2000" dirty="0">
                <a:latin typeface="Courier" pitchFamily="2" charset="0"/>
              </a:rPr>
              <a:t>)</a:t>
            </a:r>
          </a:p>
          <a:p>
            <a:endParaRPr lang="en-US" sz="2000" dirty="0">
              <a:latin typeface="Courier" pitchFamily="2" charset="0"/>
            </a:endParaRPr>
          </a:p>
          <a:p>
            <a:r>
              <a:rPr lang="en-US" sz="2000" dirty="0">
                <a:latin typeface="Courier" pitchFamily="2" charset="0"/>
              </a:rPr>
              <a:t>    </a:t>
            </a:r>
            <a:r>
              <a:rPr lang="en-US" sz="2000" dirty="0" err="1">
                <a:latin typeface="Courier" pitchFamily="2" charset="0"/>
              </a:rPr>
              <a:t>output_json</a:t>
            </a:r>
            <a:r>
              <a:rPr lang="en-US" sz="2000" dirty="0">
                <a:latin typeface="Courier" pitchFamily="2" charset="0"/>
              </a:rPr>
              <a:t> = </a:t>
            </a:r>
            <a:r>
              <a:rPr lang="en-CA" sz="2000" dirty="0" err="1">
                <a:latin typeface="Courier" pitchFamily="2" charset="0"/>
              </a:rPr>
              <a:t>data_frame_to_json</a:t>
            </a:r>
            <a:r>
              <a:rPr lang="en-CA" sz="2000" dirty="0">
                <a:latin typeface="Courier" pitchFamily="2" charset="0"/>
              </a:rPr>
              <a:t>(</a:t>
            </a:r>
            <a:r>
              <a:rPr lang="en-CA" sz="2000" dirty="0" err="1">
                <a:latin typeface="Courier" pitchFamily="2" charset="0"/>
              </a:rPr>
              <a:t>actual_df</a:t>
            </a:r>
            <a:r>
              <a:rPr lang="en-CA" sz="2000" dirty="0">
                <a:latin typeface="Courier" pitchFamily="2" charset="0"/>
              </a:rPr>
              <a:t>) </a:t>
            </a:r>
            <a:endParaRPr lang="en-US" sz="2000" dirty="0">
              <a:latin typeface="Courier" pitchFamily="2" charset="0"/>
            </a:endParaRPr>
          </a:p>
          <a:p>
            <a:r>
              <a:rPr lang="en-US" sz="2000" dirty="0">
                <a:latin typeface="Courier" pitchFamily="2" charset="0"/>
              </a:rPr>
              <a:t>    assert </a:t>
            </a:r>
            <a:r>
              <a:rPr lang="en-CA" sz="2000" dirty="0" err="1">
                <a:latin typeface="Courier" pitchFamily="2" charset="0"/>
              </a:rPr>
              <a:t>output_json</a:t>
            </a:r>
            <a:r>
              <a:rPr lang="en-CA" sz="2000" dirty="0">
                <a:latin typeface="Courier" pitchFamily="2" charset="0"/>
              </a:rPr>
              <a:t>== </a:t>
            </a:r>
            <a:r>
              <a:rPr lang="en-CA" sz="2000" dirty="0" err="1">
                <a:latin typeface="Courier" pitchFamily="2" charset="0"/>
              </a:rPr>
              <a:t>expected_json</a:t>
            </a:r>
            <a:r>
              <a:rPr lang="en-CA" sz="2000" dirty="0">
                <a:latin typeface="Courier" pitchFamily="2" charset="0"/>
              </a:rPr>
              <a:t>()</a:t>
            </a:r>
            <a:endParaRPr lang="en-US" sz="2000" dirty="0">
              <a:latin typeface="Courier" pitchFamily="2" charset="0"/>
            </a:endParaRPr>
          </a:p>
          <a:p>
            <a:endParaRPr lang="en-US" sz="2000" b="1" dirty="0">
              <a:latin typeface="Courier" pitchFamily="2" charset="0"/>
            </a:endParaRPr>
          </a:p>
        </p:txBody>
      </p:sp>
    </p:spTree>
    <p:extLst>
      <p:ext uri="{BB962C8B-B14F-4D97-AF65-F5344CB8AC3E}">
        <p14:creationId xmlns:p14="http://schemas.microsoft.com/office/powerpoint/2010/main" val="775397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4"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74</a:t>
            </a:fld>
            <a:endParaRPr/>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751339" y="1032287"/>
            <a:ext cx="10655112" cy="830997"/>
          </a:xfrm>
          <a:prstGeom prst="rect">
            <a:avLst/>
          </a:prstGeom>
          <a:noFill/>
          <a:ln w="38100">
            <a:noFill/>
          </a:ln>
        </p:spPr>
        <p:txBody>
          <a:bodyPr wrap="square" rtlCol="0">
            <a:spAutoFit/>
          </a:bodyPr>
          <a:lstStyle/>
          <a:p>
            <a:pPr lvl="0"/>
            <a:r>
              <a:rPr lang="en-CA" sz="1600" b="1" dirty="0">
                <a:solidFill>
                  <a:srgbClr val="0033B3"/>
                </a:solidFill>
                <a:latin typeface="Courier New"/>
                <a:ea typeface="Courier New"/>
                <a:cs typeface="Courier New"/>
                <a:sym typeface="Courier New"/>
              </a:rPr>
              <a:t>def </a:t>
            </a:r>
            <a:r>
              <a:rPr lang="en-CA" sz="1600" b="1" dirty="0" err="1">
                <a:solidFill>
                  <a:srgbClr val="00627A"/>
                </a:solidFill>
                <a:latin typeface="Courier New"/>
                <a:ea typeface="Courier New"/>
                <a:cs typeface="Courier New"/>
                <a:sym typeface="Courier New"/>
              </a:rPr>
              <a:t>test_will_count_mobile_reviews_without_matching_checkins</a:t>
            </a:r>
            <a:endParaRPr lang="en-CA" sz="1600" b="1" dirty="0">
              <a:solidFill>
                <a:srgbClr val="00627A"/>
              </a:solidFill>
              <a:latin typeface="Courier New"/>
              <a:ea typeface="Courier New"/>
              <a:cs typeface="Courier New"/>
              <a:sym typeface="Courier New"/>
            </a:endParaRPr>
          </a:p>
          <a:p>
            <a:pPr lvl="0"/>
            <a:r>
              <a:rPr lang="en-CA" sz="1600" b="1" dirty="0">
                <a:solidFill>
                  <a:srgbClr val="080808"/>
                </a:solidFill>
                <a:latin typeface="Courier New"/>
                <a:ea typeface="Courier New"/>
                <a:cs typeface="Courier New"/>
                <a:sym typeface="Courier New"/>
              </a:rPr>
              <a:t>(spark: </a:t>
            </a:r>
            <a:r>
              <a:rPr lang="en-CA" sz="1600" b="1" dirty="0" err="1">
                <a:latin typeface="Courier New"/>
                <a:ea typeface="Courier New"/>
                <a:cs typeface="Courier New"/>
                <a:sym typeface="Courier New"/>
              </a:rPr>
              <a:t>SparkSession</a:t>
            </a:r>
            <a:r>
              <a:rPr lang="en-CA" sz="1600" b="1" dirty="0">
                <a:solidFill>
                  <a:srgbClr val="080808"/>
                </a:solidFill>
                <a:latin typeface="Courier New"/>
                <a:ea typeface="Courier New"/>
                <a:cs typeface="Courier New"/>
                <a:sym typeface="Courier New"/>
              </a:rPr>
              <a:t>) -&gt; </a:t>
            </a:r>
            <a:r>
              <a:rPr lang="en-CA" sz="1600" b="1" dirty="0">
                <a:solidFill>
                  <a:srgbClr val="0033B3"/>
                </a:solidFill>
                <a:latin typeface="Courier New"/>
                <a:ea typeface="Courier New"/>
                <a:cs typeface="Courier New"/>
                <a:sym typeface="Courier New"/>
              </a:rPr>
              <a:t>None</a:t>
            </a:r>
            <a:r>
              <a:rPr lang="en-CA" sz="1600" b="1" dirty="0">
                <a:solidFill>
                  <a:srgbClr val="080808"/>
                </a:solidFill>
                <a:latin typeface="Courier New"/>
                <a:ea typeface="Courier New"/>
                <a:cs typeface="Courier New"/>
                <a:sym typeface="Courier New"/>
              </a:rPr>
              <a:t>:</a:t>
            </a:r>
          </a:p>
          <a:p>
            <a:pPr lvl="0"/>
            <a:r>
              <a:rPr lang="en-CA" sz="1600" b="1" dirty="0">
                <a:solidFill>
                  <a:srgbClr val="080808"/>
                </a:solidFill>
                <a:latin typeface="Courier New"/>
                <a:ea typeface="Courier New"/>
                <a:cs typeface="Courier New"/>
                <a:sym typeface="Courier New"/>
              </a:rPr>
              <a:t>  </a:t>
            </a:r>
            <a:endParaRPr lang="en-US" sz="2000" b="1" dirty="0">
              <a:latin typeface="Courier" pitchFamily="2" charset="0"/>
            </a:endParaRPr>
          </a:p>
        </p:txBody>
      </p:sp>
      <p:sp>
        <p:nvSpPr>
          <p:cNvPr id="4" name="Rectangle 3">
            <a:extLst>
              <a:ext uri="{FF2B5EF4-FFF2-40B4-BE49-F238E27FC236}">
                <a16:creationId xmlns:a16="http://schemas.microsoft.com/office/drawing/2014/main" id="{84DFD350-95FE-90D1-66FE-107E28D1C16D}"/>
              </a:ext>
            </a:extLst>
          </p:cNvPr>
          <p:cNvSpPr/>
          <p:nvPr/>
        </p:nvSpPr>
        <p:spPr>
          <a:xfrm>
            <a:off x="1028016" y="1639022"/>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76E01B9-5923-C0E3-F4DC-57F9A970EEE3}"/>
              </a:ext>
            </a:extLst>
          </p:cNvPr>
          <p:cNvSpPr/>
          <p:nvPr/>
        </p:nvSpPr>
        <p:spPr>
          <a:xfrm>
            <a:off x="1028017" y="1940421"/>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3D564D97-C0E6-E89D-A98F-66B14D038230}"/>
              </a:ext>
            </a:extLst>
          </p:cNvPr>
          <p:cNvSpPr/>
          <p:nvPr/>
        </p:nvSpPr>
        <p:spPr>
          <a:xfrm>
            <a:off x="1028019" y="2231395"/>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1CC67C1-B3D3-4ABE-021E-139DD4F9C395}"/>
              </a:ext>
            </a:extLst>
          </p:cNvPr>
          <p:cNvSpPr/>
          <p:nvPr/>
        </p:nvSpPr>
        <p:spPr>
          <a:xfrm>
            <a:off x="1028018" y="2531895"/>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456A6BC5-0464-E0F8-DFDC-8C462FF9624B}"/>
              </a:ext>
            </a:extLst>
          </p:cNvPr>
          <p:cNvSpPr/>
          <p:nvPr/>
        </p:nvSpPr>
        <p:spPr>
          <a:xfrm>
            <a:off x="1028691" y="2832360"/>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16D64BA4-4FA7-5A87-0C8D-CAAFD711C57F}"/>
              </a:ext>
            </a:extLst>
          </p:cNvPr>
          <p:cNvSpPr/>
          <p:nvPr/>
        </p:nvSpPr>
        <p:spPr>
          <a:xfrm>
            <a:off x="1028015" y="5218978"/>
            <a:ext cx="9241971" cy="228600"/>
          </a:xfrm>
          <a:prstGeom prst="rect">
            <a:avLst/>
          </a:prstGeom>
          <a:solidFill>
            <a:srgbClr val="F16047"/>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0F78B6D3-2093-041F-ABD4-9A5D7E29334C}"/>
              </a:ext>
            </a:extLst>
          </p:cNvPr>
          <p:cNvSpPr/>
          <p:nvPr/>
        </p:nvSpPr>
        <p:spPr>
          <a:xfrm>
            <a:off x="1028014" y="4035500"/>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321996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2000" tmFilter="0, 0; .2, .5; .8, .5; 1, 0"/>
                                        <p:tgtEl>
                                          <p:spTgt spid="20"/>
                                        </p:tgtEl>
                                      </p:cBhvr>
                                    </p:animEffect>
                                    <p:animScale>
                                      <p:cBhvr>
                                        <p:cTn id="7" dur="1000" autoRev="1" fill="hold"/>
                                        <p:tgtEl>
                                          <p:spTgt spid="20"/>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grpId="0" nodeType="clickEffect">
                                  <p:stCondLst>
                                    <p:cond delay="0"/>
                                  </p:stCondLst>
                                  <p:childTnLst>
                                    <p:animEffect transition="out" filter="fade">
                                      <p:cBhvr>
                                        <p:cTn id="11" dur="2000" tmFilter="0, 0; .2, .5; .8, .5; 1, 0"/>
                                        <p:tgtEl>
                                          <p:spTgt spid="21"/>
                                        </p:tgtEl>
                                      </p:cBhvr>
                                    </p:animEffect>
                                    <p:animScale>
                                      <p:cBhvr>
                                        <p:cTn id="12" dur="1000" autoRev="1" fill="hold"/>
                                        <p:tgtEl>
                                          <p:spTgt spid="21"/>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Lst>
  </p:timing>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75</a:t>
            </a:fld>
            <a:endParaRPr/>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6" name="TextBox 5">
            <a:extLst>
              <a:ext uri="{FF2B5EF4-FFF2-40B4-BE49-F238E27FC236}">
                <a16:creationId xmlns:a16="http://schemas.microsoft.com/office/drawing/2014/main" id="{E413C292-B91D-2826-FED5-F1D6EF9013B6}"/>
              </a:ext>
            </a:extLst>
          </p:cNvPr>
          <p:cNvSpPr txBox="1"/>
          <p:nvPr/>
        </p:nvSpPr>
        <p:spPr>
          <a:xfrm>
            <a:off x="2684937" y="-2432592"/>
            <a:ext cx="7406775" cy="2554545"/>
          </a:xfrm>
          <a:prstGeom prst="rect">
            <a:avLst/>
          </a:prstGeom>
          <a:noFill/>
        </p:spPr>
        <p:txBody>
          <a:bodyPr wrap="square" rtlCol="0">
            <a:spAutoFit/>
          </a:bodyPr>
          <a:lstStyle/>
          <a:p>
            <a:r>
              <a:rPr lang="en-US" sz="2000" b="1" dirty="0">
                <a:solidFill>
                  <a:srgbClr val="0070C0"/>
                </a:solidFill>
                <a:latin typeface="Courier" pitchFamily="2" charset="0"/>
              </a:rPr>
              <a:t>def</a:t>
            </a:r>
            <a:r>
              <a:rPr lang="en-US" sz="2000" b="1" dirty="0">
                <a:latin typeface="Courier" pitchFamily="2" charset="0"/>
              </a:rPr>
              <a:t> </a:t>
            </a:r>
            <a:r>
              <a:rPr lang="en-US" sz="2000" dirty="0" err="1">
                <a:solidFill>
                  <a:srgbClr val="2F95A0"/>
                </a:solidFill>
                <a:latin typeface="Courier" pitchFamily="2" charset="0"/>
              </a:rPr>
              <a:t>test_will_do_the_right_thing</a:t>
            </a:r>
            <a:r>
              <a:rPr lang="en-US" sz="2000" b="1" dirty="0">
                <a:latin typeface="Courier" pitchFamily="2" charset="0"/>
              </a:rPr>
              <a:t>():</a:t>
            </a:r>
          </a:p>
          <a:p>
            <a:r>
              <a:rPr lang="en-US" sz="2000" dirty="0">
                <a:latin typeface="Courier" pitchFamily="2" charset="0"/>
              </a:rPr>
              <a:t>    </a:t>
            </a:r>
            <a:r>
              <a:rPr lang="en-US" sz="2000" dirty="0" err="1">
                <a:latin typeface="Courier" pitchFamily="2" charset="0"/>
              </a:rPr>
              <a:t>input_dfs</a:t>
            </a:r>
            <a:r>
              <a:rPr lang="en-US" sz="2000" dirty="0">
                <a:latin typeface="Courier" pitchFamily="2" charset="0"/>
              </a:rPr>
              <a:t> = </a:t>
            </a:r>
            <a:r>
              <a:rPr lang="en-US" sz="2000" dirty="0" err="1">
                <a:latin typeface="Courier" pitchFamily="2" charset="0"/>
              </a:rPr>
              <a:t>setup_dataframes</a:t>
            </a:r>
            <a:r>
              <a:rPr lang="en-US" sz="2000" dirty="0">
                <a:latin typeface="Courier" pitchFamily="2" charset="0"/>
              </a:rPr>
              <a:t>()</a:t>
            </a:r>
          </a:p>
          <a:p>
            <a:endParaRPr lang="en-US" sz="2000" dirty="0">
              <a:latin typeface="Courier" pitchFamily="2" charset="0"/>
            </a:endParaRPr>
          </a:p>
          <a:p>
            <a:r>
              <a:rPr lang="en-US" sz="2000" dirty="0">
                <a:latin typeface="Courier" pitchFamily="2" charset="0"/>
              </a:rPr>
              <a:t>    </a:t>
            </a:r>
            <a:r>
              <a:rPr lang="en-US" sz="2000" dirty="0" err="1">
                <a:latin typeface="Courier" pitchFamily="2" charset="0"/>
              </a:rPr>
              <a:t>output_df</a:t>
            </a:r>
            <a:r>
              <a:rPr lang="en-US" sz="2000" dirty="0">
                <a:latin typeface="Courier" pitchFamily="2" charset="0"/>
              </a:rPr>
              <a:t> = transform(</a:t>
            </a:r>
            <a:r>
              <a:rPr lang="en-US" sz="2000" dirty="0" err="1">
                <a:latin typeface="Courier" pitchFamily="2" charset="0"/>
              </a:rPr>
              <a:t>input_dfs</a:t>
            </a:r>
            <a:r>
              <a:rPr lang="en-US" sz="2000" dirty="0">
                <a:latin typeface="Courier" pitchFamily="2" charset="0"/>
              </a:rPr>
              <a:t>)</a:t>
            </a:r>
          </a:p>
          <a:p>
            <a:endParaRPr lang="en-US" sz="2000" dirty="0">
              <a:latin typeface="Courier" pitchFamily="2" charset="0"/>
            </a:endParaRPr>
          </a:p>
          <a:p>
            <a:r>
              <a:rPr lang="en-US" sz="2000" dirty="0">
                <a:latin typeface="Courier" pitchFamily="2" charset="0"/>
              </a:rPr>
              <a:t>    </a:t>
            </a:r>
            <a:r>
              <a:rPr lang="en-US" sz="2000" dirty="0" err="1">
                <a:latin typeface="Courier" pitchFamily="2" charset="0"/>
              </a:rPr>
              <a:t>output_json</a:t>
            </a:r>
            <a:r>
              <a:rPr lang="en-US" sz="2000" dirty="0">
                <a:latin typeface="Courier" pitchFamily="2" charset="0"/>
              </a:rPr>
              <a:t> = </a:t>
            </a:r>
            <a:r>
              <a:rPr lang="en-CA" sz="2000" dirty="0" err="1">
                <a:latin typeface="Courier" pitchFamily="2" charset="0"/>
              </a:rPr>
              <a:t>data_frame_to_json</a:t>
            </a:r>
            <a:r>
              <a:rPr lang="en-CA" sz="2000" dirty="0">
                <a:latin typeface="Courier" pitchFamily="2" charset="0"/>
              </a:rPr>
              <a:t>(</a:t>
            </a:r>
            <a:r>
              <a:rPr lang="en-CA" sz="2000" dirty="0" err="1">
                <a:latin typeface="Courier" pitchFamily="2" charset="0"/>
              </a:rPr>
              <a:t>actual_df</a:t>
            </a:r>
            <a:r>
              <a:rPr lang="en-CA" sz="2000" dirty="0">
                <a:latin typeface="Courier" pitchFamily="2" charset="0"/>
              </a:rPr>
              <a:t>) </a:t>
            </a:r>
            <a:endParaRPr lang="en-US" sz="2000" dirty="0">
              <a:latin typeface="Courier" pitchFamily="2" charset="0"/>
            </a:endParaRPr>
          </a:p>
          <a:p>
            <a:r>
              <a:rPr lang="en-US" sz="2000" dirty="0">
                <a:latin typeface="Courier" pitchFamily="2" charset="0"/>
              </a:rPr>
              <a:t>    assert </a:t>
            </a:r>
            <a:r>
              <a:rPr lang="en-CA" sz="2000" dirty="0" err="1">
                <a:latin typeface="Courier" pitchFamily="2" charset="0"/>
              </a:rPr>
              <a:t>output_json</a:t>
            </a:r>
            <a:r>
              <a:rPr lang="en-CA" sz="2000" dirty="0">
                <a:latin typeface="Courier" pitchFamily="2" charset="0"/>
              </a:rPr>
              <a:t>== </a:t>
            </a:r>
            <a:r>
              <a:rPr lang="en-CA" sz="2000" dirty="0" err="1">
                <a:latin typeface="Courier" pitchFamily="2" charset="0"/>
              </a:rPr>
              <a:t>expected_json</a:t>
            </a:r>
            <a:r>
              <a:rPr lang="en-CA" sz="2000" dirty="0">
                <a:latin typeface="Courier" pitchFamily="2" charset="0"/>
              </a:rPr>
              <a:t>()</a:t>
            </a:r>
            <a:endParaRPr lang="en-US" sz="2000" dirty="0">
              <a:latin typeface="Courier" pitchFamily="2" charset="0"/>
            </a:endParaRPr>
          </a:p>
          <a:p>
            <a:endParaRPr lang="en-US" sz="2000" b="1" dirty="0">
              <a:latin typeface="Courier" pitchFamily="2" charset="0"/>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751339" y="1032287"/>
            <a:ext cx="10655112" cy="830997"/>
          </a:xfrm>
          <a:prstGeom prst="rect">
            <a:avLst/>
          </a:prstGeom>
          <a:noFill/>
          <a:ln w="38100">
            <a:noFill/>
          </a:ln>
        </p:spPr>
        <p:txBody>
          <a:bodyPr wrap="square" rtlCol="0">
            <a:spAutoFit/>
          </a:bodyPr>
          <a:lstStyle/>
          <a:p>
            <a:pPr lvl="0"/>
            <a:r>
              <a:rPr lang="en-CA" sz="1600" b="1" dirty="0">
                <a:solidFill>
                  <a:srgbClr val="0033B3"/>
                </a:solidFill>
                <a:latin typeface="Courier New"/>
                <a:ea typeface="Courier New"/>
                <a:cs typeface="Courier New"/>
                <a:sym typeface="Courier New"/>
              </a:rPr>
              <a:t>def </a:t>
            </a:r>
            <a:r>
              <a:rPr lang="en-CA" sz="1600" b="1" dirty="0" err="1">
                <a:solidFill>
                  <a:srgbClr val="00627A"/>
                </a:solidFill>
                <a:latin typeface="Courier New"/>
                <a:ea typeface="Courier New"/>
                <a:cs typeface="Courier New"/>
                <a:sym typeface="Courier New"/>
              </a:rPr>
              <a:t>test_will_count_mobile_reviews_without_matching_checkins</a:t>
            </a:r>
            <a:endParaRPr lang="en-CA" sz="1600" b="1" dirty="0">
              <a:solidFill>
                <a:srgbClr val="00627A"/>
              </a:solidFill>
              <a:latin typeface="Courier New"/>
              <a:ea typeface="Courier New"/>
              <a:cs typeface="Courier New"/>
              <a:sym typeface="Courier New"/>
            </a:endParaRPr>
          </a:p>
          <a:p>
            <a:pPr lvl="0"/>
            <a:r>
              <a:rPr lang="en-CA" sz="1600" b="1" dirty="0">
                <a:solidFill>
                  <a:srgbClr val="080808"/>
                </a:solidFill>
                <a:latin typeface="Courier New"/>
                <a:ea typeface="Courier New"/>
                <a:cs typeface="Courier New"/>
                <a:sym typeface="Courier New"/>
              </a:rPr>
              <a:t>(spark: </a:t>
            </a:r>
            <a:r>
              <a:rPr lang="en-CA" sz="1600" b="1" dirty="0" err="1">
                <a:latin typeface="Courier New"/>
                <a:ea typeface="Courier New"/>
                <a:cs typeface="Courier New"/>
                <a:sym typeface="Courier New"/>
              </a:rPr>
              <a:t>SparkSession</a:t>
            </a:r>
            <a:r>
              <a:rPr lang="en-CA" sz="1600" b="1" dirty="0">
                <a:solidFill>
                  <a:srgbClr val="080808"/>
                </a:solidFill>
                <a:latin typeface="Courier New"/>
                <a:ea typeface="Courier New"/>
                <a:cs typeface="Courier New"/>
                <a:sym typeface="Courier New"/>
              </a:rPr>
              <a:t>) -&gt; </a:t>
            </a:r>
            <a:r>
              <a:rPr lang="en-CA" sz="1600" b="1" dirty="0">
                <a:solidFill>
                  <a:srgbClr val="0033B3"/>
                </a:solidFill>
                <a:latin typeface="Courier New"/>
                <a:ea typeface="Courier New"/>
                <a:cs typeface="Courier New"/>
                <a:sym typeface="Courier New"/>
              </a:rPr>
              <a:t>None</a:t>
            </a:r>
            <a:r>
              <a:rPr lang="en-CA" sz="1600" b="1" dirty="0">
                <a:solidFill>
                  <a:srgbClr val="080808"/>
                </a:solidFill>
                <a:latin typeface="Courier New"/>
                <a:ea typeface="Courier New"/>
                <a:cs typeface="Courier New"/>
                <a:sym typeface="Courier New"/>
              </a:rPr>
              <a:t>:</a:t>
            </a:r>
          </a:p>
          <a:p>
            <a:pPr lvl="0"/>
            <a:r>
              <a:rPr lang="en-CA" sz="1600" b="1" dirty="0">
                <a:solidFill>
                  <a:srgbClr val="080808"/>
                </a:solidFill>
                <a:latin typeface="Courier New"/>
                <a:ea typeface="Courier New"/>
                <a:cs typeface="Courier New"/>
                <a:sym typeface="Courier New"/>
              </a:rPr>
              <a:t>  </a:t>
            </a:r>
            <a:endParaRPr lang="en-US" sz="2000" b="1" dirty="0">
              <a:latin typeface="Courier" pitchFamily="2" charset="0"/>
            </a:endParaRPr>
          </a:p>
        </p:txBody>
      </p:sp>
      <p:sp>
        <p:nvSpPr>
          <p:cNvPr id="4" name="Rectangle 3">
            <a:extLst>
              <a:ext uri="{FF2B5EF4-FFF2-40B4-BE49-F238E27FC236}">
                <a16:creationId xmlns:a16="http://schemas.microsoft.com/office/drawing/2014/main" id="{84DFD350-95FE-90D1-66FE-107E28D1C16D}"/>
              </a:ext>
            </a:extLst>
          </p:cNvPr>
          <p:cNvSpPr/>
          <p:nvPr/>
        </p:nvSpPr>
        <p:spPr>
          <a:xfrm>
            <a:off x="1028016" y="1639022"/>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76E01B9-5923-C0E3-F4DC-57F9A970EEE3}"/>
              </a:ext>
            </a:extLst>
          </p:cNvPr>
          <p:cNvSpPr/>
          <p:nvPr/>
        </p:nvSpPr>
        <p:spPr>
          <a:xfrm>
            <a:off x="1028017" y="1940421"/>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3D564D97-C0E6-E89D-A98F-66B14D038230}"/>
              </a:ext>
            </a:extLst>
          </p:cNvPr>
          <p:cNvSpPr/>
          <p:nvPr/>
        </p:nvSpPr>
        <p:spPr>
          <a:xfrm>
            <a:off x="1028019" y="2231395"/>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1CC67C1-B3D3-4ABE-021E-139DD4F9C395}"/>
              </a:ext>
            </a:extLst>
          </p:cNvPr>
          <p:cNvSpPr/>
          <p:nvPr/>
        </p:nvSpPr>
        <p:spPr>
          <a:xfrm>
            <a:off x="1028018" y="2531895"/>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456A6BC5-0464-E0F8-DFDC-8C462FF9624B}"/>
              </a:ext>
            </a:extLst>
          </p:cNvPr>
          <p:cNvSpPr/>
          <p:nvPr/>
        </p:nvSpPr>
        <p:spPr>
          <a:xfrm>
            <a:off x="1028691" y="2832360"/>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16D64BA4-4FA7-5A87-0C8D-CAAFD711C57F}"/>
              </a:ext>
            </a:extLst>
          </p:cNvPr>
          <p:cNvSpPr/>
          <p:nvPr/>
        </p:nvSpPr>
        <p:spPr>
          <a:xfrm>
            <a:off x="1028008" y="5264707"/>
            <a:ext cx="9241971" cy="228600"/>
          </a:xfrm>
          <a:prstGeom prst="rect">
            <a:avLst/>
          </a:prstGeom>
          <a:solidFill>
            <a:srgbClr val="F16047"/>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0F78B6D3-2093-041F-ABD4-9A5D7E29334C}"/>
              </a:ext>
            </a:extLst>
          </p:cNvPr>
          <p:cNvSpPr/>
          <p:nvPr/>
        </p:nvSpPr>
        <p:spPr>
          <a:xfrm>
            <a:off x="1028014" y="4035500"/>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4EEAC0E-9C8F-63ED-40DC-B546A08B815C}"/>
              </a:ext>
            </a:extLst>
          </p:cNvPr>
          <p:cNvSpPr/>
          <p:nvPr/>
        </p:nvSpPr>
        <p:spPr>
          <a:xfrm>
            <a:off x="1028013" y="3733384"/>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F4FE41FC-C9B4-4A6E-C771-D9EBB406A0B1}"/>
              </a:ext>
            </a:extLst>
          </p:cNvPr>
          <p:cNvSpPr/>
          <p:nvPr/>
        </p:nvSpPr>
        <p:spPr>
          <a:xfrm>
            <a:off x="1028012" y="3431268"/>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F1594E52-2A13-5C67-D8BC-B904BAFE7F16}"/>
              </a:ext>
            </a:extLst>
          </p:cNvPr>
          <p:cNvSpPr/>
          <p:nvPr/>
        </p:nvSpPr>
        <p:spPr>
          <a:xfrm>
            <a:off x="1028011" y="3129152"/>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8FCE614C-E0FB-0CDF-98B5-2A287487981D}"/>
              </a:ext>
            </a:extLst>
          </p:cNvPr>
          <p:cNvSpPr/>
          <p:nvPr/>
        </p:nvSpPr>
        <p:spPr>
          <a:xfrm>
            <a:off x="1028010" y="4365880"/>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CB2109CC-4D10-1C03-9EF4-C3E8F7EE41A1}"/>
              </a:ext>
            </a:extLst>
          </p:cNvPr>
          <p:cNvSpPr/>
          <p:nvPr/>
        </p:nvSpPr>
        <p:spPr>
          <a:xfrm>
            <a:off x="1028009" y="4667996"/>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642979BC-E965-63E6-C37E-4B181A0659D1}"/>
              </a:ext>
            </a:extLst>
          </p:cNvPr>
          <p:cNvSpPr/>
          <p:nvPr/>
        </p:nvSpPr>
        <p:spPr>
          <a:xfrm>
            <a:off x="1028008" y="4970112"/>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543777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76</a:t>
            </a:fld>
            <a:endParaRPr/>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6" name="TextBox 5">
            <a:extLst>
              <a:ext uri="{FF2B5EF4-FFF2-40B4-BE49-F238E27FC236}">
                <a16:creationId xmlns:a16="http://schemas.microsoft.com/office/drawing/2014/main" id="{E413C292-B91D-2826-FED5-F1D6EF9013B6}"/>
              </a:ext>
            </a:extLst>
          </p:cNvPr>
          <p:cNvSpPr txBox="1"/>
          <p:nvPr/>
        </p:nvSpPr>
        <p:spPr>
          <a:xfrm>
            <a:off x="2684937" y="-2432592"/>
            <a:ext cx="7406775" cy="2554545"/>
          </a:xfrm>
          <a:prstGeom prst="rect">
            <a:avLst/>
          </a:prstGeom>
          <a:noFill/>
        </p:spPr>
        <p:txBody>
          <a:bodyPr wrap="square" rtlCol="0">
            <a:spAutoFit/>
          </a:bodyPr>
          <a:lstStyle/>
          <a:p>
            <a:r>
              <a:rPr lang="en-US" sz="2000" b="1" dirty="0">
                <a:solidFill>
                  <a:srgbClr val="0070C0"/>
                </a:solidFill>
                <a:latin typeface="Courier" pitchFamily="2" charset="0"/>
              </a:rPr>
              <a:t>def</a:t>
            </a:r>
            <a:r>
              <a:rPr lang="en-US" sz="2000" b="1" dirty="0">
                <a:latin typeface="Courier" pitchFamily="2" charset="0"/>
              </a:rPr>
              <a:t> </a:t>
            </a:r>
            <a:r>
              <a:rPr lang="en-US" sz="2000" dirty="0" err="1">
                <a:solidFill>
                  <a:srgbClr val="2F95A0"/>
                </a:solidFill>
                <a:latin typeface="Courier" pitchFamily="2" charset="0"/>
              </a:rPr>
              <a:t>test_will_do_the_right_thing</a:t>
            </a:r>
            <a:r>
              <a:rPr lang="en-US" sz="2000" b="1" dirty="0">
                <a:latin typeface="Courier" pitchFamily="2" charset="0"/>
              </a:rPr>
              <a:t>():</a:t>
            </a:r>
          </a:p>
          <a:p>
            <a:r>
              <a:rPr lang="en-US" sz="2000" dirty="0">
                <a:latin typeface="Courier" pitchFamily="2" charset="0"/>
              </a:rPr>
              <a:t>    </a:t>
            </a:r>
            <a:r>
              <a:rPr lang="en-US" sz="2000" dirty="0" err="1">
                <a:latin typeface="Courier" pitchFamily="2" charset="0"/>
              </a:rPr>
              <a:t>input_dfs</a:t>
            </a:r>
            <a:r>
              <a:rPr lang="en-US" sz="2000" dirty="0">
                <a:latin typeface="Courier" pitchFamily="2" charset="0"/>
              </a:rPr>
              <a:t> = </a:t>
            </a:r>
            <a:r>
              <a:rPr lang="en-US" sz="2000" dirty="0" err="1">
                <a:latin typeface="Courier" pitchFamily="2" charset="0"/>
              </a:rPr>
              <a:t>setup_dataframes</a:t>
            </a:r>
            <a:r>
              <a:rPr lang="en-US" sz="2000" dirty="0">
                <a:latin typeface="Courier" pitchFamily="2" charset="0"/>
              </a:rPr>
              <a:t>()</a:t>
            </a:r>
          </a:p>
          <a:p>
            <a:endParaRPr lang="en-US" sz="2000" dirty="0">
              <a:latin typeface="Courier" pitchFamily="2" charset="0"/>
            </a:endParaRPr>
          </a:p>
          <a:p>
            <a:r>
              <a:rPr lang="en-US" sz="2000" dirty="0">
                <a:latin typeface="Courier" pitchFamily="2" charset="0"/>
              </a:rPr>
              <a:t>    </a:t>
            </a:r>
            <a:r>
              <a:rPr lang="en-US" sz="2000" dirty="0" err="1">
                <a:latin typeface="Courier" pitchFamily="2" charset="0"/>
              </a:rPr>
              <a:t>output_df</a:t>
            </a:r>
            <a:r>
              <a:rPr lang="en-US" sz="2000" dirty="0">
                <a:latin typeface="Courier" pitchFamily="2" charset="0"/>
              </a:rPr>
              <a:t> = transform(</a:t>
            </a:r>
            <a:r>
              <a:rPr lang="en-US" sz="2000" dirty="0" err="1">
                <a:latin typeface="Courier" pitchFamily="2" charset="0"/>
              </a:rPr>
              <a:t>input_dfs</a:t>
            </a:r>
            <a:r>
              <a:rPr lang="en-US" sz="2000" dirty="0">
                <a:latin typeface="Courier" pitchFamily="2" charset="0"/>
              </a:rPr>
              <a:t>)</a:t>
            </a:r>
          </a:p>
          <a:p>
            <a:endParaRPr lang="en-US" sz="2000" dirty="0">
              <a:latin typeface="Courier" pitchFamily="2" charset="0"/>
            </a:endParaRPr>
          </a:p>
          <a:p>
            <a:r>
              <a:rPr lang="en-US" sz="2000" dirty="0">
                <a:latin typeface="Courier" pitchFamily="2" charset="0"/>
              </a:rPr>
              <a:t>    </a:t>
            </a:r>
            <a:r>
              <a:rPr lang="en-US" sz="2000" dirty="0" err="1">
                <a:latin typeface="Courier" pitchFamily="2" charset="0"/>
              </a:rPr>
              <a:t>output_json</a:t>
            </a:r>
            <a:r>
              <a:rPr lang="en-US" sz="2000" dirty="0">
                <a:latin typeface="Courier" pitchFamily="2" charset="0"/>
              </a:rPr>
              <a:t> = </a:t>
            </a:r>
            <a:r>
              <a:rPr lang="en-CA" sz="2000" dirty="0" err="1">
                <a:latin typeface="Courier" pitchFamily="2" charset="0"/>
              </a:rPr>
              <a:t>data_frame_to_json</a:t>
            </a:r>
            <a:r>
              <a:rPr lang="en-CA" sz="2000" dirty="0">
                <a:latin typeface="Courier" pitchFamily="2" charset="0"/>
              </a:rPr>
              <a:t>(</a:t>
            </a:r>
            <a:r>
              <a:rPr lang="en-CA" sz="2000" dirty="0" err="1">
                <a:latin typeface="Courier" pitchFamily="2" charset="0"/>
              </a:rPr>
              <a:t>actual_df</a:t>
            </a:r>
            <a:r>
              <a:rPr lang="en-CA" sz="2000" dirty="0">
                <a:latin typeface="Courier" pitchFamily="2" charset="0"/>
              </a:rPr>
              <a:t>) </a:t>
            </a:r>
            <a:endParaRPr lang="en-US" sz="2000" dirty="0">
              <a:latin typeface="Courier" pitchFamily="2" charset="0"/>
            </a:endParaRPr>
          </a:p>
          <a:p>
            <a:r>
              <a:rPr lang="en-US" sz="2000" dirty="0">
                <a:latin typeface="Courier" pitchFamily="2" charset="0"/>
              </a:rPr>
              <a:t>    assert </a:t>
            </a:r>
            <a:r>
              <a:rPr lang="en-CA" sz="2000" dirty="0" err="1">
                <a:latin typeface="Courier" pitchFamily="2" charset="0"/>
              </a:rPr>
              <a:t>output_json</a:t>
            </a:r>
            <a:r>
              <a:rPr lang="en-CA" sz="2000" dirty="0">
                <a:latin typeface="Courier" pitchFamily="2" charset="0"/>
              </a:rPr>
              <a:t>== </a:t>
            </a:r>
            <a:r>
              <a:rPr lang="en-CA" sz="2000" dirty="0" err="1">
                <a:latin typeface="Courier" pitchFamily="2" charset="0"/>
              </a:rPr>
              <a:t>expected_json</a:t>
            </a:r>
            <a:r>
              <a:rPr lang="en-CA" sz="2000" dirty="0">
                <a:latin typeface="Courier" pitchFamily="2" charset="0"/>
              </a:rPr>
              <a:t>()</a:t>
            </a:r>
            <a:endParaRPr lang="en-US" sz="2000" dirty="0">
              <a:latin typeface="Courier" pitchFamily="2" charset="0"/>
            </a:endParaRPr>
          </a:p>
          <a:p>
            <a:endParaRPr lang="en-US" sz="2000" b="1" dirty="0">
              <a:latin typeface="Courier" pitchFamily="2" charset="0"/>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751339" y="1032287"/>
            <a:ext cx="10655112" cy="830997"/>
          </a:xfrm>
          <a:prstGeom prst="rect">
            <a:avLst/>
          </a:prstGeom>
          <a:noFill/>
          <a:ln w="38100">
            <a:noFill/>
          </a:ln>
        </p:spPr>
        <p:txBody>
          <a:bodyPr wrap="square" rtlCol="0">
            <a:spAutoFit/>
          </a:bodyPr>
          <a:lstStyle/>
          <a:p>
            <a:pPr lvl="0"/>
            <a:r>
              <a:rPr lang="en-CA" sz="1600" b="1" dirty="0">
                <a:solidFill>
                  <a:srgbClr val="0033B3"/>
                </a:solidFill>
                <a:latin typeface="Courier New"/>
                <a:ea typeface="Courier New"/>
                <a:cs typeface="Courier New"/>
                <a:sym typeface="Courier New"/>
              </a:rPr>
              <a:t>def </a:t>
            </a:r>
            <a:r>
              <a:rPr lang="en-CA" sz="1600" b="1" dirty="0" err="1">
                <a:solidFill>
                  <a:srgbClr val="00627A"/>
                </a:solidFill>
                <a:latin typeface="Courier New"/>
                <a:ea typeface="Courier New"/>
                <a:cs typeface="Courier New"/>
                <a:sym typeface="Courier New"/>
              </a:rPr>
              <a:t>test_will_count_mobile_reviews_without_matching_checkins</a:t>
            </a:r>
            <a:endParaRPr lang="en-CA" sz="1600" b="1" dirty="0">
              <a:solidFill>
                <a:srgbClr val="00627A"/>
              </a:solidFill>
              <a:latin typeface="Courier New"/>
              <a:ea typeface="Courier New"/>
              <a:cs typeface="Courier New"/>
              <a:sym typeface="Courier New"/>
            </a:endParaRPr>
          </a:p>
          <a:p>
            <a:pPr lvl="0"/>
            <a:r>
              <a:rPr lang="en-CA" sz="1600" b="1" dirty="0">
                <a:solidFill>
                  <a:srgbClr val="080808"/>
                </a:solidFill>
                <a:latin typeface="Courier New"/>
                <a:ea typeface="Courier New"/>
                <a:cs typeface="Courier New"/>
                <a:sym typeface="Courier New"/>
              </a:rPr>
              <a:t>(spark: </a:t>
            </a:r>
            <a:r>
              <a:rPr lang="en-CA" sz="1600" b="1" dirty="0" err="1">
                <a:latin typeface="Courier New"/>
                <a:ea typeface="Courier New"/>
                <a:cs typeface="Courier New"/>
                <a:sym typeface="Courier New"/>
              </a:rPr>
              <a:t>SparkSession</a:t>
            </a:r>
            <a:r>
              <a:rPr lang="en-CA" sz="1600" b="1" dirty="0">
                <a:solidFill>
                  <a:srgbClr val="080808"/>
                </a:solidFill>
                <a:latin typeface="Courier New"/>
                <a:ea typeface="Courier New"/>
                <a:cs typeface="Courier New"/>
                <a:sym typeface="Courier New"/>
              </a:rPr>
              <a:t>) -&gt; </a:t>
            </a:r>
            <a:r>
              <a:rPr lang="en-CA" sz="1600" b="1" dirty="0">
                <a:solidFill>
                  <a:srgbClr val="0033B3"/>
                </a:solidFill>
                <a:latin typeface="Courier New"/>
                <a:ea typeface="Courier New"/>
                <a:cs typeface="Courier New"/>
                <a:sym typeface="Courier New"/>
              </a:rPr>
              <a:t>None</a:t>
            </a:r>
            <a:r>
              <a:rPr lang="en-CA" sz="1600" b="1" dirty="0">
                <a:solidFill>
                  <a:srgbClr val="080808"/>
                </a:solidFill>
                <a:latin typeface="Courier New"/>
                <a:ea typeface="Courier New"/>
                <a:cs typeface="Courier New"/>
                <a:sym typeface="Courier New"/>
              </a:rPr>
              <a:t>:</a:t>
            </a:r>
          </a:p>
          <a:p>
            <a:pPr lvl="0"/>
            <a:r>
              <a:rPr lang="en-CA" sz="1600" b="1" dirty="0">
                <a:solidFill>
                  <a:srgbClr val="080808"/>
                </a:solidFill>
                <a:latin typeface="Courier New"/>
                <a:ea typeface="Courier New"/>
                <a:cs typeface="Courier New"/>
                <a:sym typeface="Courier New"/>
              </a:rPr>
              <a:t>  </a:t>
            </a:r>
            <a:endParaRPr lang="en-US" sz="2000" b="1" dirty="0">
              <a:latin typeface="Courier" pitchFamily="2" charset="0"/>
            </a:endParaRPr>
          </a:p>
        </p:txBody>
      </p:sp>
      <p:sp>
        <p:nvSpPr>
          <p:cNvPr id="4" name="Rectangle 3">
            <a:extLst>
              <a:ext uri="{FF2B5EF4-FFF2-40B4-BE49-F238E27FC236}">
                <a16:creationId xmlns:a16="http://schemas.microsoft.com/office/drawing/2014/main" id="{84DFD350-95FE-90D1-66FE-107E28D1C16D}"/>
              </a:ext>
            </a:extLst>
          </p:cNvPr>
          <p:cNvSpPr/>
          <p:nvPr/>
        </p:nvSpPr>
        <p:spPr>
          <a:xfrm>
            <a:off x="1028016" y="1639022"/>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76E01B9-5923-C0E3-F4DC-57F9A970EEE3}"/>
              </a:ext>
            </a:extLst>
          </p:cNvPr>
          <p:cNvSpPr/>
          <p:nvPr/>
        </p:nvSpPr>
        <p:spPr>
          <a:xfrm>
            <a:off x="1028017" y="1940421"/>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3D564D97-C0E6-E89D-A98F-66B14D038230}"/>
              </a:ext>
            </a:extLst>
          </p:cNvPr>
          <p:cNvSpPr/>
          <p:nvPr/>
        </p:nvSpPr>
        <p:spPr>
          <a:xfrm>
            <a:off x="1028019" y="2231395"/>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1CC67C1-B3D3-4ABE-021E-139DD4F9C395}"/>
              </a:ext>
            </a:extLst>
          </p:cNvPr>
          <p:cNvSpPr/>
          <p:nvPr/>
        </p:nvSpPr>
        <p:spPr>
          <a:xfrm>
            <a:off x="1028018" y="2531895"/>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456A6BC5-0464-E0F8-DFDC-8C462FF9624B}"/>
              </a:ext>
            </a:extLst>
          </p:cNvPr>
          <p:cNvSpPr/>
          <p:nvPr/>
        </p:nvSpPr>
        <p:spPr>
          <a:xfrm>
            <a:off x="1028691" y="2832360"/>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16D64BA4-4FA7-5A87-0C8D-CAAFD711C57F}"/>
              </a:ext>
            </a:extLst>
          </p:cNvPr>
          <p:cNvSpPr/>
          <p:nvPr/>
        </p:nvSpPr>
        <p:spPr>
          <a:xfrm>
            <a:off x="1028008" y="4973564"/>
            <a:ext cx="9241971" cy="228600"/>
          </a:xfrm>
          <a:prstGeom prst="rect">
            <a:avLst/>
          </a:prstGeom>
          <a:solidFill>
            <a:srgbClr val="F16047"/>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0F78B6D3-2093-041F-ABD4-9A5D7E29334C}"/>
              </a:ext>
            </a:extLst>
          </p:cNvPr>
          <p:cNvSpPr/>
          <p:nvPr/>
        </p:nvSpPr>
        <p:spPr>
          <a:xfrm>
            <a:off x="1028014" y="4035500"/>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4EEAC0E-9C8F-63ED-40DC-B546A08B815C}"/>
              </a:ext>
            </a:extLst>
          </p:cNvPr>
          <p:cNvSpPr/>
          <p:nvPr/>
        </p:nvSpPr>
        <p:spPr>
          <a:xfrm>
            <a:off x="1028013" y="3733384"/>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F4FE41FC-C9B4-4A6E-C771-D9EBB406A0B1}"/>
              </a:ext>
            </a:extLst>
          </p:cNvPr>
          <p:cNvSpPr/>
          <p:nvPr/>
        </p:nvSpPr>
        <p:spPr>
          <a:xfrm>
            <a:off x="1028012" y="3431268"/>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F1594E52-2A13-5C67-D8BC-B904BAFE7F16}"/>
              </a:ext>
            </a:extLst>
          </p:cNvPr>
          <p:cNvSpPr/>
          <p:nvPr/>
        </p:nvSpPr>
        <p:spPr>
          <a:xfrm>
            <a:off x="1028011" y="3129152"/>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8FCE614C-E0FB-0CDF-98B5-2A287487981D}"/>
              </a:ext>
            </a:extLst>
          </p:cNvPr>
          <p:cNvSpPr/>
          <p:nvPr/>
        </p:nvSpPr>
        <p:spPr>
          <a:xfrm>
            <a:off x="1028010" y="4365880"/>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CB2109CC-4D10-1C03-9EF4-C3E8F7EE41A1}"/>
              </a:ext>
            </a:extLst>
          </p:cNvPr>
          <p:cNvSpPr/>
          <p:nvPr/>
        </p:nvSpPr>
        <p:spPr>
          <a:xfrm>
            <a:off x="1028009" y="4667996"/>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642979BC-E965-63E6-C37E-4B181A0659D1}"/>
              </a:ext>
            </a:extLst>
          </p:cNvPr>
          <p:cNvSpPr/>
          <p:nvPr/>
        </p:nvSpPr>
        <p:spPr>
          <a:xfrm>
            <a:off x="1028008" y="5264538"/>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 name="Google Shape;783;p76">
            <a:extLst>
              <a:ext uri="{FF2B5EF4-FFF2-40B4-BE49-F238E27FC236}">
                <a16:creationId xmlns:a16="http://schemas.microsoft.com/office/drawing/2014/main" id="{48870D6E-54D9-0FB3-44DC-D5470B9F415F}"/>
              </a:ext>
            </a:extLst>
          </p:cNvPr>
          <p:cNvGrpSpPr/>
          <p:nvPr/>
        </p:nvGrpSpPr>
        <p:grpSpPr>
          <a:xfrm>
            <a:off x="10623392" y="4768134"/>
            <a:ext cx="625166" cy="614978"/>
            <a:chOff x="7813889" y="2330318"/>
            <a:chExt cx="517800" cy="517800"/>
          </a:xfrm>
          <a:solidFill>
            <a:srgbClr val="12CB5A"/>
          </a:solidFill>
        </p:grpSpPr>
        <p:sp>
          <p:nvSpPr>
            <p:cNvPr id="27" name="Google Shape;784;p76">
              <a:extLst>
                <a:ext uri="{FF2B5EF4-FFF2-40B4-BE49-F238E27FC236}">
                  <a16:creationId xmlns:a16="http://schemas.microsoft.com/office/drawing/2014/main" id="{202DA4D6-B835-5D93-B1AC-6E54E872BACA}"/>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28" name="Google Shape;785;p76">
              <a:extLst>
                <a:ext uri="{FF2B5EF4-FFF2-40B4-BE49-F238E27FC236}">
                  <a16:creationId xmlns:a16="http://schemas.microsoft.com/office/drawing/2014/main" id="{50BAF3E4-0FA6-4054-ECF9-1D8F931F14A7}"/>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Sans"/>
                <a:ea typeface="DM Sans"/>
                <a:cs typeface="DM Sans"/>
                <a:sym typeface="DM Sans"/>
              </a:endParaRPr>
            </a:p>
          </p:txBody>
        </p:sp>
      </p:grpSp>
    </p:spTree>
    <p:extLst>
      <p:ext uri="{BB962C8B-B14F-4D97-AF65-F5344CB8AC3E}">
        <p14:creationId xmlns:p14="http://schemas.microsoft.com/office/powerpoint/2010/main" val="22411406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77</a:t>
            </a:fld>
            <a:endParaRPr/>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6" name="TextBox 5">
            <a:extLst>
              <a:ext uri="{FF2B5EF4-FFF2-40B4-BE49-F238E27FC236}">
                <a16:creationId xmlns:a16="http://schemas.microsoft.com/office/drawing/2014/main" id="{E413C292-B91D-2826-FED5-F1D6EF9013B6}"/>
              </a:ext>
            </a:extLst>
          </p:cNvPr>
          <p:cNvSpPr txBox="1"/>
          <p:nvPr/>
        </p:nvSpPr>
        <p:spPr>
          <a:xfrm>
            <a:off x="2684937" y="-2432592"/>
            <a:ext cx="7406775" cy="2554545"/>
          </a:xfrm>
          <a:prstGeom prst="rect">
            <a:avLst/>
          </a:prstGeom>
          <a:noFill/>
        </p:spPr>
        <p:txBody>
          <a:bodyPr wrap="square" rtlCol="0">
            <a:spAutoFit/>
          </a:bodyPr>
          <a:lstStyle/>
          <a:p>
            <a:r>
              <a:rPr lang="en-US" sz="2000" b="1" dirty="0">
                <a:solidFill>
                  <a:srgbClr val="0070C0"/>
                </a:solidFill>
                <a:latin typeface="Courier" pitchFamily="2" charset="0"/>
              </a:rPr>
              <a:t>def</a:t>
            </a:r>
            <a:r>
              <a:rPr lang="en-US" sz="2000" b="1" dirty="0">
                <a:latin typeface="Courier" pitchFamily="2" charset="0"/>
              </a:rPr>
              <a:t> </a:t>
            </a:r>
            <a:r>
              <a:rPr lang="en-US" sz="2000" dirty="0" err="1">
                <a:solidFill>
                  <a:srgbClr val="2F95A0"/>
                </a:solidFill>
                <a:latin typeface="Courier" pitchFamily="2" charset="0"/>
              </a:rPr>
              <a:t>test_will_do_the_right_thing</a:t>
            </a:r>
            <a:r>
              <a:rPr lang="en-US" sz="2000" b="1" dirty="0">
                <a:latin typeface="Courier" pitchFamily="2" charset="0"/>
              </a:rPr>
              <a:t>():</a:t>
            </a:r>
          </a:p>
          <a:p>
            <a:r>
              <a:rPr lang="en-US" sz="2000" dirty="0">
                <a:latin typeface="Courier" pitchFamily="2" charset="0"/>
              </a:rPr>
              <a:t>    </a:t>
            </a:r>
            <a:r>
              <a:rPr lang="en-US" sz="2000" dirty="0" err="1">
                <a:latin typeface="Courier" pitchFamily="2" charset="0"/>
              </a:rPr>
              <a:t>input_dfs</a:t>
            </a:r>
            <a:r>
              <a:rPr lang="en-US" sz="2000" dirty="0">
                <a:latin typeface="Courier" pitchFamily="2" charset="0"/>
              </a:rPr>
              <a:t> = </a:t>
            </a:r>
            <a:r>
              <a:rPr lang="en-US" sz="2000" dirty="0" err="1">
                <a:latin typeface="Courier" pitchFamily="2" charset="0"/>
              </a:rPr>
              <a:t>setup_dataframes</a:t>
            </a:r>
            <a:r>
              <a:rPr lang="en-US" sz="2000" dirty="0">
                <a:latin typeface="Courier" pitchFamily="2" charset="0"/>
              </a:rPr>
              <a:t>()</a:t>
            </a:r>
          </a:p>
          <a:p>
            <a:endParaRPr lang="en-US" sz="2000" dirty="0">
              <a:latin typeface="Courier" pitchFamily="2" charset="0"/>
            </a:endParaRPr>
          </a:p>
          <a:p>
            <a:r>
              <a:rPr lang="en-US" sz="2000" dirty="0">
                <a:latin typeface="Courier" pitchFamily="2" charset="0"/>
              </a:rPr>
              <a:t>    </a:t>
            </a:r>
            <a:r>
              <a:rPr lang="en-US" sz="2000" dirty="0" err="1">
                <a:latin typeface="Courier" pitchFamily="2" charset="0"/>
              </a:rPr>
              <a:t>output_df</a:t>
            </a:r>
            <a:r>
              <a:rPr lang="en-US" sz="2000" dirty="0">
                <a:latin typeface="Courier" pitchFamily="2" charset="0"/>
              </a:rPr>
              <a:t> = transform(</a:t>
            </a:r>
            <a:r>
              <a:rPr lang="en-US" sz="2000" dirty="0" err="1">
                <a:latin typeface="Courier" pitchFamily="2" charset="0"/>
              </a:rPr>
              <a:t>input_dfs</a:t>
            </a:r>
            <a:r>
              <a:rPr lang="en-US" sz="2000" dirty="0">
                <a:latin typeface="Courier" pitchFamily="2" charset="0"/>
              </a:rPr>
              <a:t>)</a:t>
            </a:r>
          </a:p>
          <a:p>
            <a:endParaRPr lang="en-US" sz="2000" dirty="0">
              <a:latin typeface="Courier" pitchFamily="2" charset="0"/>
            </a:endParaRPr>
          </a:p>
          <a:p>
            <a:r>
              <a:rPr lang="en-US" sz="2000" dirty="0">
                <a:latin typeface="Courier" pitchFamily="2" charset="0"/>
              </a:rPr>
              <a:t>    </a:t>
            </a:r>
            <a:r>
              <a:rPr lang="en-US" sz="2000" dirty="0" err="1">
                <a:latin typeface="Courier" pitchFamily="2" charset="0"/>
              </a:rPr>
              <a:t>output_json</a:t>
            </a:r>
            <a:r>
              <a:rPr lang="en-US" sz="2000" dirty="0">
                <a:latin typeface="Courier" pitchFamily="2" charset="0"/>
              </a:rPr>
              <a:t> = </a:t>
            </a:r>
            <a:r>
              <a:rPr lang="en-CA" sz="2000" dirty="0" err="1">
                <a:latin typeface="Courier" pitchFamily="2" charset="0"/>
              </a:rPr>
              <a:t>data_frame_to_json</a:t>
            </a:r>
            <a:r>
              <a:rPr lang="en-CA" sz="2000" dirty="0">
                <a:latin typeface="Courier" pitchFamily="2" charset="0"/>
              </a:rPr>
              <a:t>(</a:t>
            </a:r>
            <a:r>
              <a:rPr lang="en-CA" sz="2000" dirty="0" err="1">
                <a:latin typeface="Courier" pitchFamily="2" charset="0"/>
              </a:rPr>
              <a:t>actual_df</a:t>
            </a:r>
            <a:r>
              <a:rPr lang="en-CA" sz="2000" dirty="0">
                <a:latin typeface="Courier" pitchFamily="2" charset="0"/>
              </a:rPr>
              <a:t>) </a:t>
            </a:r>
            <a:endParaRPr lang="en-US" sz="2000" dirty="0">
              <a:latin typeface="Courier" pitchFamily="2" charset="0"/>
            </a:endParaRPr>
          </a:p>
          <a:p>
            <a:r>
              <a:rPr lang="en-US" sz="2000" dirty="0">
                <a:latin typeface="Courier" pitchFamily="2" charset="0"/>
              </a:rPr>
              <a:t>    assert </a:t>
            </a:r>
            <a:r>
              <a:rPr lang="en-CA" sz="2000" dirty="0" err="1">
                <a:latin typeface="Courier" pitchFamily="2" charset="0"/>
              </a:rPr>
              <a:t>output_json</a:t>
            </a:r>
            <a:r>
              <a:rPr lang="en-CA" sz="2000" dirty="0">
                <a:latin typeface="Courier" pitchFamily="2" charset="0"/>
              </a:rPr>
              <a:t>== </a:t>
            </a:r>
            <a:r>
              <a:rPr lang="en-CA" sz="2000" dirty="0" err="1">
                <a:latin typeface="Courier" pitchFamily="2" charset="0"/>
              </a:rPr>
              <a:t>expected_json</a:t>
            </a:r>
            <a:r>
              <a:rPr lang="en-CA" sz="2000" dirty="0">
                <a:latin typeface="Courier" pitchFamily="2" charset="0"/>
              </a:rPr>
              <a:t>()</a:t>
            </a:r>
            <a:endParaRPr lang="en-US" sz="2000" dirty="0">
              <a:latin typeface="Courier" pitchFamily="2" charset="0"/>
            </a:endParaRPr>
          </a:p>
          <a:p>
            <a:endParaRPr lang="en-US" sz="2000" b="1" dirty="0">
              <a:latin typeface="Courier" pitchFamily="2" charset="0"/>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751339" y="1032287"/>
            <a:ext cx="10655112" cy="830997"/>
          </a:xfrm>
          <a:prstGeom prst="rect">
            <a:avLst/>
          </a:prstGeom>
          <a:noFill/>
          <a:ln w="38100">
            <a:noFill/>
          </a:ln>
        </p:spPr>
        <p:txBody>
          <a:bodyPr wrap="square" rtlCol="0">
            <a:spAutoFit/>
          </a:bodyPr>
          <a:lstStyle/>
          <a:p>
            <a:pPr lvl="0"/>
            <a:r>
              <a:rPr lang="en-CA" sz="1600" b="1" dirty="0">
                <a:solidFill>
                  <a:srgbClr val="0033B3"/>
                </a:solidFill>
                <a:latin typeface="Courier New"/>
                <a:ea typeface="Courier New"/>
                <a:cs typeface="Courier New"/>
                <a:sym typeface="Courier New"/>
              </a:rPr>
              <a:t>def </a:t>
            </a:r>
            <a:r>
              <a:rPr lang="en-CA" sz="1600" b="1" dirty="0" err="1">
                <a:solidFill>
                  <a:srgbClr val="00627A"/>
                </a:solidFill>
                <a:latin typeface="Courier New"/>
                <a:ea typeface="Courier New"/>
                <a:cs typeface="Courier New"/>
                <a:sym typeface="Courier New"/>
              </a:rPr>
              <a:t>test_will_count_mobile_reviews_without_matching_checkins</a:t>
            </a:r>
            <a:endParaRPr lang="en-CA" sz="1600" b="1" dirty="0">
              <a:solidFill>
                <a:srgbClr val="00627A"/>
              </a:solidFill>
              <a:latin typeface="Courier New"/>
              <a:ea typeface="Courier New"/>
              <a:cs typeface="Courier New"/>
              <a:sym typeface="Courier New"/>
            </a:endParaRPr>
          </a:p>
          <a:p>
            <a:pPr lvl="0"/>
            <a:r>
              <a:rPr lang="en-CA" sz="1600" b="1" dirty="0">
                <a:solidFill>
                  <a:srgbClr val="080808"/>
                </a:solidFill>
                <a:latin typeface="Courier New"/>
                <a:ea typeface="Courier New"/>
                <a:cs typeface="Courier New"/>
                <a:sym typeface="Courier New"/>
              </a:rPr>
              <a:t>(spark: </a:t>
            </a:r>
            <a:r>
              <a:rPr lang="en-CA" sz="1600" b="1" dirty="0" err="1">
                <a:latin typeface="Courier New"/>
                <a:ea typeface="Courier New"/>
                <a:cs typeface="Courier New"/>
                <a:sym typeface="Courier New"/>
              </a:rPr>
              <a:t>SparkSession</a:t>
            </a:r>
            <a:r>
              <a:rPr lang="en-CA" sz="1600" b="1" dirty="0">
                <a:solidFill>
                  <a:srgbClr val="080808"/>
                </a:solidFill>
                <a:latin typeface="Courier New"/>
                <a:ea typeface="Courier New"/>
                <a:cs typeface="Courier New"/>
                <a:sym typeface="Courier New"/>
              </a:rPr>
              <a:t>) -&gt; </a:t>
            </a:r>
            <a:r>
              <a:rPr lang="en-CA" sz="1600" b="1" dirty="0">
                <a:solidFill>
                  <a:srgbClr val="0033B3"/>
                </a:solidFill>
                <a:latin typeface="Courier New"/>
                <a:ea typeface="Courier New"/>
                <a:cs typeface="Courier New"/>
                <a:sym typeface="Courier New"/>
              </a:rPr>
              <a:t>None</a:t>
            </a:r>
            <a:r>
              <a:rPr lang="en-CA" sz="1600" b="1" dirty="0">
                <a:solidFill>
                  <a:srgbClr val="080808"/>
                </a:solidFill>
                <a:latin typeface="Courier New"/>
                <a:ea typeface="Courier New"/>
                <a:cs typeface="Courier New"/>
                <a:sym typeface="Courier New"/>
              </a:rPr>
              <a:t>:</a:t>
            </a:r>
          </a:p>
          <a:p>
            <a:pPr lvl="0"/>
            <a:r>
              <a:rPr lang="en-CA" sz="1600" b="1" dirty="0">
                <a:solidFill>
                  <a:srgbClr val="080808"/>
                </a:solidFill>
                <a:latin typeface="Courier New"/>
                <a:ea typeface="Courier New"/>
                <a:cs typeface="Courier New"/>
                <a:sym typeface="Courier New"/>
              </a:rPr>
              <a:t>  </a:t>
            </a:r>
            <a:endParaRPr lang="en-US" sz="2000" b="1" dirty="0">
              <a:latin typeface="Courier" pitchFamily="2" charset="0"/>
            </a:endParaRPr>
          </a:p>
        </p:txBody>
      </p:sp>
      <p:sp>
        <p:nvSpPr>
          <p:cNvPr id="4" name="Rectangle 3">
            <a:extLst>
              <a:ext uri="{FF2B5EF4-FFF2-40B4-BE49-F238E27FC236}">
                <a16:creationId xmlns:a16="http://schemas.microsoft.com/office/drawing/2014/main" id="{84DFD350-95FE-90D1-66FE-107E28D1C16D}"/>
              </a:ext>
            </a:extLst>
          </p:cNvPr>
          <p:cNvSpPr/>
          <p:nvPr/>
        </p:nvSpPr>
        <p:spPr>
          <a:xfrm>
            <a:off x="1028016" y="1639022"/>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76E01B9-5923-C0E3-F4DC-57F9A970EEE3}"/>
              </a:ext>
            </a:extLst>
          </p:cNvPr>
          <p:cNvSpPr/>
          <p:nvPr/>
        </p:nvSpPr>
        <p:spPr>
          <a:xfrm>
            <a:off x="1028017" y="1940421"/>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3D564D97-C0E6-E89D-A98F-66B14D038230}"/>
              </a:ext>
            </a:extLst>
          </p:cNvPr>
          <p:cNvSpPr/>
          <p:nvPr/>
        </p:nvSpPr>
        <p:spPr>
          <a:xfrm>
            <a:off x="1028019" y="2231395"/>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1CC67C1-B3D3-4ABE-021E-139DD4F9C395}"/>
              </a:ext>
            </a:extLst>
          </p:cNvPr>
          <p:cNvSpPr/>
          <p:nvPr/>
        </p:nvSpPr>
        <p:spPr>
          <a:xfrm>
            <a:off x="1028018" y="2531895"/>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456A6BC5-0464-E0F8-DFDC-8C462FF9624B}"/>
              </a:ext>
            </a:extLst>
          </p:cNvPr>
          <p:cNvSpPr/>
          <p:nvPr/>
        </p:nvSpPr>
        <p:spPr>
          <a:xfrm>
            <a:off x="1028691" y="2832360"/>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16D64BA4-4FA7-5A87-0C8D-CAAFD711C57F}"/>
              </a:ext>
            </a:extLst>
          </p:cNvPr>
          <p:cNvSpPr/>
          <p:nvPr/>
        </p:nvSpPr>
        <p:spPr>
          <a:xfrm>
            <a:off x="1028008" y="4973564"/>
            <a:ext cx="9241971" cy="228600"/>
          </a:xfrm>
          <a:prstGeom prst="rect">
            <a:avLst/>
          </a:prstGeom>
          <a:solidFill>
            <a:srgbClr val="F16047"/>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0F78B6D3-2093-041F-ABD4-9A5D7E29334C}"/>
              </a:ext>
            </a:extLst>
          </p:cNvPr>
          <p:cNvSpPr/>
          <p:nvPr/>
        </p:nvSpPr>
        <p:spPr>
          <a:xfrm>
            <a:off x="1028014" y="4035500"/>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4EEAC0E-9C8F-63ED-40DC-B546A08B815C}"/>
              </a:ext>
            </a:extLst>
          </p:cNvPr>
          <p:cNvSpPr/>
          <p:nvPr/>
        </p:nvSpPr>
        <p:spPr>
          <a:xfrm>
            <a:off x="1028013" y="3733384"/>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F4FE41FC-C9B4-4A6E-C771-D9EBB406A0B1}"/>
              </a:ext>
            </a:extLst>
          </p:cNvPr>
          <p:cNvSpPr/>
          <p:nvPr/>
        </p:nvSpPr>
        <p:spPr>
          <a:xfrm>
            <a:off x="1028012" y="3431268"/>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F1594E52-2A13-5C67-D8BC-B904BAFE7F16}"/>
              </a:ext>
            </a:extLst>
          </p:cNvPr>
          <p:cNvSpPr/>
          <p:nvPr/>
        </p:nvSpPr>
        <p:spPr>
          <a:xfrm>
            <a:off x="1028011" y="3129152"/>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8FCE614C-E0FB-0CDF-98B5-2A287487981D}"/>
              </a:ext>
            </a:extLst>
          </p:cNvPr>
          <p:cNvSpPr/>
          <p:nvPr/>
        </p:nvSpPr>
        <p:spPr>
          <a:xfrm>
            <a:off x="1028010" y="4365880"/>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CB2109CC-4D10-1C03-9EF4-C3E8F7EE41A1}"/>
              </a:ext>
            </a:extLst>
          </p:cNvPr>
          <p:cNvSpPr/>
          <p:nvPr/>
        </p:nvSpPr>
        <p:spPr>
          <a:xfrm>
            <a:off x="1028009" y="4667996"/>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 name="Google Shape;783;p76">
            <a:extLst>
              <a:ext uri="{FF2B5EF4-FFF2-40B4-BE49-F238E27FC236}">
                <a16:creationId xmlns:a16="http://schemas.microsoft.com/office/drawing/2014/main" id="{48870D6E-54D9-0FB3-44DC-D5470B9F415F}"/>
              </a:ext>
            </a:extLst>
          </p:cNvPr>
          <p:cNvGrpSpPr/>
          <p:nvPr/>
        </p:nvGrpSpPr>
        <p:grpSpPr>
          <a:xfrm>
            <a:off x="10623392" y="4768134"/>
            <a:ext cx="625166" cy="614978"/>
            <a:chOff x="7813889" y="2330318"/>
            <a:chExt cx="517800" cy="517800"/>
          </a:xfrm>
          <a:solidFill>
            <a:srgbClr val="12CB5A"/>
          </a:solidFill>
        </p:grpSpPr>
        <p:sp>
          <p:nvSpPr>
            <p:cNvPr id="27" name="Google Shape;784;p76">
              <a:extLst>
                <a:ext uri="{FF2B5EF4-FFF2-40B4-BE49-F238E27FC236}">
                  <a16:creationId xmlns:a16="http://schemas.microsoft.com/office/drawing/2014/main" id="{202DA4D6-B835-5D93-B1AC-6E54E872BACA}"/>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28" name="Google Shape;785;p76">
              <a:extLst>
                <a:ext uri="{FF2B5EF4-FFF2-40B4-BE49-F238E27FC236}">
                  <a16:creationId xmlns:a16="http://schemas.microsoft.com/office/drawing/2014/main" id="{50BAF3E4-0FA6-4054-ECF9-1D8F931F14A7}"/>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Sans"/>
                <a:ea typeface="DM Sans"/>
                <a:cs typeface="DM Sans"/>
                <a:sym typeface="DM Sans"/>
              </a:endParaRPr>
            </a:p>
          </p:txBody>
        </p:sp>
      </p:grpSp>
    </p:spTree>
    <p:extLst>
      <p:ext uri="{BB962C8B-B14F-4D97-AF65-F5344CB8AC3E}">
        <p14:creationId xmlns:p14="http://schemas.microsoft.com/office/powerpoint/2010/main" val="35745712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78</a:t>
            </a:fld>
            <a:endParaRPr/>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6" name="TextBox 5">
            <a:extLst>
              <a:ext uri="{FF2B5EF4-FFF2-40B4-BE49-F238E27FC236}">
                <a16:creationId xmlns:a16="http://schemas.microsoft.com/office/drawing/2014/main" id="{E413C292-B91D-2826-FED5-F1D6EF9013B6}"/>
              </a:ext>
            </a:extLst>
          </p:cNvPr>
          <p:cNvSpPr txBox="1"/>
          <p:nvPr/>
        </p:nvSpPr>
        <p:spPr>
          <a:xfrm>
            <a:off x="2684937" y="-2432592"/>
            <a:ext cx="7406775" cy="2554545"/>
          </a:xfrm>
          <a:prstGeom prst="rect">
            <a:avLst/>
          </a:prstGeom>
          <a:noFill/>
        </p:spPr>
        <p:txBody>
          <a:bodyPr wrap="square" rtlCol="0">
            <a:spAutoFit/>
          </a:bodyPr>
          <a:lstStyle/>
          <a:p>
            <a:r>
              <a:rPr lang="en-US" sz="2000" b="1" dirty="0">
                <a:solidFill>
                  <a:srgbClr val="0070C0"/>
                </a:solidFill>
                <a:latin typeface="Courier" pitchFamily="2" charset="0"/>
              </a:rPr>
              <a:t>def</a:t>
            </a:r>
            <a:r>
              <a:rPr lang="en-US" sz="2000" b="1" dirty="0">
                <a:latin typeface="Courier" pitchFamily="2" charset="0"/>
              </a:rPr>
              <a:t> </a:t>
            </a:r>
            <a:r>
              <a:rPr lang="en-US" sz="2000" dirty="0" err="1">
                <a:solidFill>
                  <a:srgbClr val="2F95A0"/>
                </a:solidFill>
                <a:latin typeface="Courier" pitchFamily="2" charset="0"/>
              </a:rPr>
              <a:t>test_will_do_the_right_thing</a:t>
            </a:r>
            <a:r>
              <a:rPr lang="en-US" sz="2000" b="1" dirty="0">
                <a:latin typeface="Courier" pitchFamily="2" charset="0"/>
              </a:rPr>
              <a:t>():</a:t>
            </a:r>
          </a:p>
          <a:p>
            <a:r>
              <a:rPr lang="en-US" sz="2000" dirty="0">
                <a:latin typeface="Courier" pitchFamily="2" charset="0"/>
              </a:rPr>
              <a:t>    </a:t>
            </a:r>
            <a:r>
              <a:rPr lang="en-US" sz="2000" dirty="0" err="1">
                <a:latin typeface="Courier" pitchFamily="2" charset="0"/>
              </a:rPr>
              <a:t>input_dfs</a:t>
            </a:r>
            <a:r>
              <a:rPr lang="en-US" sz="2000" dirty="0">
                <a:latin typeface="Courier" pitchFamily="2" charset="0"/>
              </a:rPr>
              <a:t> = </a:t>
            </a:r>
            <a:r>
              <a:rPr lang="en-US" sz="2000" dirty="0" err="1">
                <a:latin typeface="Courier" pitchFamily="2" charset="0"/>
              </a:rPr>
              <a:t>setup_dataframes</a:t>
            </a:r>
            <a:r>
              <a:rPr lang="en-US" sz="2000" dirty="0">
                <a:latin typeface="Courier" pitchFamily="2" charset="0"/>
              </a:rPr>
              <a:t>()</a:t>
            </a:r>
          </a:p>
          <a:p>
            <a:endParaRPr lang="en-US" sz="2000" dirty="0">
              <a:latin typeface="Courier" pitchFamily="2" charset="0"/>
            </a:endParaRPr>
          </a:p>
          <a:p>
            <a:r>
              <a:rPr lang="en-US" sz="2000" dirty="0">
                <a:latin typeface="Courier" pitchFamily="2" charset="0"/>
              </a:rPr>
              <a:t>    </a:t>
            </a:r>
            <a:r>
              <a:rPr lang="en-US" sz="2000" dirty="0" err="1">
                <a:latin typeface="Courier" pitchFamily="2" charset="0"/>
              </a:rPr>
              <a:t>output_df</a:t>
            </a:r>
            <a:r>
              <a:rPr lang="en-US" sz="2000" dirty="0">
                <a:latin typeface="Courier" pitchFamily="2" charset="0"/>
              </a:rPr>
              <a:t> = transform(</a:t>
            </a:r>
            <a:r>
              <a:rPr lang="en-US" sz="2000" dirty="0" err="1">
                <a:latin typeface="Courier" pitchFamily="2" charset="0"/>
              </a:rPr>
              <a:t>input_dfs</a:t>
            </a:r>
            <a:r>
              <a:rPr lang="en-US" sz="2000" dirty="0">
                <a:latin typeface="Courier" pitchFamily="2" charset="0"/>
              </a:rPr>
              <a:t>)</a:t>
            </a:r>
          </a:p>
          <a:p>
            <a:endParaRPr lang="en-US" sz="2000" dirty="0">
              <a:latin typeface="Courier" pitchFamily="2" charset="0"/>
            </a:endParaRPr>
          </a:p>
          <a:p>
            <a:r>
              <a:rPr lang="en-US" sz="2000" dirty="0">
                <a:latin typeface="Courier" pitchFamily="2" charset="0"/>
              </a:rPr>
              <a:t>    </a:t>
            </a:r>
            <a:r>
              <a:rPr lang="en-US" sz="2000" dirty="0" err="1">
                <a:latin typeface="Courier" pitchFamily="2" charset="0"/>
              </a:rPr>
              <a:t>output_json</a:t>
            </a:r>
            <a:r>
              <a:rPr lang="en-US" sz="2000" dirty="0">
                <a:latin typeface="Courier" pitchFamily="2" charset="0"/>
              </a:rPr>
              <a:t> = </a:t>
            </a:r>
            <a:r>
              <a:rPr lang="en-CA" sz="2000" dirty="0" err="1">
                <a:latin typeface="Courier" pitchFamily="2" charset="0"/>
              </a:rPr>
              <a:t>data_frame_to_json</a:t>
            </a:r>
            <a:r>
              <a:rPr lang="en-CA" sz="2000" dirty="0">
                <a:latin typeface="Courier" pitchFamily="2" charset="0"/>
              </a:rPr>
              <a:t>(</a:t>
            </a:r>
            <a:r>
              <a:rPr lang="en-CA" sz="2000" dirty="0" err="1">
                <a:latin typeface="Courier" pitchFamily="2" charset="0"/>
              </a:rPr>
              <a:t>actual_df</a:t>
            </a:r>
            <a:r>
              <a:rPr lang="en-CA" sz="2000" dirty="0">
                <a:latin typeface="Courier" pitchFamily="2" charset="0"/>
              </a:rPr>
              <a:t>) </a:t>
            </a:r>
            <a:endParaRPr lang="en-US" sz="2000" dirty="0">
              <a:latin typeface="Courier" pitchFamily="2" charset="0"/>
            </a:endParaRPr>
          </a:p>
          <a:p>
            <a:r>
              <a:rPr lang="en-US" sz="2000" dirty="0">
                <a:latin typeface="Courier" pitchFamily="2" charset="0"/>
              </a:rPr>
              <a:t>    assert </a:t>
            </a:r>
            <a:r>
              <a:rPr lang="en-CA" sz="2000" dirty="0" err="1">
                <a:latin typeface="Courier" pitchFamily="2" charset="0"/>
              </a:rPr>
              <a:t>output_json</a:t>
            </a:r>
            <a:r>
              <a:rPr lang="en-CA" sz="2000" dirty="0">
                <a:latin typeface="Courier" pitchFamily="2" charset="0"/>
              </a:rPr>
              <a:t>== </a:t>
            </a:r>
            <a:r>
              <a:rPr lang="en-CA" sz="2000" dirty="0" err="1">
                <a:latin typeface="Courier" pitchFamily="2" charset="0"/>
              </a:rPr>
              <a:t>expected_json</a:t>
            </a:r>
            <a:r>
              <a:rPr lang="en-CA" sz="2000" dirty="0">
                <a:latin typeface="Courier" pitchFamily="2" charset="0"/>
              </a:rPr>
              <a:t>()</a:t>
            </a:r>
            <a:endParaRPr lang="en-US" sz="2000" dirty="0">
              <a:latin typeface="Courier" pitchFamily="2" charset="0"/>
            </a:endParaRPr>
          </a:p>
          <a:p>
            <a:endParaRPr lang="en-US" sz="2000" b="1" dirty="0">
              <a:latin typeface="Courier" pitchFamily="2" charset="0"/>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751339" y="1032287"/>
            <a:ext cx="10655112" cy="830997"/>
          </a:xfrm>
          <a:prstGeom prst="rect">
            <a:avLst/>
          </a:prstGeom>
          <a:noFill/>
          <a:ln w="38100">
            <a:noFill/>
          </a:ln>
        </p:spPr>
        <p:txBody>
          <a:bodyPr wrap="square" rtlCol="0">
            <a:spAutoFit/>
          </a:bodyPr>
          <a:lstStyle/>
          <a:p>
            <a:pPr lvl="0"/>
            <a:r>
              <a:rPr lang="en-CA" sz="1600" b="1" dirty="0">
                <a:solidFill>
                  <a:srgbClr val="0033B3"/>
                </a:solidFill>
                <a:latin typeface="Courier New"/>
                <a:ea typeface="Courier New"/>
                <a:cs typeface="Courier New"/>
                <a:sym typeface="Courier New"/>
              </a:rPr>
              <a:t>def </a:t>
            </a:r>
            <a:r>
              <a:rPr lang="en-CA" sz="1600" b="1" dirty="0" err="1">
                <a:solidFill>
                  <a:srgbClr val="00627A"/>
                </a:solidFill>
                <a:latin typeface="Courier New"/>
                <a:ea typeface="Courier New"/>
                <a:cs typeface="Courier New"/>
                <a:sym typeface="Courier New"/>
              </a:rPr>
              <a:t>test_will_count_mobile_reviews_without_matching_checkins</a:t>
            </a:r>
            <a:endParaRPr lang="en-CA" sz="1600" b="1" dirty="0">
              <a:solidFill>
                <a:srgbClr val="00627A"/>
              </a:solidFill>
              <a:latin typeface="Courier New"/>
              <a:ea typeface="Courier New"/>
              <a:cs typeface="Courier New"/>
              <a:sym typeface="Courier New"/>
            </a:endParaRPr>
          </a:p>
          <a:p>
            <a:pPr lvl="0"/>
            <a:r>
              <a:rPr lang="en-CA" sz="1600" b="1" dirty="0">
                <a:solidFill>
                  <a:srgbClr val="080808"/>
                </a:solidFill>
                <a:latin typeface="Courier New"/>
                <a:ea typeface="Courier New"/>
                <a:cs typeface="Courier New"/>
                <a:sym typeface="Courier New"/>
              </a:rPr>
              <a:t>(spark: </a:t>
            </a:r>
            <a:r>
              <a:rPr lang="en-CA" sz="1600" b="1" dirty="0" err="1">
                <a:latin typeface="Courier New"/>
                <a:ea typeface="Courier New"/>
                <a:cs typeface="Courier New"/>
                <a:sym typeface="Courier New"/>
              </a:rPr>
              <a:t>SparkSession</a:t>
            </a:r>
            <a:r>
              <a:rPr lang="en-CA" sz="1600" b="1" dirty="0">
                <a:solidFill>
                  <a:srgbClr val="080808"/>
                </a:solidFill>
                <a:latin typeface="Courier New"/>
                <a:ea typeface="Courier New"/>
                <a:cs typeface="Courier New"/>
                <a:sym typeface="Courier New"/>
              </a:rPr>
              <a:t>) -&gt; </a:t>
            </a:r>
            <a:r>
              <a:rPr lang="en-CA" sz="1600" b="1" dirty="0">
                <a:solidFill>
                  <a:srgbClr val="0033B3"/>
                </a:solidFill>
                <a:latin typeface="Courier New"/>
                <a:ea typeface="Courier New"/>
                <a:cs typeface="Courier New"/>
                <a:sym typeface="Courier New"/>
              </a:rPr>
              <a:t>None</a:t>
            </a:r>
            <a:r>
              <a:rPr lang="en-CA" sz="1600" b="1" dirty="0">
                <a:solidFill>
                  <a:srgbClr val="080808"/>
                </a:solidFill>
                <a:latin typeface="Courier New"/>
                <a:ea typeface="Courier New"/>
                <a:cs typeface="Courier New"/>
                <a:sym typeface="Courier New"/>
              </a:rPr>
              <a:t>:</a:t>
            </a:r>
          </a:p>
          <a:p>
            <a:pPr lvl="0"/>
            <a:r>
              <a:rPr lang="en-CA" sz="1600" b="1" dirty="0">
                <a:solidFill>
                  <a:srgbClr val="080808"/>
                </a:solidFill>
                <a:latin typeface="Courier New"/>
                <a:ea typeface="Courier New"/>
                <a:cs typeface="Courier New"/>
                <a:sym typeface="Courier New"/>
              </a:rPr>
              <a:t>  </a:t>
            </a:r>
            <a:endParaRPr lang="en-US" sz="2000" b="1" dirty="0">
              <a:latin typeface="Courier" pitchFamily="2" charset="0"/>
            </a:endParaRPr>
          </a:p>
        </p:txBody>
      </p:sp>
      <p:sp>
        <p:nvSpPr>
          <p:cNvPr id="4" name="Rectangle 3">
            <a:extLst>
              <a:ext uri="{FF2B5EF4-FFF2-40B4-BE49-F238E27FC236}">
                <a16:creationId xmlns:a16="http://schemas.microsoft.com/office/drawing/2014/main" id="{84DFD350-95FE-90D1-66FE-107E28D1C16D}"/>
              </a:ext>
            </a:extLst>
          </p:cNvPr>
          <p:cNvSpPr/>
          <p:nvPr/>
        </p:nvSpPr>
        <p:spPr>
          <a:xfrm>
            <a:off x="1028016" y="1639022"/>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76E01B9-5923-C0E3-F4DC-57F9A970EEE3}"/>
              </a:ext>
            </a:extLst>
          </p:cNvPr>
          <p:cNvSpPr/>
          <p:nvPr/>
        </p:nvSpPr>
        <p:spPr>
          <a:xfrm>
            <a:off x="1028017" y="1940421"/>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3D564D97-C0E6-E89D-A98F-66B14D038230}"/>
              </a:ext>
            </a:extLst>
          </p:cNvPr>
          <p:cNvSpPr/>
          <p:nvPr/>
        </p:nvSpPr>
        <p:spPr>
          <a:xfrm>
            <a:off x="1028019" y="2231395"/>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1CC67C1-B3D3-4ABE-021E-139DD4F9C395}"/>
              </a:ext>
            </a:extLst>
          </p:cNvPr>
          <p:cNvSpPr/>
          <p:nvPr/>
        </p:nvSpPr>
        <p:spPr>
          <a:xfrm>
            <a:off x="1028018" y="2531895"/>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456A6BC5-0464-E0F8-DFDC-8C462FF9624B}"/>
              </a:ext>
            </a:extLst>
          </p:cNvPr>
          <p:cNvSpPr/>
          <p:nvPr/>
        </p:nvSpPr>
        <p:spPr>
          <a:xfrm>
            <a:off x="1028691" y="2832360"/>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0F78B6D3-2093-041F-ABD4-9A5D7E29334C}"/>
              </a:ext>
            </a:extLst>
          </p:cNvPr>
          <p:cNvSpPr/>
          <p:nvPr/>
        </p:nvSpPr>
        <p:spPr>
          <a:xfrm>
            <a:off x="1028014" y="4035500"/>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4EEAC0E-9C8F-63ED-40DC-B546A08B815C}"/>
              </a:ext>
            </a:extLst>
          </p:cNvPr>
          <p:cNvSpPr/>
          <p:nvPr/>
        </p:nvSpPr>
        <p:spPr>
          <a:xfrm>
            <a:off x="1028013" y="3733384"/>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F4FE41FC-C9B4-4A6E-C771-D9EBB406A0B1}"/>
              </a:ext>
            </a:extLst>
          </p:cNvPr>
          <p:cNvSpPr/>
          <p:nvPr/>
        </p:nvSpPr>
        <p:spPr>
          <a:xfrm>
            <a:off x="1028012" y="3431268"/>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F1594E52-2A13-5C67-D8BC-B904BAFE7F16}"/>
              </a:ext>
            </a:extLst>
          </p:cNvPr>
          <p:cNvSpPr/>
          <p:nvPr/>
        </p:nvSpPr>
        <p:spPr>
          <a:xfrm>
            <a:off x="1028011" y="3129152"/>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8FCE614C-E0FB-0CDF-98B5-2A287487981D}"/>
              </a:ext>
            </a:extLst>
          </p:cNvPr>
          <p:cNvSpPr/>
          <p:nvPr/>
        </p:nvSpPr>
        <p:spPr>
          <a:xfrm>
            <a:off x="1028010" y="4365880"/>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CB2109CC-4D10-1C03-9EF4-C3E8F7EE41A1}"/>
              </a:ext>
            </a:extLst>
          </p:cNvPr>
          <p:cNvSpPr/>
          <p:nvPr/>
        </p:nvSpPr>
        <p:spPr>
          <a:xfrm>
            <a:off x="1028009" y="4682938"/>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86F79205-66D3-9564-5D0F-570A04F63880}"/>
              </a:ext>
            </a:extLst>
          </p:cNvPr>
          <p:cNvSpPr/>
          <p:nvPr/>
        </p:nvSpPr>
        <p:spPr>
          <a:xfrm>
            <a:off x="1028015" y="5218978"/>
            <a:ext cx="9241971" cy="228600"/>
          </a:xfrm>
          <a:prstGeom prst="rect">
            <a:avLst/>
          </a:prstGeom>
          <a:solidFill>
            <a:srgbClr val="F16047"/>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124904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2000" tmFilter="0, 0; .2, .5; .8, .5; 1, 0"/>
                                        <p:tgtEl>
                                          <p:spTgt spid="34"/>
                                        </p:tgtEl>
                                      </p:cBhvr>
                                    </p:animEffect>
                                    <p:animScale>
                                      <p:cBhvr>
                                        <p:cTn id="7" dur="1000" autoRev="1" fill="hold"/>
                                        <p:tgtEl>
                                          <p:spTgt spid="3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79</a:t>
            </a:fld>
            <a:endParaRPr/>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6" name="TextBox 5">
            <a:extLst>
              <a:ext uri="{FF2B5EF4-FFF2-40B4-BE49-F238E27FC236}">
                <a16:creationId xmlns:a16="http://schemas.microsoft.com/office/drawing/2014/main" id="{E413C292-B91D-2826-FED5-F1D6EF9013B6}"/>
              </a:ext>
            </a:extLst>
          </p:cNvPr>
          <p:cNvSpPr txBox="1"/>
          <p:nvPr/>
        </p:nvSpPr>
        <p:spPr>
          <a:xfrm>
            <a:off x="2684937" y="-2432592"/>
            <a:ext cx="7406775" cy="2554545"/>
          </a:xfrm>
          <a:prstGeom prst="rect">
            <a:avLst/>
          </a:prstGeom>
          <a:noFill/>
        </p:spPr>
        <p:txBody>
          <a:bodyPr wrap="square" rtlCol="0">
            <a:spAutoFit/>
          </a:bodyPr>
          <a:lstStyle/>
          <a:p>
            <a:r>
              <a:rPr lang="en-US" sz="2000" b="1" dirty="0">
                <a:solidFill>
                  <a:srgbClr val="0070C0"/>
                </a:solidFill>
                <a:latin typeface="Courier" pitchFamily="2" charset="0"/>
              </a:rPr>
              <a:t>def</a:t>
            </a:r>
            <a:r>
              <a:rPr lang="en-US" sz="2000" b="1" dirty="0">
                <a:latin typeface="Courier" pitchFamily="2" charset="0"/>
              </a:rPr>
              <a:t> </a:t>
            </a:r>
            <a:r>
              <a:rPr lang="en-US" sz="2000" dirty="0" err="1">
                <a:solidFill>
                  <a:srgbClr val="2F95A0"/>
                </a:solidFill>
                <a:latin typeface="Courier" pitchFamily="2" charset="0"/>
              </a:rPr>
              <a:t>test_will_do_the_right_thing</a:t>
            </a:r>
            <a:r>
              <a:rPr lang="en-US" sz="2000" b="1" dirty="0">
                <a:latin typeface="Courier" pitchFamily="2" charset="0"/>
              </a:rPr>
              <a:t>():</a:t>
            </a:r>
          </a:p>
          <a:p>
            <a:r>
              <a:rPr lang="en-US" sz="2000" dirty="0">
                <a:latin typeface="Courier" pitchFamily="2" charset="0"/>
              </a:rPr>
              <a:t>    </a:t>
            </a:r>
            <a:r>
              <a:rPr lang="en-US" sz="2000" dirty="0" err="1">
                <a:latin typeface="Courier" pitchFamily="2" charset="0"/>
              </a:rPr>
              <a:t>input_dfs</a:t>
            </a:r>
            <a:r>
              <a:rPr lang="en-US" sz="2000" dirty="0">
                <a:latin typeface="Courier" pitchFamily="2" charset="0"/>
              </a:rPr>
              <a:t> = </a:t>
            </a:r>
            <a:r>
              <a:rPr lang="en-US" sz="2000" dirty="0" err="1">
                <a:latin typeface="Courier" pitchFamily="2" charset="0"/>
              </a:rPr>
              <a:t>setup_dataframes</a:t>
            </a:r>
            <a:r>
              <a:rPr lang="en-US" sz="2000" dirty="0">
                <a:latin typeface="Courier" pitchFamily="2" charset="0"/>
              </a:rPr>
              <a:t>()</a:t>
            </a:r>
          </a:p>
          <a:p>
            <a:endParaRPr lang="en-US" sz="2000" dirty="0">
              <a:latin typeface="Courier" pitchFamily="2" charset="0"/>
            </a:endParaRPr>
          </a:p>
          <a:p>
            <a:r>
              <a:rPr lang="en-US" sz="2000" dirty="0">
                <a:latin typeface="Courier" pitchFamily="2" charset="0"/>
              </a:rPr>
              <a:t>    </a:t>
            </a:r>
            <a:r>
              <a:rPr lang="en-US" sz="2000" dirty="0" err="1">
                <a:latin typeface="Courier" pitchFamily="2" charset="0"/>
              </a:rPr>
              <a:t>output_df</a:t>
            </a:r>
            <a:r>
              <a:rPr lang="en-US" sz="2000" dirty="0">
                <a:latin typeface="Courier" pitchFamily="2" charset="0"/>
              </a:rPr>
              <a:t> = transform(</a:t>
            </a:r>
            <a:r>
              <a:rPr lang="en-US" sz="2000" dirty="0" err="1">
                <a:latin typeface="Courier" pitchFamily="2" charset="0"/>
              </a:rPr>
              <a:t>input_dfs</a:t>
            </a:r>
            <a:r>
              <a:rPr lang="en-US" sz="2000" dirty="0">
                <a:latin typeface="Courier" pitchFamily="2" charset="0"/>
              </a:rPr>
              <a:t>)</a:t>
            </a:r>
          </a:p>
          <a:p>
            <a:endParaRPr lang="en-US" sz="2000" dirty="0">
              <a:latin typeface="Courier" pitchFamily="2" charset="0"/>
            </a:endParaRPr>
          </a:p>
          <a:p>
            <a:r>
              <a:rPr lang="en-US" sz="2000" dirty="0">
                <a:latin typeface="Courier" pitchFamily="2" charset="0"/>
              </a:rPr>
              <a:t>    </a:t>
            </a:r>
            <a:r>
              <a:rPr lang="en-US" sz="2000" dirty="0" err="1">
                <a:latin typeface="Courier" pitchFamily="2" charset="0"/>
              </a:rPr>
              <a:t>output_json</a:t>
            </a:r>
            <a:r>
              <a:rPr lang="en-US" sz="2000" dirty="0">
                <a:latin typeface="Courier" pitchFamily="2" charset="0"/>
              </a:rPr>
              <a:t> = </a:t>
            </a:r>
            <a:r>
              <a:rPr lang="en-CA" sz="2000" dirty="0" err="1">
                <a:latin typeface="Courier" pitchFamily="2" charset="0"/>
              </a:rPr>
              <a:t>data_frame_to_json</a:t>
            </a:r>
            <a:r>
              <a:rPr lang="en-CA" sz="2000" dirty="0">
                <a:latin typeface="Courier" pitchFamily="2" charset="0"/>
              </a:rPr>
              <a:t>(</a:t>
            </a:r>
            <a:r>
              <a:rPr lang="en-CA" sz="2000" dirty="0" err="1">
                <a:latin typeface="Courier" pitchFamily="2" charset="0"/>
              </a:rPr>
              <a:t>actual_df</a:t>
            </a:r>
            <a:r>
              <a:rPr lang="en-CA" sz="2000" dirty="0">
                <a:latin typeface="Courier" pitchFamily="2" charset="0"/>
              </a:rPr>
              <a:t>) </a:t>
            </a:r>
            <a:endParaRPr lang="en-US" sz="2000" dirty="0">
              <a:latin typeface="Courier" pitchFamily="2" charset="0"/>
            </a:endParaRPr>
          </a:p>
          <a:p>
            <a:r>
              <a:rPr lang="en-US" sz="2000" dirty="0">
                <a:latin typeface="Courier" pitchFamily="2" charset="0"/>
              </a:rPr>
              <a:t>    assert </a:t>
            </a:r>
            <a:r>
              <a:rPr lang="en-CA" sz="2000" dirty="0" err="1">
                <a:latin typeface="Courier" pitchFamily="2" charset="0"/>
              </a:rPr>
              <a:t>output_json</a:t>
            </a:r>
            <a:r>
              <a:rPr lang="en-CA" sz="2000" dirty="0">
                <a:latin typeface="Courier" pitchFamily="2" charset="0"/>
              </a:rPr>
              <a:t>== </a:t>
            </a:r>
            <a:r>
              <a:rPr lang="en-CA" sz="2000" dirty="0" err="1">
                <a:latin typeface="Courier" pitchFamily="2" charset="0"/>
              </a:rPr>
              <a:t>expected_json</a:t>
            </a:r>
            <a:r>
              <a:rPr lang="en-CA" sz="2000" dirty="0">
                <a:latin typeface="Courier" pitchFamily="2" charset="0"/>
              </a:rPr>
              <a:t>()</a:t>
            </a:r>
            <a:endParaRPr lang="en-US" sz="2000" dirty="0">
              <a:latin typeface="Courier" pitchFamily="2" charset="0"/>
            </a:endParaRPr>
          </a:p>
          <a:p>
            <a:endParaRPr lang="en-US" sz="2000" b="1" dirty="0">
              <a:latin typeface="Courier" pitchFamily="2" charset="0"/>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751339" y="1032287"/>
            <a:ext cx="10655112" cy="830997"/>
          </a:xfrm>
          <a:prstGeom prst="rect">
            <a:avLst/>
          </a:prstGeom>
          <a:noFill/>
          <a:ln w="38100">
            <a:noFill/>
          </a:ln>
        </p:spPr>
        <p:txBody>
          <a:bodyPr wrap="square" rtlCol="0">
            <a:spAutoFit/>
          </a:bodyPr>
          <a:lstStyle/>
          <a:p>
            <a:pPr lvl="0"/>
            <a:r>
              <a:rPr lang="en-CA" sz="1600" b="1" dirty="0">
                <a:solidFill>
                  <a:srgbClr val="0033B3"/>
                </a:solidFill>
                <a:latin typeface="Courier New"/>
                <a:ea typeface="Courier New"/>
                <a:cs typeface="Courier New"/>
                <a:sym typeface="Courier New"/>
              </a:rPr>
              <a:t>def </a:t>
            </a:r>
            <a:r>
              <a:rPr lang="en-CA" sz="1600" b="1" dirty="0" err="1">
                <a:solidFill>
                  <a:srgbClr val="00627A"/>
                </a:solidFill>
                <a:latin typeface="Courier New"/>
                <a:ea typeface="Courier New"/>
                <a:cs typeface="Courier New"/>
                <a:sym typeface="Courier New"/>
              </a:rPr>
              <a:t>test_will_count_mobile_reviews_without_matching_checkins</a:t>
            </a:r>
            <a:endParaRPr lang="en-CA" sz="1600" b="1" dirty="0">
              <a:solidFill>
                <a:srgbClr val="00627A"/>
              </a:solidFill>
              <a:latin typeface="Courier New"/>
              <a:ea typeface="Courier New"/>
              <a:cs typeface="Courier New"/>
              <a:sym typeface="Courier New"/>
            </a:endParaRPr>
          </a:p>
          <a:p>
            <a:pPr lvl="0"/>
            <a:r>
              <a:rPr lang="en-CA" sz="1600" b="1" dirty="0">
                <a:solidFill>
                  <a:srgbClr val="080808"/>
                </a:solidFill>
                <a:latin typeface="Courier New"/>
                <a:ea typeface="Courier New"/>
                <a:cs typeface="Courier New"/>
                <a:sym typeface="Courier New"/>
              </a:rPr>
              <a:t>(spark: </a:t>
            </a:r>
            <a:r>
              <a:rPr lang="en-CA" sz="1600" b="1" dirty="0" err="1">
                <a:latin typeface="Courier New"/>
                <a:ea typeface="Courier New"/>
                <a:cs typeface="Courier New"/>
                <a:sym typeface="Courier New"/>
              </a:rPr>
              <a:t>SparkSession</a:t>
            </a:r>
            <a:r>
              <a:rPr lang="en-CA" sz="1600" b="1" dirty="0">
                <a:solidFill>
                  <a:srgbClr val="080808"/>
                </a:solidFill>
                <a:latin typeface="Courier New"/>
                <a:ea typeface="Courier New"/>
                <a:cs typeface="Courier New"/>
                <a:sym typeface="Courier New"/>
              </a:rPr>
              <a:t>) -&gt; </a:t>
            </a:r>
            <a:r>
              <a:rPr lang="en-CA" sz="1600" b="1" dirty="0">
                <a:solidFill>
                  <a:srgbClr val="0033B3"/>
                </a:solidFill>
                <a:latin typeface="Courier New"/>
                <a:ea typeface="Courier New"/>
                <a:cs typeface="Courier New"/>
                <a:sym typeface="Courier New"/>
              </a:rPr>
              <a:t>None</a:t>
            </a:r>
            <a:r>
              <a:rPr lang="en-CA" sz="1600" b="1" dirty="0">
                <a:solidFill>
                  <a:srgbClr val="080808"/>
                </a:solidFill>
                <a:latin typeface="Courier New"/>
                <a:ea typeface="Courier New"/>
                <a:cs typeface="Courier New"/>
                <a:sym typeface="Courier New"/>
              </a:rPr>
              <a:t>:</a:t>
            </a:r>
          </a:p>
          <a:p>
            <a:pPr lvl="0"/>
            <a:r>
              <a:rPr lang="en-CA" sz="1600" b="1" dirty="0">
                <a:solidFill>
                  <a:srgbClr val="080808"/>
                </a:solidFill>
                <a:latin typeface="Courier New"/>
                <a:ea typeface="Courier New"/>
                <a:cs typeface="Courier New"/>
                <a:sym typeface="Courier New"/>
              </a:rPr>
              <a:t>  </a:t>
            </a:r>
            <a:endParaRPr lang="en-US" sz="2000" b="1" dirty="0">
              <a:latin typeface="Courier" pitchFamily="2" charset="0"/>
            </a:endParaRPr>
          </a:p>
        </p:txBody>
      </p:sp>
      <p:sp>
        <p:nvSpPr>
          <p:cNvPr id="4" name="Rectangle 3">
            <a:extLst>
              <a:ext uri="{FF2B5EF4-FFF2-40B4-BE49-F238E27FC236}">
                <a16:creationId xmlns:a16="http://schemas.microsoft.com/office/drawing/2014/main" id="{84DFD350-95FE-90D1-66FE-107E28D1C16D}"/>
              </a:ext>
            </a:extLst>
          </p:cNvPr>
          <p:cNvSpPr/>
          <p:nvPr/>
        </p:nvSpPr>
        <p:spPr>
          <a:xfrm>
            <a:off x="1028016" y="1639022"/>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76E01B9-5923-C0E3-F4DC-57F9A970EEE3}"/>
              </a:ext>
            </a:extLst>
          </p:cNvPr>
          <p:cNvSpPr/>
          <p:nvPr/>
        </p:nvSpPr>
        <p:spPr>
          <a:xfrm>
            <a:off x="1028017" y="1940421"/>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3D564D97-C0E6-E89D-A98F-66B14D038230}"/>
              </a:ext>
            </a:extLst>
          </p:cNvPr>
          <p:cNvSpPr/>
          <p:nvPr/>
        </p:nvSpPr>
        <p:spPr>
          <a:xfrm>
            <a:off x="1028019" y="2231395"/>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1CC67C1-B3D3-4ABE-021E-139DD4F9C395}"/>
              </a:ext>
            </a:extLst>
          </p:cNvPr>
          <p:cNvSpPr/>
          <p:nvPr/>
        </p:nvSpPr>
        <p:spPr>
          <a:xfrm>
            <a:off x="1028018" y="2531895"/>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456A6BC5-0464-E0F8-DFDC-8C462FF9624B}"/>
              </a:ext>
            </a:extLst>
          </p:cNvPr>
          <p:cNvSpPr/>
          <p:nvPr/>
        </p:nvSpPr>
        <p:spPr>
          <a:xfrm>
            <a:off x="1028691" y="2832360"/>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16D64BA4-4FA7-5A87-0C8D-CAAFD711C57F}"/>
              </a:ext>
            </a:extLst>
          </p:cNvPr>
          <p:cNvSpPr/>
          <p:nvPr/>
        </p:nvSpPr>
        <p:spPr>
          <a:xfrm>
            <a:off x="1028007" y="4712606"/>
            <a:ext cx="9241971" cy="228600"/>
          </a:xfrm>
          <a:prstGeom prst="rect">
            <a:avLst/>
          </a:prstGeom>
          <a:solidFill>
            <a:srgbClr val="F16047"/>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0F78B6D3-2093-041F-ABD4-9A5D7E29334C}"/>
              </a:ext>
            </a:extLst>
          </p:cNvPr>
          <p:cNvSpPr/>
          <p:nvPr/>
        </p:nvSpPr>
        <p:spPr>
          <a:xfrm>
            <a:off x="1028014" y="4035500"/>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4EEAC0E-9C8F-63ED-40DC-B546A08B815C}"/>
              </a:ext>
            </a:extLst>
          </p:cNvPr>
          <p:cNvSpPr/>
          <p:nvPr/>
        </p:nvSpPr>
        <p:spPr>
          <a:xfrm>
            <a:off x="1028013" y="3733384"/>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F4FE41FC-C9B4-4A6E-C771-D9EBB406A0B1}"/>
              </a:ext>
            </a:extLst>
          </p:cNvPr>
          <p:cNvSpPr/>
          <p:nvPr/>
        </p:nvSpPr>
        <p:spPr>
          <a:xfrm>
            <a:off x="1028012" y="3431268"/>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F1594E52-2A13-5C67-D8BC-B904BAFE7F16}"/>
              </a:ext>
            </a:extLst>
          </p:cNvPr>
          <p:cNvSpPr/>
          <p:nvPr/>
        </p:nvSpPr>
        <p:spPr>
          <a:xfrm>
            <a:off x="1028011" y="3129152"/>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8FCE614C-E0FB-0CDF-98B5-2A287487981D}"/>
              </a:ext>
            </a:extLst>
          </p:cNvPr>
          <p:cNvSpPr/>
          <p:nvPr/>
        </p:nvSpPr>
        <p:spPr>
          <a:xfrm>
            <a:off x="1028010" y="4365880"/>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CB2109CC-4D10-1C03-9EF4-C3E8F7EE41A1}"/>
              </a:ext>
            </a:extLst>
          </p:cNvPr>
          <p:cNvSpPr/>
          <p:nvPr/>
        </p:nvSpPr>
        <p:spPr>
          <a:xfrm>
            <a:off x="1028007" y="5041883"/>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1" name="Google Shape;783;p76">
            <a:extLst>
              <a:ext uri="{FF2B5EF4-FFF2-40B4-BE49-F238E27FC236}">
                <a16:creationId xmlns:a16="http://schemas.microsoft.com/office/drawing/2014/main" id="{11819315-41E1-12AE-B311-AA0E4E1A1E31}"/>
              </a:ext>
            </a:extLst>
          </p:cNvPr>
          <p:cNvGrpSpPr/>
          <p:nvPr/>
        </p:nvGrpSpPr>
        <p:grpSpPr>
          <a:xfrm>
            <a:off x="10535649" y="4519417"/>
            <a:ext cx="625166" cy="614978"/>
            <a:chOff x="7813889" y="2330318"/>
            <a:chExt cx="517800" cy="517800"/>
          </a:xfrm>
          <a:solidFill>
            <a:srgbClr val="12CB5A"/>
          </a:solidFill>
        </p:grpSpPr>
        <p:sp>
          <p:nvSpPr>
            <p:cNvPr id="32" name="Google Shape;784;p76">
              <a:extLst>
                <a:ext uri="{FF2B5EF4-FFF2-40B4-BE49-F238E27FC236}">
                  <a16:creationId xmlns:a16="http://schemas.microsoft.com/office/drawing/2014/main" id="{F8C030C3-374A-F8E2-3B09-82622142F7AD}"/>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33" name="Google Shape;785;p76">
              <a:extLst>
                <a:ext uri="{FF2B5EF4-FFF2-40B4-BE49-F238E27FC236}">
                  <a16:creationId xmlns:a16="http://schemas.microsoft.com/office/drawing/2014/main" id="{4C61282F-F592-C3A4-6701-C669B1271892}"/>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Sans"/>
                <a:ea typeface="DM Sans"/>
                <a:cs typeface="DM Sans"/>
                <a:sym typeface="DM Sans"/>
              </a:endParaRPr>
            </a:p>
          </p:txBody>
        </p:sp>
      </p:grpSp>
    </p:spTree>
    <p:extLst>
      <p:ext uri="{BB962C8B-B14F-4D97-AF65-F5344CB8AC3E}">
        <p14:creationId xmlns:p14="http://schemas.microsoft.com/office/powerpoint/2010/main" val="21353843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Shape 491"/>
        <p:cNvGrpSpPr/>
        <p:nvPr/>
      </p:nvGrpSpPr>
      <p:grpSpPr>
        <a:xfrm>
          <a:off x="0" y="0"/>
          <a:ext cx="0" cy="0"/>
          <a:chOff x="0" y="0"/>
          <a:chExt cx="0" cy="0"/>
        </a:xfrm>
      </p:grpSpPr>
      <p:sp>
        <p:nvSpPr>
          <p:cNvPr id="492" name="Google Shape;492;p61"/>
          <p:cNvSpPr/>
          <p:nvPr/>
        </p:nvSpPr>
        <p:spPr>
          <a:xfrm>
            <a:off x="5079348" y="3320038"/>
            <a:ext cx="1074900" cy="1048800"/>
          </a:xfrm>
          <a:prstGeom prst="ellipse">
            <a:avLst/>
          </a:prstGeom>
          <a:noFill/>
          <a:ln w="952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61"/>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Frog Genomics </a:t>
            </a:r>
            <a:endParaRPr/>
          </a:p>
        </p:txBody>
      </p:sp>
      <p:sp>
        <p:nvSpPr>
          <p:cNvPr id="494" name="Google Shape;494;p61"/>
          <p:cNvSpPr txBox="1">
            <a:spLocks noGrp="1"/>
          </p:cNvSpPr>
          <p:nvPr>
            <p:ph type="subTitle" idx="1"/>
          </p:nvPr>
        </p:nvSpPr>
        <p:spPr>
          <a:xfrm>
            <a:off x="764809" y="1174702"/>
            <a:ext cx="10659300" cy="583500"/>
          </a:xfrm>
          <a:prstGeom prst="rect">
            <a:avLst/>
          </a:prstGeom>
        </p:spPr>
        <p:txBody>
          <a:bodyPr spcFirstLastPara="1" wrap="square" lIns="0" tIns="0" rIns="0" bIns="0" anchor="t" anchorCtr="0">
            <a:noAutofit/>
          </a:bodyPr>
          <a:lstStyle/>
          <a:p>
            <a:pPr marL="0" lvl="0" indent="0" algn="l" rtl="0">
              <a:spcBef>
                <a:spcPts val="1100"/>
              </a:spcBef>
              <a:spcAft>
                <a:spcPts val="0"/>
              </a:spcAft>
              <a:buNone/>
            </a:pPr>
            <a:r>
              <a:rPr lang="en"/>
              <a:t>They’re Hoppin’</a:t>
            </a:r>
            <a:endParaRPr/>
          </a:p>
        </p:txBody>
      </p:sp>
      <p:sp>
        <p:nvSpPr>
          <p:cNvPr id="495" name="Google Shape;495;p6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8</a:t>
            </a:fld>
            <a:endParaRPr/>
          </a:p>
        </p:txBody>
      </p:sp>
      <p:sp>
        <p:nvSpPr>
          <p:cNvPr id="496" name="Google Shape;496;p61"/>
          <p:cNvSpPr txBox="1"/>
          <p:nvPr/>
        </p:nvSpPr>
        <p:spPr>
          <a:xfrm>
            <a:off x="1198075" y="1813800"/>
            <a:ext cx="8655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accent4"/>
                </a:solidFill>
                <a:latin typeface="DM Sans"/>
                <a:ea typeface="DM Sans"/>
                <a:cs typeface="DM Sans"/>
                <a:sym typeface="DM Sans"/>
              </a:rPr>
              <a:t>Extract</a:t>
            </a:r>
            <a:endParaRPr sz="1600">
              <a:solidFill>
                <a:schemeClr val="accent4"/>
              </a:solidFill>
              <a:latin typeface="DM Sans"/>
              <a:ea typeface="DM Sans"/>
              <a:cs typeface="DM Sans"/>
              <a:sym typeface="DM Sans"/>
            </a:endParaRPr>
          </a:p>
        </p:txBody>
      </p:sp>
      <p:sp>
        <p:nvSpPr>
          <p:cNvPr id="497" name="Google Shape;497;p61"/>
          <p:cNvSpPr txBox="1"/>
          <p:nvPr/>
        </p:nvSpPr>
        <p:spPr>
          <a:xfrm>
            <a:off x="9347075" y="1813800"/>
            <a:ext cx="8655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a:solidFill>
                  <a:schemeClr val="accent2"/>
                </a:solidFill>
                <a:latin typeface="DM Sans"/>
                <a:ea typeface="DM Sans"/>
                <a:cs typeface="DM Sans"/>
                <a:sym typeface="DM Sans"/>
              </a:rPr>
              <a:t>Load</a:t>
            </a:r>
            <a:endParaRPr sz="1600">
              <a:solidFill>
                <a:schemeClr val="accent2"/>
              </a:solidFill>
              <a:latin typeface="DM Sans"/>
              <a:ea typeface="DM Sans"/>
              <a:cs typeface="DM Sans"/>
              <a:sym typeface="DM Sans"/>
            </a:endParaRPr>
          </a:p>
        </p:txBody>
      </p:sp>
      <p:grpSp>
        <p:nvGrpSpPr>
          <p:cNvPr id="498" name="Google Shape;498;p61"/>
          <p:cNvGrpSpPr/>
          <p:nvPr/>
        </p:nvGrpSpPr>
        <p:grpSpPr>
          <a:xfrm>
            <a:off x="4541799" y="2780598"/>
            <a:ext cx="2150002" cy="2127705"/>
            <a:chOff x="4374339" y="2714600"/>
            <a:chExt cx="1772613" cy="1748176"/>
          </a:xfrm>
        </p:grpSpPr>
        <p:sp>
          <p:nvSpPr>
            <p:cNvPr id="499" name="Google Shape;499;p61"/>
            <p:cNvSpPr/>
            <p:nvPr/>
          </p:nvSpPr>
          <p:spPr>
            <a:xfrm>
              <a:off x="4487850" y="2714600"/>
              <a:ext cx="828900" cy="7671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61"/>
            <p:cNvSpPr/>
            <p:nvPr/>
          </p:nvSpPr>
          <p:spPr>
            <a:xfrm rot="5400000">
              <a:off x="5349101" y="282472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61"/>
            <p:cNvSpPr/>
            <p:nvPr/>
          </p:nvSpPr>
          <p:spPr>
            <a:xfrm rot="10800000">
              <a:off x="5218214" y="369597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61"/>
            <p:cNvSpPr/>
            <p:nvPr/>
          </p:nvSpPr>
          <p:spPr>
            <a:xfrm rot="-5400000">
              <a:off x="4343289" y="3571001"/>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3" name="Google Shape;503;p61"/>
          <p:cNvSpPr txBox="1"/>
          <p:nvPr/>
        </p:nvSpPr>
        <p:spPr>
          <a:xfrm>
            <a:off x="4933398" y="1813800"/>
            <a:ext cx="12864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a:solidFill>
                  <a:srgbClr val="FF9900"/>
                </a:solidFill>
                <a:latin typeface="DM Sans"/>
                <a:ea typeface="DM Sans"/>
                <a:cs typeface="DM Sans"/>
                <a:sym typeface="DM Sans"/>
              </a:rPr>
              <a:t>Transform</a:t>
            </a:r>
            <a:endParaRPr sz="1600">
              <a:solidFill>
                <a:srgbClr val="FF9900"/>
              </a:solidFill>
              <a:latin typeface="DM Sans"/>
              <a:ea typeface="DM Sans"/>
              <a:cs typeface="DM Sans"/>
              <a:sym typeface="DM Sans"/>
            </a:endParaRPr>
          </a:p>
        </p:txBody>
      </p:sp>
      <p:sp>
        <p:nvSpPr>
          <p:cNvPr id="504" name="Google Shape;504;p61"/>
          <p:cNvSpPr/>
          <p:nvPr/>
        </p:nvSpPr>
        <p:spPr>
          <a:xfrm>
            <a:off x="1250575" y="2880650"/>
            <a:ext cx="760500" cy="1652400"/>
          </a:xfrm>
          <a:prstGeom prst="rect">
            <a:avLst/>
          </a:pr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61"/>
          <p:cNvSpPr/>
          <p:nvPr/>
        </p:nvSpPr>
        <p:spPr>
          <a:xfrm rot="10800000">
            <a:off x="1250575" y="4533050"/>
            <a:ext cx="760500" cy="702000"/>
          </a:xfrm>
          <a:prstGeom prst="triangle">
            <a:avLst>
              <a:gd name="adj" fmla="val 50000"/>
            </a:avLst>
          </a:pr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61"/>
          <p:cNvSpPr/>
          <p:nvPr/>
        </p:nvSpPr>
        <p:spPr>
          <a:xfrm rot="-7027867">
            <a:off x="625516" y="2532521"/>
            <a:ext cx="760479" cy="186766"/>
          </a:xfrm>
          <a:prstGeom prst="rect">
            <a:avLst/>
          </a:pr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61"/>
          <p:cNvSpPr txBox="1"/>
          <p:nvPr/>
        </p:nvSpPr>
        <p:spPr>
          <a:xfrm>
            <a:off x="1389150" y="3041500"/>
            <a:ext cx="513000" cy="1477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accent1"/>
                </a:solidFill>
                <a:latin typeface="DM Sans"/>
                <a:ea typeface="DM Sans"/>
                <a:cs typeface="DM Sans"/>
                <a:sym typeface="DM Sans"/>
              </a:rPr>
              <a:t>A</a:t>
            </a:r>
            <a:endParaRPr>
              <a:solidFill>
                <a:schemeClr val="accent1"/>
              </a:solidFill>
              <a:latin typeface="DM Sans"/>
              <a:ea typeface="DM Sans"/>
              <a:cs typeface="DM Sans"/>
              <a:sym typeface="DM Sans"/>
            </a:endParaRPr>
          </a:p>
          <a:p>
            <a:pPr marL="0" lvl="0" indent="0" algn="ctr" rtl="0">
              <a:spcBef>
                <a:spcPts val="0"/>
              </a:spcBef>
              <a:spcAft>
                <a:spcPts val="0"/>
              </a:spcAft>
              <a:buNone/>
            </a:pPr>
            <a:r>
              <a:rPr lang="en">
                <a:solidFill>
                  <a:schemeClr val="accent1"/>
                </a:solidFill>
                <a:latin typeface="DM Sans"/>
                <a:ea typeface="DM Sans"/>
                <a:cs typeface="DM Sans"/>
                <a:sym typeface="DM Sans"/>
              </a:rPr>
              <a:t>G</a:t>
            </a:r>
            <a:endParaRPr>
              <a:solidFill>
                <a:schemeClr val="accent1"/>
              </a:solidFill>
              <a:latin typeface="DM Sans"/>
              <a:ea typeface="DM Sans"/>
              <a:cs typeface="DM Sans"/>
              <a:sym typeface="DM Sans"/>
            </a:endParaRPr>
          </a:p>
          <a:p>
            <a:pPr marL="0" lvl="0" indent="0" algn="ctr" rtl="0">
              <a:spcBef>
                <a:spcPts val="0"/>
              </a:spcBef>
              <a:spcAft>
                <a:spcPts val="0"/>
              </a:spcAft>
              <a:buNone/>
            </a:pPr>
            <a:r>
              <a:rPr lang="en">
                <a:solidFill>
                  <a:schemeClr val="accent1"/>
                </a:solidFill>
                <a:latin typeface="DM Sans"/>
                <a:ea typeface="DM Sans"/>
                <a:cs typeface="DM Sans"/>
                <a:sym typeface="DM Sans"/>
              </a:rPr>
              <a:t>T</a:t>
            </a:r>
            <a:endParaRPr>
              <a:solidFill>
                <a:schemeClr val="accent1"/>
              </a:solidFill>
              <a:latin typeface="DM Sans"/>
              <a:ea typeface="DM Sans"/>
              <a:cs typeface="DM Sans"/>
              <a:sym typeface="DM Sans"/>
            </a:endParaRPr>
          </a:p>
          <a:p>
            <a:pPr marL="0" lvl="0" indent="0" algn="ctr" rtl="0">
              <a:spcBef>
                <a:spcPts val="0"/>
              </a:spcBef>
              <a:spcAft>
                <a:spcPts val="0"/>
              </a:spcAft>
              <a:buNone/>
            </a:pPr>
            <a:r>
              <a:rPr lang="en">
                <a:solidFill>
                  <a:schemeClr val="accent1"/>
                </a:solidFill>
                <a:latin typeface="DM Sans"/>
                <a:ea typeface="DM Sans"/>
                <a:cs typeface="DM Sans"/>
                <a:sym typeface="DM Sans"/>
              </a:rPr>
              <a:t>G</a:t>
            </a:r>
            <a:endParaRPr>
              <a:solidFill>
                <a:schemeClr val="accent1"/>
              </a:solidFill>
              <a:latin typeface="DM Sans"/>
              <a:ea typeface="DM Sans"/>
              <a:cs typeface="DM Sans"/>
              <a:sym typeface="DM Sans"/>
            </a:endParaRPr>
          </a:p>
          <a:p>
            <a:pPr marL="0" lvl="0" indent="0" algn="ctr" rtl="0">
              <a:spcBef>
                <a:spcPts val="0"/>
              </a:spcBef>
              <a:spcAft>
                <a:spcPts val="0"/>
              </a:spcAft>
              <a:buNone/>
            </a:pPr>
            <a:r>
              <a:rPr lang="en">
                <a:solidFill>
                  <a:schemeClr val="accent1"/>
                </a:solidFill>
                <a:latin typeface="DM Sans"/>
                <a:ea typeface="DM Sans"/>
                <a:cs typeface="DM Sans"/>
                <a:sym typeface="DM Sans"/>
              </a:rPr>
              <a:t>C</a:t>
            </a:r>
            <a:endParaRPr>
              <a:solidFill>
                <a:schemeClr val="accent1"/>
              </a:solidFill>
              <a:latin typeface="DM Sans"/>
              <a:ea typeface="DM Sans"/>
              <a:cs typeface="DM Sans"/>
              <a:sym typeface="DM Sans"/>
            </a:endParaRPr>
          </a:p>
          <a:p>
            <a:pPr marL="0" lvl="0" indent="0" algn="ctr" rtl="0">
              <a:spcBef>
                <a:spcPts val="0"/>
              </a:spcBef>
              <a:spcAft>
                <a:spcPts val="0"/>
              </a:spcAft>
              <a:buNone/>
            </a:pPr>
            <a:r>
              <a:rPr lang="en">
                <a:solidFill>
                  <a:schemeClr val="accent1"/>
                </a:solidFill>
                <a:latin typeface="DM Sans"/>
                <a:ea typeface="DM Sans"/>
                <a:cs typeface="DM Sans"/>
                <a:sym typeface="DM Sans"/>
              </a:rPr>
              <a:t>A</a:t>
            </a:r>
            <a:endParaRPr>
              <a:solidFill>
                <a:schemeClr val="accent1"/>
              </a:solidFill>
              <a:latin typeface="DM Sans"/>
              <a:ea typeface="DM Sans"/>
              <a:cs typeface="DM Sans"/>
              <a:sym typeface="DM Sans"/>
            </a:endParaRPr>
          </a:p>
        </p:txBody>
      </p:sp>
      <p:cxnSp>
        <p:nvCxnSpPr>
          <p:cNvPr id="508" name="Google Shape;508;p61"/>
          <p:cNvCxnSpPr>
            <a:stCxn id="504" idx="0"/>
          </p:cNvCxnSpPr>
          <p:nvPr/>
        </p:nvCxnSpPr>
        <p:spPr>
          <a:xfrm rot="-5400000" flipH="1">
            <a:off x="2475025" y="2036450"/>
            <a:ext cx="979800" cy="2668200"/>
          </a:xfrm>
          <a:prstGeom prst="curvedConnector4">
            <a:avLst>
              <a:gd name="adj1" fmla="val -24303"/>
              <a:gd name="adj2" fmla="val 57126"/>
            </a:avLst>
          </a:prstGeom>
          <a:noFill/>
          <a:ln w="28575" cap="flat" cmpd="sng">
            <a:solidFill>
              <a:schemeClr val="accent4"/>
            </a:solidFill>
            <a:prstDash val="solid"/>
            <a:round/>
            <a:headEnd type="none" w="med" len="med"/>
            <a:tailEnd type="triangle" w="med" len="med"/>
          </a:ln>
        </p:spPr>
      </p:cxnSp>
      <p:sp>
        <p:nvSpPr>
          <p:cNvPr id="509" name="Google Shape;509;p61"/>
          <p:cNvSpPr/>
          <p:nvPr/>
        </p:nvSpPr>
        <p:spPr>
          <a:xfrm>
            <a:off x="9010225" y="2795900"/>
            <a:ext cx="1539200" cy="1968700"/>
          </a:xfrm>
          <a:prstGeom prst="flowChartMagneticDisk">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0" name="Google Shape;510;p61"/>
          <p:cNvCxnSpPr/>
          <p:nvPr/>
        </p:nvCxnSpPr>
        <p:spPr>
          <a:xfrm rot="10800000" flipH="1">
            <a:off x="6858000" y="3406975"/>
            <a:ext cx="1930200" cy="526500"/>
          </a:xfrm>
          <a:prstGeom prst="curvedConnector3">
            <a:avLst>
              <a:gd name="adj1" fmla="val 50000"/>
            </a:avLst>
          </a:prstGeom>
          <a:noFill/>
          <a:ln w="28575" cap="flat" cmpd="sng">
            <a:solidFill>
              <a:schemeClr val="accent2"/>
            </a:solidFill>
            <a:prstDash val="solid"/>
            <a:round/>
            <a:headEnd type="none" w="med" len="med"/>
            <a:tailEnd type="triangle" w="med" len="med"/>
          </a:ln>
        </p:spPr>
      </p:cxnSp>
      <p:pic>
        <p:nvPicPr>
          <p:cNvPr id="511" name="Google Shape;511;p61"/>
          <p:cNvPicPr preferRelativeResize="0"/>
          <p:nvPr/>
        </p:nvPicPr>
        <p:blipFill rotWithShape="1">
          <a:blip r:embed="rId3">
            <a:alphaModFix/>
          </a:blip>
          <a:srcRect t="41366" r="52390"/>
          <a:stretch/>
        </p:blipFill>
        <p:spPr>
          <a:xfrm>
            <a:off x="5079348" y="3301916"/>
            <a:ext cx="1074900" cy="1048800"/>
          </a:xfrm>
          <a:prstGeom prst="ellipse">
            <a:avLst/>
          </a:prstGeom>
          <a:noFill/>
          <a:ln>
            <a:noFill/>
          </a:ln>
        </p:spPr>
      </p:pic>
      <p:sp>
        <p:nvSpPr>
          <p:cNvPr id="512" name="Google Shape;512;p61"/>
          <p:cNvSpPr txBox="1"/>
          <p:nvPr/>
        </p:nvSpPr>
        <p:spPr>
          <a:xfrm>
            <a:off x="1212900" y="5375025"/>
            <a:ext cx="8655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a:solidFill>
                  <a:schemeClr val="accent4"/>
                </a:solidFill>
                <a:latin typeface="DM Sans"/>
                <a:ea typeface="DM Sans"/>
                <a:cs typeface="DM Sans"/>
                <a:sym typeface="DM Sans"/>
              </a:rPr>
              <a:t>E</a:t>
            </a:r>
            <a:endParaRPr sz="1600">
              <a:solidFill>
                <a:schemeClr val="accent4"/>
              </a:solidFill>
              <a:latin typeface="DM Sans"/>
              <a:ea typeface="DM Sans"/>
              <a:cs typeface="DM Sans"/>
              <a:sym typeface="DM Sans"/>
            </a:endParaRPr>
          </a:p>
        </p:txBody>
      </p:sp>
      <p:sp>
        <p:nvSpPr>
          <p:cNvPr id="513" name="Google Shape;513;p61"/>
          <p:cNvSpPr txBox="1"/>
          <p:nvPr/>
        </p:nvSpPr>
        <p:spPr>
          <a:xfrm>
            <a:off x="4973598" y="5375025"/>
            <a:ext cx="12864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a:solidFill>
                  <a:srgbClr val="FF9900"/>
                </a:solidFill>
                <a:latin typeface="DM Sans"/>
                <a:ea typeface="DM Sans"/>
                <a:cs typeface="DM Sans"/>
                <a:sym typeface="DM Sans"/>
              </a:rPr>
              <a:t>T</a:t>
            </a:r>
            <a:endParaRPr sz="1600">
              <a:solidFill>
                <a:srgbClr val="FF9900"/>
              </a:solidFill>
              <a:latin typeface="DM Sans"/>
              <a:ea typeface="DM Sans"/>
              <a:cs typeface="DM Sans"/>
              <a:sym typeface="DM Sans"/>
            </a:endParaRPr>
          </a:p>
        </p:txBody>
      </p:sp>
      <p:sp>
        <p:nvSpPr>
          <p:cNvPr id="514" name="Google Shape;514;p61"/>
          <p:cNvSpPr txBox="1"/>
          <p:nvPr/>
        </p:nvSpPr>
        <p:spPr>
          <a:xfrm>
            <a:off x="9347075" y="5375025"/>
            <a:ext cx="8655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a:solidFill>
                  <a:schemeClr val="accent2"/>
                </a:solidFill>
                <a:latin typeface="DM Sans"/>
                <a:ea typeface="DM Sans"/>
                <a:cs typeface="DM Sans"/>
                <a:sym typeface="DM Sans"/>
              </a:rPr>
              <a:t>L</a:t>
            </a:r>
            <a:endParaRPr sz="1600">
              <a:solidFill>
                <a:schemeClr val="accent2"/>
              </a:solidFill>
              <a:latin typeface="DM Sans"/>
              <a:ea typeface="DM Sans"/>
              <a:cs typeface="DM Sans"/>
              <a:sym typeface="DM Sans"/>
            </a:endParaRPr>
          </a:p>
        </p:txBody>
      </p:sp>
      <p:sp>
        <p:nvSpPr>
          <p:cNvPr id="515" name="Google Shape;515;p61"/>
          <p:cNvSpPr txBox="1"/>
          <p:nvPr/>
        </p:nvSpPr>
        <p:spPr>
          <a:xfrm>
            <a:off x="1486525" y="61664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434343"/>
                </a:solidFill>
                <a:latin typeface="Impact"/>
                <a:ea typeface="Impact"/>
                <a:cs typeface="Impact"/>
                <a:sym typeface="Impact"/>
              </a:rPr>
              <a:t>@jmasonlee</a:t>
            </a:r>
            <a:endParaRPr sz="4000">
              <a:solidFill>
                <a:srgbClr val="434343"/>
              </a:solidFill>
              <a:latin typeface="Impact"/>
              <a:ea typeface="Impact"/>
              <a:cs typeface="Impact"/>
              <a:sym typeface="Impact"/>
            </a:endParaRPr>
          </a:p>
        </p:txBody>
      </p:sp>
      <p:grpSp>
        <p:nvGrpSpPr>
          <p:cNvPr id="41" name="Google Shape;864;p78">
            <a:extLst>
              <a:ext uri="{FF2B5EF4-FFF2-40B4-BE49-F238E27FC236}">
                <a16:creationId xmlns:a16="http://schemas.microsoft.com/office/drawing/2014/main" id="{B69C13ED-4C46-0CA0-092B-57043D1812FF}"/>
              </a:ext>
            </a:extLst>
          </p:cNvPr>
          <p:cNvGrpSpPr/>
          <p:nvPr/>
        </p:nvGrpSpPr>
        <p:grpSpPr>
          <a:xfrm>
            <a:off x="5548750" y="3870983"/>
            <a:ext cx="517800" cy="517800"/>
            <a:chOff x="9069139" y="3565127"/>
            <a:chExt cx="517800" cy="517800"/>
          </a:xfrm>
        </p:grpSpPr>
        <p:sp>
          <p:nvSpPr>
            <p:cNvPr id="42" name="Google Shape;865;p78">
              <a:extLst>
                <a:ext uri="{FF2B5EF4-FFF2-40B4-BE49-F238E27FC236}">
                  <a16:creationId xmlns:a16="http://schemas.microsoft.com/office/drawing/2014/main" id="{D67F1628-6EEA-1087-62B8-CEF4128F9FC2}"/>
                </a:ext>
              </a:extLst>
            </p:cNvPr>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43" name="Google Shape;866;p78">
              <a:extLst>
                <a:ext uri="{FF2B5EF4-FFF2-40B4-BE49-F238E27FC236}">
                  <a16:creationId xmlns:a16="http://schemas.microsoft.com/office/drawing/2014/main" id="{34B27307-C60A-8065-BE7F-F600BDE29F17}"/>
                </a:ext>
              </a:extLst>
            </p:cNvPr>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Sans"/>
                <a:ea typeface="DM Sans"/>
                <a:cs typeface="DM Sans"/>
                <a:sym typeface="DM Sans"/>
              </a:endParaRPr>
            </a:p>
          </p:txBody>
        </p:sp>
      </p:grpSp>
      <p:grpSp>
        <p:nvGrpSpPr>
          <p:cNvPr id="32" name="Google Shape;864;p78">
            <a:extLst>
              <a:ext uri="{FF2B5EF4-FFF2-40B4-BE49-F238E27FC236}">
                <a16:creationId xmlns:a16="http://schemas.microsoft.com/office/drawing/2014/main" id="{8C87E9F3-D43B-CEEA-59FF-09810A0DED18}"/>
              </a:ext>
            </a:extLst>
          </p:cNvPr>
          <p:cNvGrpSpPr/>
          <p:nvPr/>
        </p:nvGrpSpPr>
        <p:grpSpPr>
          <a:xfrm>
            <a:off x="5542773" y="3873180"/>
            <a:ext cx="517800" cy="517800"/>
            <a:chOff x="9069139" y="3565127"/>
            <a:chExt cx="517800" cy="517800"/>
          </a:xfrm>
          <a:solidFill>
            <a:srgbClr val="E80F1C"/>
          </a:solidFill>
        </p:grpSpPr>
        <p:sp>
          <p:nvSpPr>
            <p:cNvPr id="33" name="Google Shape;865;p78">
              <a:extLst>
                <a:ext uri="{FF2B5EF4-FFF2-40B4-BE49-F238E27FC236}">
                  <a16:creationId xmlns:a16="http://schemas.microsoft.com/office/drawing/2014/main" id="{BB014842-50BC-0904-77DD-4CBFBCB9C18E}"/>
                </a:ext>
              </a:extLst>
            </p:cNvPr>
            <p:cNvSpPr/>
            <p:nvPr/>
          </p:nvSpPr>
          <p:spPr>
            <a:xfrm>
              <a:off x="9069139" y="3565127"/>
              <a:ext cx="517800" cy="517800"/>
            </a:xfrm>
            <a:prstGeom prst="ellipse">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34" name="Google Shape;866;p78">
              <a:extLst>
                <a:ext uri="{FF2B5EF4-FFF2-40B4-BE49-F238E27FC236}">
                  <a16:creationId xmlns:a16="http://schemas.microsoft.com/office/drawing/2014/main" id="{E6F6F91B-9F0C-5C81-7759-9FAC9DB89A5E}"/>
                </a:ext>
              </a:extLst>
            </p:cNvPr>
            <p:cNvSpPr txBox="1"/>
            <p:nvPr/>
          </p:nvSpPr>
          <p:spPr>
            <a:xfrm>
              <a:off x="9137550" y="3692201"/>
              <a:ext cx="381000" cy="254400"/>
            </a:xfrm>
            <a:prstGeom prst="rect">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Sans"/>
                <a:ea typeface="DM Sans"/>
                <a:cs typeface="DM Sans"/>
                <a:sym typeface="DM Sans"/>
              </a:endParaRPr>
            </a:p>
          </p:txBody>
        </p:sp>
      </p:grpSp>
      <p:grpSp>
        <p:nvGrpSpPr>
          <p:cNvPr id="56" name="Google Shape;783;p76">
            <a:extLst>
              <a:ext uri="{FF2B5EF4-FFF2-40B4-BE49-F238E27FC236}">
                <a16:creationId xmlns:a16="http://schemas.microsoft.com/office/drawing/2014/main" id="{4874AD49-E007-59CF-3C35-698BB2760B96}"/>
              </a:ext>
            </a:extLst>
          </p:cNvPr>
          <p:cNvGrpSpPr/>
          <p:nvPr/>
        </p:nvGrpSpPr>
        <p:grpSpPr>
          <a:xfrm>
            <a:off x="5491831" y="3831820"/>
            <a:ext cx="625166" cy="614978"/>
            <a:chOff x="7813889" y="2330318"/>
            <a:chExt cx="517800" cy="517800"/>
          </a:xfrm>
          <a:solidFill>
            <a:srgbClr val="12CB5A"/>
          </a:solidFill>
        </p:grpSpPr>
        <p:sp>
          <p:nvSpPr>
            <p:cNvPr id="57" name="Google Shape;784;p76">
              <a:extLst>
                <a:ext uri="{FF2B5EF4-FFF2-40B4-BE49-F238E27FC236}">
                  <a16:creationId xmlns:a16="http://schemas.microsoft.com/office/drawing/2014/main" id="{9C5EA377-38A5-D0B1-CC91-9B889F76AFEC}"/>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58" name="Google Shape;785;p76">
              <a:extLst>
                <a:ext uri="{FF2B5EF4-FFF2-40B4-BE49-F238E27FC236}">
                  <a16:creationId xmlns:a16="http://schemas.microsoft.com/office/drawing/2014/main" id="{3762B811-BC45-460D-0121-1759D9ED802B}"/>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Sans"/>
                <a:ea typeface="DM Sans"/>
                <a:cs typeface="DM Sans"/>
                <a:sym typeface="DM Sans"/>
              </a:endParaRPr>
            </a:p>
          </p:txBody>
        </p:sp>
      </p:grpSp>
    </p:spTree>
    <p:extLst>
      <p:ext uri="{BB962C8B-B14F-4D97-AF65-F5344CB8AC3E}">
        <p14:creationId xmlns:p14="http://schemas.microsoft.com/office/powerpoint/2010/main" val="3566834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80</a:t>
            </a:fld>
            <a:endParaRPr/>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6" name="TextBox 5">
            <a:extLst>
              <a:ext uri="{FF2B5EF4-FFF2-40B4-BE49-F238E27FC236}">
                <a16:creationId xmlns:a16="http://schemas.microsoft.com/office/drawing/2014/main" id="{E413C292-B91D-2826-FED5-F1D6EF9013B6}"/>
              </a:ext>
            </a:extLst>
          </p:cNvPr>
          <p:cNvSpPr txBox="1"/>
          <p:nvPr/>
        </p:nvSpPr>
        <p:spPr>
          <a:xfrm>
            <a:off x="2684937" y="-2432592"/>
            <a:ext cx="7406775" cy="2554545"/>
          </a:xfrm>
          <a:prstGeom prst="rect">
            <a:avLst/>
          </a:prstGeom>
          <a:noFill/>
        </p:spPr>
        <p:txBody>
          <a:bodyPr wrap="square" rtlCol="0">
            <a:spAutoFit/>
          </a:bodyPr>
          <a:lstStyle/>
          <a:p>
            <a:r>
              <a:rPr lang="en-US" sz="2000" b="1" dirty="0">
                <a:solidFill>
                  <a:srgbClr val="0070C0"/>
                </a:solidFill>
                <a:latin typeface="Courier" pitchFamily="2" charset="0"/>
              </a:rPr>
              <a:t>def</a:t>
            </a:r>
            <a:r>
              <a:rPr lang="en-US" sz="2000" b="1" dirty="0">
                <a:latin typeface="Courier" pitchFamily="2" charset="0"/>
              </a:rPr>
              <a:t> </a:t>
            </a:r>
            <a:r>
              <a:rPr lang="en-US" sz="2000" dirty="0" err="1">
                <a:solidFill>
                  <a:srgbClr val="2F95A0"/>
                </a:solidFill>
                <a:latin typeface="Courier" pitchFamily="2" charset="0"/>
              </a:rPr>
              <a:t>test_will_do_the_right_thing</a:t>
            </a:r>
            <a:r>
              <a:rPr lang="en-US" sz="2000" b="1" dirty="0">
                <a:latin typeface="Courier" pitchFamily="2" charset="0"/>
              </a:rPr>
              <a:t>():</a:t>
            </a:r>
          </a:p>
          <a:p>
            <a:r>
              <a:rPr lang="en-US" sz="2000" dirty="0">
                <a:latin typeface="Courier" pitchFamily="2" charset="0"/>
              </a:rPr>
              <a:t>    </a:t>
            </a:r>
            <a:r>
              <a:rPr lang="en-US" sz="2000" dirty="0" err="1">
                <a:latin typeface="Courier" pitchFamily="2" charset="0"/>
              </a:rPr>
              <a:t>input_dfs</a:t>
            </a:r>
            <a:r>
              <a:rPr lang="en-US" sz="2000" dirty="0">
                <a:latin typeface="Courier" pitchFamily="2" charset="0"/>
              </a:rPr>
              <a:t> = </a:t>
            </a:r>
            <a:r>
              <a:rPr lang="en-US" sz="2000" dirty="0" err="1">
                <a:latin typeface="Courier" pitchFamily="2" charset="0"/>
              </a:rPr>
              <a:t>setup_dataframes</a:t>
            </a:r>
            <a:r>
              <a:rPr lang="en-US" sz="2000" dirty="0">
                <a:latin typeface="Courier" pitchFamily="2" charset="0"/>
              </a:rPr>
              <a:t>()</a:t>
            </a:r>
          </a:p>
          <a:p>
            <a:endParaRPr lang="en-US" sz="2000" dirty="0">
              <a:latin typeface="Courier" pitchFamily="2" charset="0"/>
            </a:endParaRPr>
          </a:p>
          <a:p>
            <a:r>
              <a:rPr lang="en-US" sz="2000" dirty="0">
                <a:latin typeface="Courier" pitchFamily="2" charset="0"/>
              </a:rPr>
              <a:t>    </a:t>
            </a:r>
            <a:r>
              <a:rPr lang="en-US" sz="2000" dirty="0" err="1">
                <a:latin typeface="Courier" pitchFamily="2" charset="0"/>
              </a:rPr>
              <a:t>output_df</a:t>
            </a:r>
            <a:r>
              <a:rPr lang="en-US" sz="2000" dirty="0">
                <a:latin typeface="Courier" pitchFamily="2" charset="0"/>
              </a:rPr>
              <a:t> = transform(</a:t>
            </a:r>
            <a:r>
              <a:rPr lang="en-US" sz="2000" dirty="0" err="1">
                <a:latin typeface="Courier" pitchFamily="2" charset="0"/>
              </a:rPr>
              <a:t>input_dfs</a:t>
            </a:r>
            <a:r>
              <a:rPr lang="en-US" sz="2000" dirty="0">
                <a:latin typeface="Courier" pitchFamily="2" charset="0"/>
              </a:rPr>
              <a:t>)</a:t>
            </a:r>
          </a:p>
          <a:p>
            <a:endParaRPr lang="en-US" sz="2000" dirty="0">
              <a:latin typeface="Courier" pitchFamily="2" charset="0"/>
            </a:endParaRPr>
          </a:p>
          <a:p>
            <a:r>
              <a:rPr lang="en-US" sz="2000" dirty="0">
                <a:latin typeface="Courier" pitchFamily="2" charset="0"/>
              </a:rPr>
              <a:t>    </a:t>
            </a:r>
            <a:r>
              <a:rPr lang="en-US" sz="2000" dirty="0" err="1">
                <a:latin typeface="Courier" pitchFamily="2" charset="0"/>
              </a:rPr>
              <a:t>output_json</a:t>
            </a:r>
            <a:r>
              <a:rPr lang="en-US" sz="2000" dirty="0">
                <a:latin typeface="Courier" pitchFamily="2" charset="0"/>
              </a:rPr>
              <a:t> = </a:t>
            </a:r>
            <a:r>
              <a:rPr lang="en-CA" sz="2000" dirty="0" err="1">
                <a:latin typeface="Courier" pitchFamily="2" charset="0"/>
              </a:rPr>
              <a:t>data_frame_to_json</a:t>
            </a:r>
            <a:r>
              <a:rPr lang="en-CA" sz="2000" dirty="0">
                <a:latin typeface="Courier" pitchFamily="2" charset="0"/>
              </a:rPr>
              <a:t>(</a:t>
            </a:r>
            <a:r>
              <a:rPr lang="en-CA" sz="2000" dirty="0" err="1">
                <a:latin typeface="Courier" pitchFamily="2" charset="0"/>
              </a:rPr>
              <a:t>actual_df</a:t>
            </a:r>
            <a:r>
              <a:rPr lang="en-CA" sz="2000" dirty="0">
                <a:latin typeface="Courier" pitchFamily="2" charset="0"/>
              </a:rPr>
              <a:t>) </a:t>
            </a:r>
            <a:endParaRPr lang="en-US" sz="2000" dirty="0">
              <a:latin typeface="Courier" pitchFamily="2" charset="0"/>
            </a:endParaRPr>
          </a:p>
          <a:p>
            <a:r>
              <a:rPr lang="en-US" sz="2000" dirty="0">
                <a:latin typeface="Courier" pitchFamily="2" charset="0"/>
              </a:rPr>
              <a:t>    assert </a:t>
            </a:r>
            <a:r>
              <a:rPr lang="en-CA" sz="2000" dirty="0" err="1">
                <a:latin typeface="Courier" pitchFamily="2" charset="0"/>
              </a:rPr>
              <a:t>output_json</a:t>
            </a:r>
            <a:r>
              <a:rPr lang="en-CA" sz="2000" dirty="0">
                <a:latin typeface="Courier" pitchFamily="2" charset="0"/>
              </a:rPr>
              <a:t>== </a:t>
            </a:r>
            <a:r>
              <a:rPr lang="en-CA" sz="2000" dirty="0" err="1">
                <a:latin typeface="Courier" pitchFamily="2" charset="0"/>
              </a:rPr>
              <a:t>expected_json</a:t>
            </a:r>
            <a:r>
              <a:rPr lang="en-CA" sz="2000" dirty="0">
                <a:latin typeface="Courier" pitchFamily="2" charset="0"/>
              </a:rPr>
              <a:t>()</a:t>
            </a:r>
            <a:endParaRPr lang="en-US" sz="2000" dirty="0">
              <a:latin typeface="Courier" pitchFamily="2" charset="0"/>
            </a:endParaRPr>
          </a:p>
          <a:p>
            <a:endParaRPr lang="en-US" sz="2000" b="1" dirty="0">
              <a:latin typeface="Courier" pitchFamily="2" charset="0"/>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751339" y="1032287"/>
            <a:ext cx="10655112" cy="830997"/>
          </a:xfrm>
          <a:prstGeom prst="rect">
            <a:avLst/>
          </a:prstGeom>
          <a:noFill/>
          <a:ln w="38100">
            <a:noFill/>
          </a:ln>
        </p:spPr>
        <p:txBody>
          <a:bodyPr wrap="square" rtlCol="0">
            <a:spAutoFit/>
          </a:bodyPr>
          <a:lstStyle/>
          <a:p>
            <a:pPr lvl="0"/>
            <a:r>
              <a:rPr lang="en-CA" sz="1600" b="1" dirty="0">
                <a:solidFill>
                  <a:srgbClr val="0033B3"/>
                </a:solidFill>
                <a:latin typeface="Courier New"/>
                <a:ea typeface="Courier New"/>
                <a:cs typeface="Courier New"/>
                <a:sym typeface="Courier New"/>
              </a:rPr>
              <a:t>def </a:t>
            </a:r>
            <a:r>
              <a:rPr lang="en-CA" sz="1600" b="1" dirty="0" err="1">
                <a:solidFill>
                  <a:srgbClr val="00627A"/>
                </a:solidFill>
                <a:latin typeface="Courier New"/>
                <a:ea typeface="Courier New"/>
                <a:cs typeface="Courier New"/>
                <a:sym typeface="Courier New"/>
              </a:rPr>
              <a:t>test_will_count_mobile_reviews_without_matching_checkins</a:t>
            </a:r>
            <a:endParaRPr lang="en-CA" sz="1600" b="1" dirty="0">
              <a:solidFill>
                <a:srgbClr val="00627A"/>
              </a:solidFill>
              <a:latin typeface="Courier New"/>
              <a:ea typeface="Courier New"/>
              <a:cs typeface="Courier New"/>
              <a:sym typeface="Courier New"/>
            </a:endParaRPr>
          </a:p>
          <a:p>
            <a:pPr lvl="0"/>
            <a:r>
              <a:rPr lang="en-CA" sz="1600" b="1" dirty="0">
                <a:solidFill>
                  <a:srgbClr val="080808"/>
                </a:solidFill>
                <a:latin typeface="Courier New"/>
                <a:ea typeface="Courier New"/>
                <a:cs typeface="Courier New"/>
                <a:sym typeface="Courier New"/>
              </a:rPr>
              <a:t>(spark: </a:t>
            </a:r>
            <a:r>
              <a:rPr lang="en-CA" sz="1600" b="1" dirty="0" err="1">
                <a:latin typeface="Courier New"/>
                <a:ea typeface="Courier New"/>
                <a:cs typeface="Courier New"/>
                <a:sym typeface="Courier New"/>
              </a:rPr>
              <a:t>SparkSession</a:t>
            </a:r>
            <a:r>
              <a:rPr lang="en-CA" sz="1600" b="1" dirty="0">
                <a:solidFill>
                  <a:srgbClr val="080808"/>
                </a:solidFill>
                <a:latin typeface="Courier New"/>
                <a:ea typeface="Courier New"/>
                <a:cs typeface="Courier New"/>
                <a:sym typeface="Courier New"/>
              </a:rPr>
              <a:t>) -&gt; </a:t>
            </a:r>
            <a:r>
              <a:rPr lang="en-CA" sz="1600" b="1" dirty="0">
                <a:solidFill>
                  <a:srgbClr val="0033B3"/>
                </a:solidFill>
                <a:latin typeface="Courier New"/>
                <a:ea typeface="Courier New"/>
                <a:cs typeface="Courier New"/>
                <a:sym typeface="Courier New"/>
              </a:rPr>
              <a:t>None</a:t>
            </a:r>
            <a:r>
              <a:rPr lang="en-CA" sz="1600" b="1" dirty="0">
                <a:solidFill>
                  <a:srgbClr val="080808"/>
                </a:solidFill>
                <a:latin typeface="Courier New"/>
                <a:ea typeface="Courier New"/>
                <a:cs typeface="Courier New"/>
                <a:sym typeface="Courier New"/>
              </a:rPr>
              <a:t>:</a:t>
            </a:r>
          </a:p>
          <a:p>
            <a:pPr lvl="0"/>
            <a:r>
              <a:rPr lang="en-CA" sz="1600" b="1" dirty="0">
                <a:solidFill>
                  <a:srgbClr val="080808"/>
                </a:solidFill>
                <a:latin typeface="Courier New"/>
                <a:ea typeface="Courier New"/>
                <a:cs typeface="Courier New"/>
                <a:sym typeface="Courier New"/>
              </a:rPr>
              <a:t>  </a:t>
            </a:r>
            <a:endParaRPr lang="en-US" sz="2000" b="1" dirty="0">
              <a:latin typeface="Courier" pitchFamily="2" charset="0"/>
            </a:endParaRPr>
          </a:p>
        </p:txBody>
      </p:sp>
      <p:sp>
        <p:nvSpPr>
          <p:cNvPr id="4" name="Rectangle 3">
            <a:extLst>
              <a:ext uri="{FF2B5EF4-FFF2-40B4-BE49-F238E27FC236}">
                <a16:creationId xmlns:a16="http://schemas.microsoft.com/office/drawing/2014/main" id="{84DFD350-95FE-90D1-66FE-107E28D1C16D}"/>
              </a:ext>
            </a:extLst>
          </p:cNvPr>
          <p:cNvSpPr/>
          <p:nvPr/>
        </p:nvSpPr>
        <p:spPr>
          <a:xfrm>
            <a:off x="1028016" y="1639022"/>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76E01B9-5923-C0E3-F4DC-57F9A970EEE3}"/>
              </a:ext>
            </a:extLst>
          </p:cNvPr>
          <p:cNvSpPr/>
          <p:nvPr/>
        </p:nvSpPr>
        <p:spPr>
          <a:xfrm>
            <a:off x="1028017" y="1940421"/>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3D564D97-C0E6-E89D-A98F-66B14D038230}"/>
              </a:ext>
            </a:extLst>
          </p:cNvPr>
          <p:cNvSpPr/>
          <p:nvPr/>
        </p:nvSpPr>
        <p:spPr>
          <a:xfrm>
            <a:off x="1028019" y="2231395"/>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1CC67C1-B3D3-4ABE-021E-139DD4F9C395}"/>
              </a:ext>
            </a:extLst>
          </p:cNvPr>
          <p:cNvSpPr/>
          <p:nvPr/>
        </p:nvSpPr>
        <p:spPr>
          <a:xfrm>
            <a:off x="1028018" y="2531895"/>
            <a:ext cx="9241971" cy="228600"/>
          </a:xfrm>
          <a:prstGeom prst="rect">
            <a:avLst/>
          </a:prstGeom>
          <a:solidFill>
            <a:schemeClr val="bg1">
              <a:lumMod val="9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456A6BC5-0464-E0F8-DFDC-8C462FF9624B}"/>
              </a:ext>
            </a:extLst>
          </p:cNvPr>
          <p:cNvSpPr/>
          <p:nvPr/>
        </p:nvSpPr>
        <p:spPr>
          <a:xfrm>
            <a:off x="1028691" y="2832360"/>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16D64BA4-4FA7-5A87-0C8D-CAAFD711C57F}"/>
              </a:ext>
            </a:extLst>
          </p:cNvPr>
          <p:cNvSpPr/>
          <p:nvPr/>
        </p:nvSpPr>
        <p:spPr>
          <a:xfrm>
            <a:off x="1028007" y="4712606"/>
            <a:ext cx="9241971" cy="228600"/>
          </a:xfrm>
          <a:prstGeom prst="rect">
            <a:avLst/>
          </a:prstGeom>
          <a:solidFill>
            <a:srgbClr val="F16047"/>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0F78B6D3-2093-041F-ABD4-9A5D7E29334C}"/>
              </a:ext>
            </a:extLst>
          </p:cNvPr>
          <p:cNvSpPr/>
          <p:nvPr/>
        </p:nvSpPr>
        <p:spPr>
          <a:xfrm>
            <a:off x="1028014" y="4035500"/>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4EEAC0E-9C8F-63ED-40DC-B546A08B815C}"/>
              </a:ext>
            </a:extLst>
          </p:cNvPr>
          <p:cNvSpPr/>
          <p:nvPr/>
        </p:nvSpPr>
        <p:spPr>
          <a:xfrm>
            <a:off x="1028013" y="3733384"/>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F4FE41FC-C9B4-4A6E-C771-D9EBB406A0B1}"/>
              </a:ext>
            </a:extLst>
          </p:cNvPr>
          <p:cNvSpPr/>
          <p:nvPr/>
        </p:nvSpPr>
        <p:spPr>
          <a:xfrm>
            <a:off x="1028012" y="3431268"/>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F1594E52-2A13-5C67-D8BC-B904BAFE7F16}"/>
              </a:ext>
            </a:extLst>
          </p:cNvPr>
          <p:cNvSpPr/>
          <p:nvPr/>
        </p:nvSpPr>
        <p:spPr>
          <a:xfrm>
            <a:off x="1028011" y="3129152"/>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8FCE614C-E0FB-0CDF-98B5-2A287487981D}"/>
              </a:ext>
            </a:extLst>
          </p:cNvPr>
          <p:cNvSpPr/>
          <p:nvPr/>
        </p:nvSpPr>
        <p:spPr>
          <a:xfrm>
            <a:off x="1028010" y="4365880"/>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1" name="Google Shape;783;p76">
            <a:extLst>
              <a:ext uri="{FF2B5EF4-FFF2-40B4-BE49-F238E27FC236}">
                <a16:creationId xmlns:a16="http://schemas.microsoft.com/office/drawing/2014/main" id="{11819315-41E1-12AE-B311-AA0E4E1A1E31}"/>
              </a:ext>
            </a:extLst>
          </p:cNvPr>
          <p:cNvGrpSpPr/>
          <p:nvPr/>
        </p:nvGrpSpPr>
        <p:grpSpPr>
          <a:xfrm>
            <a:off x="10535649" y="4519417"/>
            <a:ext cx="625166" cy="614978"/>
            <a:chOff x="7813889" y="2330318"/>
            <a:chExt cx="517800" cy="517800"/>
          </a:xfrm>
          <a:solidFill>
            <a:srgbClr val="12CB5A"/>
          </a:solidFill>
        </p:grpSpPr>
        <p:sp>
          <p:nvSpPr>
            <p:cNvPr id="32" name="Google Shape;784;p76">
              <a:extLst>
                <a:ext uri="{FF2B5EF4-FFF2-40B4-BE49-F238E27FC236}">
                  <a16:creationId xmlns:a16="http://schemas.microsoft.com/office/drawing/2014/main" id="{F8C030C3-374A-F8E2-3B09-82622142F7AD}"/>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33" name="Google Shape;785;p76">
              <a:extLst>
                <a:ext uri="{FF2B5EF4-FFF2-40B4-BE49-F238E27FC236}">
                  <a16:creationId xmlns:a16="http://schemas.microsoft.com/office/drawing/2014/main" id="{4C61282F-F592-C3A4-6701-C669B1271892}"/>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Sans"/>
                <a:ea typeface="DM Sans"/>
                <a:cs typeface="DM Sans"/>
                <a:sym typeface="DM Sans"/>
              </a:endParaRPr>
            </a:p>
          </p:txBody>
        </p:sp>
      </p:grpSp>
    </p:spTree>
    <p:extLst>
      <p:ext uri="{BB962C8B-B14F-4D97-AF65-F5344CB8AC3E}">
        <p14:creationId xmlns:p14="http://schemas.microsoft.com/office/powerpoint/2010/main" val="154655534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81</a:t>
            </a:fld>
            <a:endParaRPr/>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6" name="TextBox 5">
            <a:extLst>
              <a:ext uri="{FF2B5EF4-FFF2-40B4-BE49-F238E27FC236}">
                <a16:creationId xmlns:a16="http://schemas.microsoft.com/office/drawing/2014/main" id="{E413C292-B91D-2826-FED5-F1D6EF9013B6}"/>
              </a:ext>
            </a:extLst>
          </p:cNvPr>
          <p:cNvSpPr txBox="1"/>
          <p:nvPr/>
        </p:nvSpPr>
        <p:spPr>
          <a:xfrm>
            <a:off x="2684937" y="-2432592"/>
            <a:ext cx="7406775" cy="2554545"/>
          </a:xfrm>
          <a:prstGeom prst="rect">
            <a:avLst/>
          </a:prstGeom>
          <a:noFill/>
        </p:spPr>
        <p:txBody>
          <a:bodyPr wrap="square" rtlCol="0">
            <a:spAutoFit/>
          </a:bodyPr>
          <a:lstStyle/>
          <a:p>
            <a:r>
              <a:rPr lang="en-US" sz="2000" b="1" dirty="0">
                <a:solidFill>
                  <a:srgbClr val="0070C0"/>
                </a:solidFill>
                <a:latin typeface="Courier" pitchFamily="2" charset="0"/>
              </a:rPr>
              <a:t>def</a:t>
            </a:r>
            <a:r>
              <a:rPr lang="en-US" sz="2000" b="1" dirty="0">
                <a:latin typeface="Courier" pitchFamily="2" charset="0"/>
              </a:rPr>
              <a:t> </a:t>
            </a:r>
            <a:r>
              <a:rPr lang="en-US" sz="2000" dirty="0" err="1">
                <a:solidFill>
                  <a:srgbClr val="2F95A0"/>
                </a:solidFill>
                <a:latin typeface="Courier" pitchFamily="2" charset="0"/>
              </a:rPr>
              <a:t>test_will_do_the_right_thing</a:t>
            </a:r>
            <a:r>
              <a:rPr lang="en-US" sz="2000" b="1" dirty="0">
                <a:latin typeface="Courier" pitchFamily="2" charset="0"/>
              </a:rPr>
              <a:t>():</a:t>
            </a:r>
          </a:p>
          <a:p>
            <a:r>
              <a:rPr lang="en-US" sz="2000" dirty="0">
                <a:latin typeface="Courier" pitchFamily="2" charset="0"/>
              </a:rPr>
              <a:t>    </a:t>
            </a:r>
            <a:r>
              <a:rPr lang="en-US" sz="2000" dirty="0" err="1">
                <a:latin typeface="Courier" pitchFamily="2" charset="0"/>
              </a:rPr>
              <a:t>input_dfs</a:t>
            </a:r>
            <a:r>
              <a:rPr lang="en-US" sz="2000" dirty="0">
                <a:latin typeface="Courier" pitchFamily="2" charset="0"/>
              </a:rPr>
              <a:t> = </a:t>
            </a:r>
            <a:r>
              <a:rPr lang="en-US" sz="2000" dirty="0" err="1">
                <a:latin typeface="Courier" pitchFamily="2" charset="0"/>
              </a:rPr>
              <a:t>setup_dataframes</a:t>
            </a:r>
            <a:r>
              <a:rPr lang="en-US" sz="2000" dirty="0">
                <a:latin typeface="Courier" pitchFamily="2" charset="0"/>
              </a:rPr>
              <a:t>()</a:t>
            </a:r>
          </a:p>
          <a:p>
            <a:endParaRPr lang="en-US" sz="2000" dirty="0">
              <a:latin typeface="Courier" pitchFamily="2" charset="0"/>
            </a:endParaRPr>
          </a:p>
          <a:p>
            <a:r>
              <a:rPr lang="en-US" sz="2000" dirty="0">
                <a:latin typeface="Courier" pitchFamily="2" charset="0"/>
              </a:rPr>
              <a:t>    </a:t>
            </a:r>
            <a:r>
              <a:rPr lang="en-US" sz="2000" dirty="0" err="1">
                <a:latin typeface="Courier" pitchFamily="2" charset="0"/>
              </a:rPr>
              <a:t>output_df</a:t>
            </a:r>
            <a:r>
              <a:rPr lang="en-US" sz="2000" dirty="0">
                <a:latin typeface="Courier" pitchFamily="2" charset="0"/>
              </a:rPr>
              <a:t> = transform(</a:t>
            </a:r>
            <a:r>
              <a:rPr lang="en-US" sz="2000" dirty="0" err="1">
                <a:latin typeface="Courier" pitchFamily="2" charset="0"/>
              </a:rPr>
              <a:t>input_dfs</a:t>
            </a:r>
            <a:r>
              <a:rPr lang="en-US" sz="2000" dirty="0">
                <a:latin typeface="Courier" pitchFamily="2" charset="0"/>
              </a:rPr>
              <a:t>)</a:t>
            </a:r>
          </a:p>
          <a:p>
            <a:endParaRPr lang="en-US" sz="2000" dirty="0">
              <a:latin typeface="Courier" pitchFamily="2" charset="0"/>
            </a:endParaRPr>
          </a:p>
          <a:p>
            <a:r>
              <a:rPr lang="en-US" sz="2000" dirty="0">
                <a:latin typeface="Courier" pitchFamily="2" charset="0"/>
              </a:rPr>
              <a:t>    </a:t>
            </a:r>
            <a:r>
              <a:rPr lang="en-US" sz="2000" dirty="0" err="1">
                <a:latin typeface="Courier" pitchFamily="2" charset="0"/>
              </a:rPr>
              <a:t>output_json</a:t>
            </a:r>
            <a:r>
              <a:rPr lang="en-US" sz="2000" dirty="0">
                <a:latin typeface="Courier" pitchFamily="2" charset="0"/>
              </a:rPr>
              <a:t> = </a:t>
            </a:r>
            <a:r>
              <a:rPr lang="en-CA" sz="2000" dirty="0" err="1">
                <a:latin typeface="Courier" pitchFamily="2" charset="0"/>
              </a:rPr>
              <a:t>data_frame_to_json</a:t>
            </a:r>
            <a:r>
              <a:rPr lang="en-CA" sz="2000" dirty="0">
                <a:latin typeface="Courier" pitchFamily="2" charset="0"/>
              </a:rPr>
              <a:t>(</a:t>
            </a:r>
            <a:r>
              <a:rPr lang="en-CA" sz="2000" dirty="0" err="1">
                <a:latin typeface="Courier" pitchFamily="2" charset="0"/>
              </a:rPr>
              <a:t>actual_df</a:t>
            </a:r>
            <a:r>
              <a:rPr lang="en-CA" sz="2000" dirty="0">
                <a:latin typeface="Courier" pitchFamily="2" charset="0"/>
              </a:rPr>
              <a:t>) </a:t>
            </a:r>
            <a:endParaRPr lang="en-US" sz="2000" dirty="0">
              <a:latin typeface="Courier" pitchFamily="2" charset="0"/>
            </a:endParaRPr>
          </a:p>
          <a:p>
            <a:r>
              <a:rPr lang="en-US" sz="2000" dirty="0">
                <a:latin typeface="Courier" pitchFamily="2" charset="0"/>
              </a:rPr>
              <a:t>    assert </a:t>
            </a:r>
            <a:r>
              <a:rPr lang="en-CA" sz="2000" dirty="0" err="1">
                <a:latin typeface="Courier" pitchFamily="2" charset="0"/>
              </a:rPr>
              <a:t>output_json</a:t>
            </a:r>
            <a:r>
              <a:rPr lang="en-CA" sz="2000" dirty="0">
                <a:latin typeface="Courier" pitchFamily="2" charset="0"/>
              </a:rPr>
              <a:t>== </a:t>
            </a:r>
            <a:r>
              <a:rPr lang="en-CA" sz="2000" dirty="0" err="1">
                <a:latin typeface="Courier" pitchFamily="2" charset="0"/>
              </a:rPr>
              <a:t>expected_json</a:t>
            </a:r>
            <a:r>
              <a:rPr lang="en-CA" sz="2000" dirty="0">
                <a:latin typeface="Courier" pitchFamily="2" charset="0"/>
              </a:rPr>
              <a:t>()</a:t>
            </a:r>
            <a:endParaRPr lang="en-US" sz="2000" dirty="0">
              <a:latin typeface="Courier" pitchFamily="2" charset="0"/>
            </a:endParaRPr>
          </a:p>
          <a:p>
            <a:endParaRPr lang="en-US" sz="2000" b="1" dirty="0">
              <a:latin typeface="Courier" pitchFamily="2" charset="0"/>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751339" y="1032287"/>
            <a:ext cx="10655112" cy="830997"/>
          </a:xfrm>
          <a:prstGeom prst="rect">
            <a:avLst/>
          </a:prstGeom>
          <a:noFill/>
          <a:ln w="38100">
            <a:noFill/>
          </a:ln>
        </p:spPr>
        <p:txBody>
          <a:bodyPr wrap="square" rtlCol="0">
            <a:spAutoFit/>
          </a:bodyPr>
          <a:lstStyle/>
          <a:p>
            <a:pPr lvl="0"/>
            <a:r>
              <a:rPr lang="en-CA" sz="1600" b="1" dirty="0">
                <a:solidFill>
                  <a:srgbClr val="0033B3"/>
                </a:solidFill>
                <a:latin typeface="Courier New"/>
                <a:ea typeface="Courier New"/>
                <a:cs typeface="Courier New"/>
                <a:sym typeface="Courier New"/>
              </a:rPr>
              <a:t>def </a:t>
            </a:r>
            <a:r>
              <a:rPr lang="en-CA" sz="1600" b="1" dirty="0" err="1">
                <a:solidFill>
                  <a:srgbClr val="00627A"/>
                </a:solidFill>
                <a:latin typeface="Courier New"/>
                <a:ea typeface="Courier New"/>
                <a:cs typeface="Courier New"/>
                <a:sym typeface="Courier New"/>
              </a:rPr>
              <a:t>test_will_count_mobile_reviews_without_matching_checkins</a:t>
            </a:r>
            <a:endParaRPr lang="en-CA" sz="1600" b="1" dirty="0">
              <a:solidFill>
                <a:srgbClr val="00627A"/>
              </a:solidFill>
              <a:latin typeface="Courier New"/>
              <a:ea typeface="Courier New"/>
              <a:cs typeface="Courier New"/>
              <a:sym typeface="Courier New"/>
            </a:endParaRPr>
          </a:p>
          <a:p>
            <a:pPr lvl="0"/>
            <a:r>
              <a:rPr lang="en-CA" sz="1600" b="1" dirty="0">
                <a:solidFill>
                  <a:srgbClr val="080808"/>
                </a:solidFill>
                <a:latin typeface="Courier New"/>
                <a:ea typeface="Courier New"/>
                <a:cs typeface="Courier New"/>
                <a:sym typeface="Courier New"/>
              </a:rPr>
              <a:t>(spark: </a:t>
            </a:r>
            <a:r>
              <a:rPr lang="en-CA" sz="1600" b="1" dirty="0" err="1">
                <a:latin typeface="Courier New"/>
                <a:ea typeface="Courier New"/>
                <a:cs typeface="Courier New"/>
                <a:sym typeface="Courier New"/>
              </a:rPr>
              <a:t>SparkSession</a:t>
            </a:r>
            <a:r>
              <a:rPr lang="en-CA" sz="1600" b="1" dirty="0">
                <a:solidFill>
                  <a:srgbClr val="080808"/>
                </a:solidFill>
                <a:latin typeface="Courier New"/>
                <a:ea typeface="Courier New"/>
                <a:cs typeface="Courier New"/>
                <a:sym typeface="Courier New"/>
              </a:rPr>
              <a:t>) -&gt; </a:t>
            </a:r>
            <a:r>
              <a:rPr lang="en-CA" sz="1600" b="1" dirty="0">
                <a:solidFill>
                  <a:srgbClr val="0033B3"/>
                </a:solidFill>
                <a:latin typeface="Courier New"/>
                <a:ea typeface="Courier New"/>
                <a:cs typeface="Courier New"/>
                <a:sym typeface="Courier New"/>
              </a:rPr>
              <a:t>None</a:t>
            </a:r>
            <a:r>
              <a:rPr lang="en-CA" sz="1600" b="1" dirty="0">
                <a:solidFill>
                  <a:srgbClr val="080808"/>
                </a:solidFill>
                <a:latin typeface="Courier New"/>
                <a:ea typeface="Courier New"/>
                <a:cs typeface="Courier New"/>
                <a:sym typeface="Courier New"/>
              </a:rPr>
              <a:t>:</a:t>
            </a:r>
          </a:p>
          <a:p>
            <a:pPr lvl="0"/>
            <a:r>
              <a:rPr lang="en-CA" sz="1600" b="1" dirty="0">
                <a:solidFill>
                  <a:srgbClr val="080808"/>
                </a:solidFill>
                <a:latin typeface="Courier New"/>
                <a:ea typeface="Courier New"/>
                <a:cs typeface="Courier New"/>
                <a:sym typeface="Courier New"/>
              </a:rPr>
              <a:t>  </a:t>
            </a:r>
            <a:endParaRPr lang="en-US" sz="2000" b="1" dirty="0">
              <a:latin typeface="Courier" pitchFamily="2" charset="0"/>
            </a:endParaRPr>
          </a:p>
        </p:txBody>
      </p:sp>
      <p:sp>
        <p:nvSpPr>
          <p:cNvPr id="4" name="Rectangle 3">
            <a:extLst>
              <a:ext uri="{FF2B5EF4-FFF2-40B4-BE49-F238E27FC236}">
                <a16:creationId xmlns:a16="http://schemas.microsoft.com/office/drawing/2014/main" id="{84DFD350-95FE-90D1-66FE-107E28D1C16D}"/>
              </a:ext>
            </a:extLst>
          </p:cNvPr>
          <p:cNvSpPr/>
          <p:nvPr/>
        </p:nvSpPr>
        <p:spPr>
          <a:xfrm>
            <a:off x="1028016" y="1639022"/>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76E01B9-5923-C0E3-F4DC-57F9A970EEE3}"/>
              </a:ext>
            </a:extLst>
          </p:cNvPr>
          <p:cNvSpPr/>
          <p:nvPr/>
        </p:nvSpPr>
        <p:spPr>
          <a:xfrm>
            <a:off x="1028017" y="1940421"/>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3D564D97-C0E6-E89D-A98F-66B14D038230}"/>
              </a:ext>
            </a:extLst>
          </p:cNvPr>
          <p:cNvSpPr/>
          <p:nvPr/>
        </p:nvSpPr>
        <p:spPr>
          <a:xfrm>
            <a:off x="1028019" y="2231395"/>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1CC67C1-B3D3-4ABE-021E-139DD4F9C395}"/>
              </a:ext>
            </a:extLst>
          </p:cNvPr>
          <p:cNvSpPr/>
          <p:nvPr/>
        </p:nvSpPr>
        <p:spPr>
          <a:xfrm>
            <a:off x="1028018" y="2531895"/>
            <a:ext cx="9241971" cy="228600"/>
          </a:xfrm>
          <a:prstGeom prst="rect">
            <a:avLst/>
          </a:prstGeom>
          <a:solidFill>
            <a:schemeClr val="bg1">
              <a:lumMod val="9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456A6BC5-0464-E0F8-DFDC-8C462FF9624B}"/>
              </a:ext>
            </a:extLst>
          </p:cNvPr>
          <p:cNvSpPr/>
          <p:nvPr/>
        </p:nvSpPr>
        <p:spPr>
          <a:xfrm>
            <a:off x="1028691" y="2832360"/>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16D64BA4-4FA7-5A87-0C8D-CAAFD711C57F}"/>
              </a:ext>
            </a:extLst>
          </p:cNvPr>
          <p:cNvSpPr/>
          <p:nvPr/>
        </p:nvSpPr>
        <p:spPr>
          <a:xfrm>
            <a:off x="1028003" y="4357999"/>
            <a:ext cx="9241971" cy="228600"/>
          </a:xfrm>
          <a:prstGeom prst="rect">
            <a:avLst/>
          </a:prstGeom>
          <a:solidFill>
            <a:srgbClr val="F16047"/>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0F78B6D3-2093-041F-ABD4-9A5D7E29334C}"/>
              </a:ext>
            </a:extLst>
          </p:cNvPr>
          <p:cNvSpPr/>
          <p:nvPr/>
        </p:nvSpPr>
        <p:spPr>
          <a:xfrm>
            <a:off x="1028014" y="4035500"/>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4EEAC0E-9C8F-63ED-40DC-B546A08B815C}"/>
              </a:ext>
            </a:extLst>
          </p:cNvPr>
          <p:cNvSpPr/>
          <p:nvPr/>
        </p:nvSpPr>
        <p:spPr>
          <a:xfrm>
            <a:off x="1028013" y="3733384"/>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F4FE41FC-C9B4-4A6E-C771-D9EBB406A0B1}"/>
              </a:ext>
            </a:extLst>
          </p:cNvPr>
          <p:cNvSpPr/>
          <p:nvPr/>
        </p:nvSpPr>
        <p:spPr>
          <a:xfrm>
            <a:off x="1028012" y="3431268"/>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F1594E52-2A13-5C67-D8BC-B904BAFE7F16}"/>
              </a:ext>
            </a:extLst>
          </p:cNvPr>
          <p:cNvSpPr/>
          <p:nvPr/>
        </p:nvSpPr>
        <p:spPr>
          <a:xfrm>
            <a:off x="1028011" y="3129152"/>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8FCE614C-E0FB-0CDF-98B5-2A287487981D}"/>
              </a:ext>
            </a:extLst>
          </p:cNvPr>
          <p:cNvSpPr/>
          <p:nvPr/>
        </p:nvSpPr>
        <p:spPr>
          <a:xfrm>
            <a:off x="1028003" y="4700607"/>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 name="Google Shape;783;p76">
            <a:extLst>
              <a:ext uri="{FF2B5EF4-FFF2-40B4-BE49-F238E27FC236}">
                <a16:creationId xmlns:a16="http://schemas.microsoft.com/office/drawing/2014/main" id="{4E57DA10-8505-023A-AC70-38CE6BD53578}"/>
              </a:ext>
            </a:extLst>
          </p:cNvPr>
          <p:cNvGrpSpPr/>
          <p:nvPr/>
        </p:nvGrpSpPr>
        <p:grpSpPr>
          <a:xfrm>
            <a:off x="10535645" y="4107095"/>
            <a:ext cx="625166" cy="614978"/>
            <a:chOff x="7813889" y="2330318"/>
            <a:chExt cx="517800" cy="517800"/>
          </a:xfrm>
          <a:solidFill>
            <a:srgbClr val="12CB5A"/>
          </a:solidFill>
        </p:grpSpPr>
        <p:sp>
          <p:nvSpPr>
            <p:cNvPr id="27" name="Google Shape;784;p76">
              <a:extLst>
                <a:ext uri="{FF2B5EF4-FFF2-40B4-BE49-F238E27FC236}">
                  <a16:creationId xmlns:a16="http://schemas.microsoft.com/office/drawing/2014/main" id="{842F4719-7328-A065-7046-7D1059D806DD}"/>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28" name="Google Shape;785;p76">
              <a:extLst>
                <a:ext uri="{FF2B5EF4-FFF2-40B4-BE49-F238E27FC236}">
                  <a16:creationId xmlns:a16="http://schemas.microsoft.com/office/drawing/2014/main" id="{0A812AF6-58B5-81A9-2C8E-4CB2914C66EF}"/>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Sans"/>
                <a:ea typeface="DM Sans"/>
                <a:cs typeface="DM Sans"/>
                <a:sym typeface="DM Sans"/>
              </a:endParaRPr>
            </a:p>
          </p:txBody>
        </p:sp>
      </p:grpSp>
    </p:spTree>
    <p:extLst>
      <p:ext uri="{BB962C8B-B14F-4D97-AF65-F5344CB8AC3E}">
        <p14:creationId xmlns:p14="http://schemas.microsoft.com/office/powerpoint/2010/main" val="219489922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82</a:t>
            </a:fld>
            <a:endParaRPr/>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6" name="TextBox 5">
            <a:extLst>
              <a:ext uri="{FF2B5EF4-FFF2-40B4-BE49-F238E27FC236}">
                <a16:creationId xmlns:a16="http://schemas.microsoft.com/office/drawing/2014/main" id="{E413C292-B91D-2826-FED5-F1D6EF9013B6}"/>
              </a:ext>
            </a:extLst>
          </p:cNvPr>
          <p:cNvSpPr txBox="1"/>
          <p:nvPr/>
        </p:nvSpPr>
        <p:spPr>
          <a:xfrm>
            <a:off x="2684937" y="-2432592"/>
            <a:ext cx="7406775" cy="2554545"/>
          </a:xfrm>
          <a:prstGeom prst="rect">
            <a:avLst/>
          </a:prstGeom>
          <a:noFill/>
        </p:spPr>
        <p:txBody>
          <a:bodyPr wrap="square" rtlCol="0">
            <a:spAutoFit/>
          </a:bodyPr>
          <a:lstStyle/>
          <a:p>
            <a:r>
              <a:rPr lang="en-US" sz="2000" b="1" dirty="0">
                <a:solidFill>
                  <a:srgbClr val="0070C0"/>
                </a:solidFill>
                <a:latin typeface="Courier" pitchFamily="2" charset="0"/>
              </a:rPr>
              <a:t>def</a:t>
            </a:r>
            <a:r>
              <a:rPr lang="en-US" sz="2000" b="1" dirty="0">
                <a:latin typeface="Courier" pitchFamily="2" charset="0"/>
              </a:rPr>
              <a:t> </a:t>
            </a:r>
            <a:r>
              <a:rPr lang="en-US" sz="2000" dirty="0" err="1">
                <a:solidFill>
                  <a:srgbClr val="2F95A0"/>
                </a:solidFill>
                <a:latin typeface="Courier" pitchFamily="2" charset="0"/>
              </a:rPr>
              <a:t>test_will_do_the_right_thing</a:t>
            </a:r>
            <a:r>
              <a:rPr lang="en-US" sz="2000" b="1" dirty="0">
                <a:latin typeface="Courier" pitchFamily="2" charset="0"/>
              </a:rPr>
              <a:t>():</a:t>
            </a:r>
          </a:p>
          <a:p>
            <a:r>
              <a:rPr lang="en-US" sz="2000" dirty="0">
                <a:latin typeface="Courier" pitchFamily="2" charset="0"/>
              </a:rPr>
              <a:t>    </a:t>
            </a:r>
            <a:r>
              <a:rPr lang="en-US" sz="2000" dirty="0" err="1">
                <a:latin typeface="Courier" pitchFamily="2" charset="0"/>
              </a:rPr>
              <a:t>input_dfs</a:t>
            </a:r>
            <a:r>
              <a:rPr lang="en-US" sz="2000" dirty="0">
                <a:latin typeface="Courier" pitchFamily="2" charset="0"/>
              </a:rPr>
              <a:t> = </a:t>
            </a:r>
            <a:r>
              <a:rPr lang="en-US" sz="2000" dirty="0" err="1">
                <a:latin typeface="Courier" pitchFamily="2" charset="0"/>
              </a:rPr>
              <a:t>setup_dataframes</a:t>
            </a:r>
            <a:r>
              <a:rPr lang="en-US" sz="2000" dirty="0">
                <a:latin typeface="Courier" pitchFamily="2" charset="0"/>
              </a:rPr>
              <a:t>()</a:t>
            </a:r>
          </a:p>
          <a:p>
            <a:endParaRPr lang="en-US" sz="2000" dirty="0">
              <a:latin typeface="Courier" pitchFamily="2" charset="0"/>
            </a:endParaRPr>
          </a:p>
          <a:p>
            <a:r>
              <a:rPr lang="en-US" sz="2000" dirty="0">
                <a:latin typeface="Courier" pitchFamily="2" charset="0"/>
              </a:rPr>
              <a:t>    </a:t>
            </a:r>
            <a:r>
              <a:rPr lang="en-US" sz="2000" dirty="0" err="1">
                <a:latin typeface="Courier" pitchFamily="2" charset="0"/>
              </a:rPr>
              <a:t>output_df</a:t>
            </a:r>
            <a:r>
              <a:rPr lang="en-US" sz="2000" dirty="0">
                <a:latin typeface="Courier" pitchFamily="2" charset="0"/>
              </a:rPr>
              <a:t> = transform(</a:t>
            </a:r>
            <a:r>
              <a:rPr lang="en-US" sz="2000" dirty="0" err="1">
                <a:latin typeface="Courier" pitchFamily="2" charset="0"/>
              </a:rPr>
              <a:t>input_dfs</a:t>
            </a:r>
            <a:r>
              <a:rPr lang="en-US" sz="2000" dirty="0">
                <a:latin typeface="Courier" pitchFamily="2" charset="0"/>
              </a:rPr>
              <a:t>)</a:t>
            </a:r>
          </a:p>
          <a:p>
            <a:endParaRPr lang="en-US" sz="2000" dirty="0">
              <a:latin typeface="Courier" pitchFamily="2" charset="0"/>
            </a:endParaRPr>
          </a:p>
          <a:p>
            <a:r>
              <a:rPr lang="en-US" sz="2000" dirty="0">
                <a:latin typeface="Courier" pitchFamily="2" charset="0"/>
              </a:rPr>
              <a:t>    </a:t>
            </a:r>
            <a:r>
              <a:rPr lang="en-US" sz="2000" dirty="0" err="1">
                <a:latin typeface="Courier" pitchFamily="2" charset="0"/>
              </a:rPr>
              <a:t>output_json</a:t>
            </a:r>
            <a:r>
              <a:rPr lang="en-US" sz="2000" dirty="0">
                <a:latin typeface="Courier" pitchFamily="2" charset="0"/>
              </a:rPr>
              <a:t> = </a:t>
            </a:r>
            <a:r>
              <a:rPr lang="en-CA" sz="2000" dirty="0" err="1">
                <a:latin typeface="Courier" pitchFamily="2" charset="0"/>
              </a:rPr>
              <a:t>data_frame_to_json</a:t>
            </a:r>
            <a:r>
              <a:rPr lang="en-CA" sz="2000" dirty="0">
                <a:latin typeface="Courier" pitchFamily="2" charset="0"/>
              </a:rPr>
              <a:t>(</a:t>
            </a:r>
            <a:r>
              <a:rPr lang="en-CA" sz="2000" dirty="0" err="1">
                <a:latin typeface="Courier" pitchFamily="2" charset="0"/>
              </a:rPr>
              <a:t>actual_df</a:t>
            </a:r>
            <a:r>
              <a:rPr lang="en-CA" sz="2000" dirty="0">
                <a:latin typeface="Courier" pitchFamily="2" charset="0"/>
              </a:rPr>
              <a:t>) </a:t>
            </a:r>
            <a:endParaRPr lang="en-US" sz="2000" dirty="0">
              <a:latin typeface="Courier" pitchFamily="2" charset="0"/>
            </a:endParaRPr>
          </a:p>
          <a:p>
            <a:r>
              <a:rPr lang="en-US" sz="2000" dirty="0">
                <a:latin typeface="Courier" pitchFamily="2" charset="0"/>
              </a:rPr>
              <a:t>    assert </a:t>
            </a:r>
            <a:r>
              <a:rPr lang="en-CA" sz="2000" dirty="0" err="1">
                <a:latin typeface="Courier" pitchFamily="2" charset="0"/>
              </a:rPr>
              <a:t>output_json</a:t>
            </a:r>
            <a:r>
              <a:rPr lang="en-CA" sz="2000" dirty="0">
                <a:latin typeface="Courier" pitchFamily="2" charset="0"/>
              </a:rPr>
              <a:t>== </a:t>
            </a:r>
            <a:r>
              <a:rPr lang="en-CA" sz="2000" dirty="0" err="1">
                <a:latin typeface="Courier" pitchFamily="2" charset="0"/>
              </a:rPr>
              <a:t>expected_json</a:t>
            </a:r>
            <a:r>
              <a:rPr lang="en-CA" sz="2000" dirty="0">
                <a:latin typeface="Courier" pitchFamily="2" charset="0"/>
              </a:rPr>
              <a:t>()</a:t>
            </a:r>
            <a:endParaRPr lang="en-US" sz="2000" dirty="0">
              <a:latin typeface="Courier" pitchFamily="2" charset="0"/>
            </a:endParaRPr>
          </a:p>
          <a:p>
            <a:endParaRPr lang="en-US" sz="2000" b="1" dirty="0">
              <a:latin typeface="Courier" pitchFamily="2" charset="0"/>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751339" y="1032287"/>
            <a:ext cx="10655112" cy="830997"/>
          </a:xfrm>
          <a:prstGeom prst="rect">
            <a:avLst/>
          </a:prstGeom>
          <a:noFill/>
          <a:ln w="38100">
            <a:noFill/>
          </a:ln>
        </p:spPr>
        <p:txBody>
          <a:bodyPr wrap="square" rtlCol="0">
            <a:spAutoFit/>
          </a:bodyPr>
          <a:lstStyle/>
          <a:p>
            <a:pPr lvl="0"/>
            <a:r>
              <a:rPr lang="en-CA" sz="1600" b="1" dirty="0">
                <a:solidFill>
                  <a:srgbClr val="0033B3"/>
                </a:solidFill>
                <a:latin typeface="Courier New"/>
                <a:ea typeface="Courier New"/>
                <a:cs typeface="Courier New"/>
                <a:sym typeface="Courier New"/>
              </a:rPr>
              <a:t>def </a:t>
            </a:r>
            <a:r>
              <a:rPr lang="en-CA" sz="1600" b="1" dirty="0" err="1">
                <a:solidFill>
                  <a:srgbClr val="00627A"/>
                </a:solidFill>
                <a:latin typeface="Courier New"/>
                <a:ea typeface="Courier New"/>
                <a:cs typeface="Courier New"/>
                <a:sym typeface="Courier New"/>
              </a:rPr>
              <a:t>test_will_count_mobile_reviews_without_matching_checkins</a:t>
            </a:r>
            <a:endParaRPr lang="en-CA" sz="1600" b="1" dirty="0">
              <a:solidFill>
                <a:srgbClr val="00627A"/>
              </a:solidFill>
              <a:latin typeface="Courier New"/>
              <a:ea typeface="Courier New"/>
              <a:cs typeface="Courier New"/>
              <a:sym typeface="Courier New"/>
            </a:endParaRPr>
          </a:p>
          <a:p>
            <a:pPr lvl="0"/>
            <a:r>
              <a:rPr lang="en-CA" sz="1600" b="1" dirty="0">
                <a:solidFill>
                  <a:srgbClr val="080808"/>
                </a:solidFill>
                <a:latin typeface="Courier New"/>
                <a:ea typeface="Courier New"/>
                <a:cs typeface="Courier New"/>
                <a:sym typeface="Courier New"/>
              </a:rPr>
              <a:t>(spark: </a:t>
            </a:r>
            <a:r>
              <a:rPr lang="en-CA" sz="1600" b="1" dirty="0" err="1">
                <a:latin typeface="Courier New"/>
                <a:ea typeface="Courier New"/>
                <a:cs typeface="Courier New"/>
                <a:sym typeface="Courier New"/>
              </a:rPr>
              <a:t>SparkSession</a:t>
            </a:r>
            <a:r>
              <a:rPr lang="en-CA" sz="1600" b="1" dirty="0">
                <a:solidFill>
                  <a:srgbClr val="080808"/>
                </a:solidFill>
                <a:latin typeface="Courier New"/>
                <a:ea typeface="Courier New"/>
                <a:cs typeface="Courier New"/>
                <a:sym typeface="Courier New"/>
              </a:rPr>
              <a:t>) -&gt; </a:t>
            </a:r>
            <a:r>
              <a:rPr lang="en-CA" sz="1600" b="1" dirty="0">
                <a:solidFill>
                  <a:srgbClr val="0033B3"/>
                </a:solidFill>
                <a:latin typeface="Courier New"/>
                <a:ea typeface="Courier New"/>
                <a:cs typeface="Courier New"/>
                <a:sym typeface="Courier New"/>
              </a:rPr>
              <a:t>None</a:t>
            </a:r>
            <a:r>
              <a:rPr lang="en-CA" sz="1600" b="1" dirty="0">
                <a:solidFill>
                  <a:srgbClr val="080808"/>
                </a:solidFill>
                <a:latin typeface="Courier New"/>
                <a:ea typeface="Courier New"/>
                <a:cs typeface="Courier New"/>
                <a:sym typeface="Courier New"/>
              </a:rPr>
              <a:t>:</a:t>
            </a:r>
          </a:p>
          <a:p>
            <a:pPr lvl="0"/>
            <a:r>
              <a:rPr lang="en-CA" sz="1600" b="1" dirty="0">
                <a:solidFill>
                  <a:srgbClr val="080808"/>
                </a:solidFill>
                <a:latin typeface="Courier New"/>
                <a:ea typeface="Courier New"/>
                <a:cs typeface="Courier New"/>
                <a:sym typeface="Courier New"/>
              </a:rPr>
              <a:t>  </a:t>
            </a:r>
            <a:endParaRPr lang="en-US" sz="2000" b="1" dirty="0">
              <a:latin typeface="Courier" pitchFamily="2" charset="0"/>
            </a:endParaRPr>
          </a:p>
        </p:txBody>
      </p:sp>
      <p:sp>
        <p:nvSpPr>
          <p:cNvPr id="4" name="Rectangle 3">
            <a:extLst>
              <a:ext uri="{FF2B5EF4-FFF2-40B4-BE49-F238E27FC236}">
                <a16:creationId xmlns:a16="http://schemas.microsoft.com/office/drawing/2014/main" id="{84DFD350-95FE-90D1-66FE-107E28D1C16D}"/>
              </a:ext>
            </a:extLst>
          </p:cNvPr>
          <p:cNvSpPr/>
          <p:nvPr/>
        </p:nvSpPr>
        <p:spPr>
          <a:xfrm>
            <a:off x="1028016" y="1639022"/>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76E01B9-5923-C0E3-F4DC-57F9A970EEE3}"/>
              </a:ext>
            </a:extLst>
          </p:cNvPr>
          <p:cNvSpPr/>
          <p:nvPr/>
        </p:nvSpPr>
        <p:spPr>
          <a:xfrm>
            <a:off x="1028017" y="1940421"/>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3D564D97-C0E6-E89D-A98F-66B14D038230}"/>
              </a:ext>
            </a:extLst>
          </p:cNvPr>
          <p:cNvSpPr/>
          <p:nvPr/>
        </p:nvSpPr>
        <p:spPr>
          <a:xfrm>
            <a:off x="1028019" y="2231395"/>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1CC67C1-B3D3-4ABE-021E-139DD4F9C395}"/>
              </a:ext>
            </a:extLst>
          </p:cNvPr>
          <p:cNvSpPr/>
          <p:nvPr/>
        </p:nvSpPr>
        <p:spPr>
          <a:xfrm>
            <a:off x="1028018" y="2531895"/>
            <a:ext cx="9241971" cy="228600"/>
          </a:xfrm>
          <a:prstGeom prst="rect">
            <a:avLst/>
          </a:prstGeom>
          <a:solidFill>
            <a:schemeClr val="bg1">
              <a:lumMod val="9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456A6BC5-0464-E0F8-DFDC-8C462FF9624B}"/>
              </a:ext>
            </a:extLst>
          </p:cNvPr>
          <p:cNvSpPr/>
          <p:nvPr/>
        </p:nvSpPr>
        <p:spPr>
          <a:xfrm>
            <a:off x="1028691" y="2832360"/>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16D64BA4-4FA7-5A87-0C8D-CAAFD711C57F}"/>
              </a:ext>
            </a:extLst>
          </p:cNvPr>
          <p:cNvSpPr/>
          <p:nvPr/>
        </p:nvSpPr>
        <p:spPr>
          <a:xfrm>
            <a:off x="1028003" y="4357999"/>
            <a:ext cx="9241971" cy="228600"/>
          </a:xfrm>
          <a:prstGeom prst="rect">
            <a:avLst/>
          </a:prstGeom>
          <a:solidFill>
            <a:srgbClr val="F16047"/>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0F78B6D3-2093-041F-ABD4-9A5D7E29334C}"/>
              </a:ext>
            </a:extLst>
          </p:cNvPr>
          <p:cNvSpPr/>
          <p:nvPr/>
        </p:nvSpPr>
        <p:spPr>
          <a:xfrm>
            <a:off x="1028014" y="4035500"/>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4EEAC0E-9C8F-63ED-40DC-B546A08B815C}"/>
              </a:ext>
            </a:extLst>
          </p:cNvPr>
          <p:cNvSpPr/>
          <p:nvPr/>
        </p:nvSpPr>
        <p:spPr>
          <a:xfrm>
            <a:off x="1028013" y="3733384"/>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F4FE41FC-C9B4-4A6E-C771-D9EBB406A0B1}"/>
              </a:ext>
            </a:extLst>
          </p:cNvPr>
          <p:cNvSpPr/>
          <p:nvPr/>
        </p:nvSpPr>
        <p:spPr>
          <a:xfrm>
            <a:off x="1028012" y="3431268"/>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F1594E52-2A13-5C67-D8BC-B904BAFE7F16}"/>
              </a:ext>
            </a:extLst>
          </p:cNvPr>
          <p:cNvSpPr/>
          <p:nvPr/>
        </p:nvSpPr>
        <p:spPr>
          <a:xfrm>
            <a:off x="1028011" y="3129152"/>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 name="Google Shape;783;p76">
            <a:extLst>
              <a:ext uri="{FF2B5EF4-FFF2-40B4-BE49-F238E27FC236}">
                <a16:creationId xmlns:a16="http://schemas.microsoft.com/office/drawing/2014/main" id="{4E57DA10-8505-023A-AC70-38CE6BD53578}"/>
              </a:ext>
            </a:extLst>
          </p:cNvPr>
          <p:cNvGrpSpPr/>
          <p:nvPr/>
        </p:nvGrpSpPr>
        <p:grpSpPr>
          <a:xfrm>
            <a:off x="10535645" y="4107095"/>
            <a:ext cx="625166" cy="614978"/>
            <a:chOff x="7813889" y="2330318"/>
            <a:chExt cx="517800" cy="517800"/>
          </a:xfrm>
          <a:solidFill>
            <a:srgbClr val="12CB5A"/>
          </a:solidFill>
        </p:grpSpPr>
        <p:sp>
          <p:nvSpPr>
            <p:cNvPr id="27" name="Google Shape;784;p76">
              <a:extLst>
                <a:ext uri="{FF2B5EF4-FFF2-40B4-BE49-F238E27FC236}">
                  <a16:creationId xmlns:a16="http://schemas.microsoft.com/office/drawing/2014/main" id="{842F4719-7328-A065-7046-7D1059D806DD}"/>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28" name="Google Shape;785;p76">
              <a:extLst>
                <a:ext uri="{FF2B5EF4-FFF2-40B4-BE49-F238E27FC236}">
                  <a16:creationId xmlns:a16="http://schemas.microsoft.com/office/drawing/2014/main" id="{0A812AF6-58B5-81A9-2C8E-4CB2914C66EF}"/>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Sans"/>
                <a:ea typeface="DM Sans"/>
                <a:cs typeface="DM Sans"/>
                <a:sym typeface="DM Sans"/>
              </a:endParaRPr>
            </a:p>
          </p:txBody>
        </p:sp>
      </p:grpSp>
    </p:spTree>
    <p:extLst>
      <p:ext uri="{BB962C8B-B14F-4D97-AF65-F5344CB8AC3E}">
        <p14:creationId xmlns:p14="http://schemas.microsoft.com/office/powerpoint/2010/main" val="153613954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83</a:t>
            </a:fld>
            <a:endParaRPr/>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6" name="TextBox 5">
            <a:extLst>
              <a:ext uri="{FF2B5EF4-FFF2-40B4-BE49-F238E27FC236}">
                <a16:creationId xmlns:a16="http://schemas.microsoft.com/office/drawing/2014/main" id="{E413C292-B91D-2826-FED5-F1D6EF9013B6}"/>
              </a:ext>
            </a:extLst>
          </p:cNvPr>
          <p:cNvSpPr txBox="1"/>
          <p:nvPr/>
        </p:nvSpPr>
        <p:spPr>
          <a:xfrm>
            <a:off x="2684937" y="-2432592"/>
            <a:ext cx="7406775" cy="2554545"/>
          </a:xfrm>
          <a:prstGeom prst="rect">
            <a:avLst/>
          </a:prstGeom>
          <a:noFill/>
        </p:spPr>
        <p:txBody>
          <a:bodyPr wrap="square" rtlCol="0">
            <a:spAutoFit/>
          </a:bodyPr>
          <a:lstStyle/>
          <a:p>
            <a:r>
              <a:rPr lang="en-US" sz="2000" b="1" dirty="0">
                <a:solidFill>
                  <a:srgbClr val="0070C0"/>
                </a:solidFill>
                <a:latin typeface="Courier" pitchFamily="2" charset="0"/>
              </a:rPr>
              <a:t>def</a:t>
            </a:r>
            <a:r>
              <a:rPr lang="en-US" sz="2000" b="1" dirty="0">
                <a:latin typeface="Courier" pitchFamily="2" charset="0"/>
              </a:rPr>
              <a:t> </a:t>
            </a:r>
            <a:r>
              <a:rPr lang="en-US" sz="2000" dirty="0" err="1">
                <a:solidFill>
                  <a:srgbClr val="2F95A0"/>
                </a:solidFill>
                <a:latin typeface="Courier" pitchFamily="2" charset="0"/>
              </a:rPr>
              <a:t>test_will_do_the_right_thing</a:t>
            </a:r>
            <a:r>
              <a:rPr lang="en-US" sz="2000" b="1" dirty="0">
                <a:latin typeface="Courier" pitchFamily="2" charset="0"/>
              </a:rPr>
              <a:t>():</a:t>
            </a:r>
          </a:p>
          <a:p>
            <a:r>
              <a:rPr lang="en-US" sz="2000" dirty="0">
                <a:latin typeface="Courier" pitchFamily="2" charset="0"/>
              </a:rPr>
              <a:t>    </a:t>
            </a:r>
            <a:r>
              <a:rPr lang="en-US" sz="2000" dirty="0" err="1">
                <a:latin typeface="Courier" pitchFamily="2" charset="0"/>
              </a:rPr>
              <a:t>input_dfs</a:t>
            </a:r>
            <a:r>
              <a:rPr lang="en-US" sz="2000" dirty="0">
                <a:latin typeface="Courier" pitchFamily="2" charset="0"/>
              </a:rPr>
              <a:t> = </a:t>
            </a:r>
            <a:r>
              <a:rPr lang="en-US" sz="2000" dirty="0" err="1">
                <a:latin typeface="Courier" pitchFamily="2" charset="0"/>
              </a:rPr>
              <a:t>setup_dataframes</a:t>
            </a:r>
            <a:r>
              <a:rPr lang="en-US" sz="2000" dirty="0">
                <a:latin typeface="Courier" pitchFamily="2" charset="0"/>
              </a:rPr>
              <a:t>()</a:t>
            </a:r>
          </a:p>
          <a:p>
            <a:endParaRPr lang="en-US" sz="2000" dirty="0">
              <a:latin typeface="Courier" pitchFamily="2" charset="0"/>
            </a:endParaRPr>
          </a:p>
          <a:p>
            <a:r>
              <a:rPr lang="en-US" sz="2000" dirty="0">
                <a:latin typeface="Courier" pitchFamily="2" charset="0"/>
              </a:rPr>
              <a:t>    </a:t>
            </a:r>
            <a:r>
              <a:rPr lang="en-US" sz="2000" dirty="0" err="1">
                <a:latin typeface="Courier" pitchFamily="2" charset="0"/>
              </a:rPr>
              <a:t>output_df</a:t>
            </a:r>
            <a:r>
              <a:rPr lang="en-US" sz="2000" dirty="0">
                <a:latin typeface="Courier" pitchFamily="2" charset="0"/>
              </a:rPr>
              <a:t> = transform(</a:t>
            </a:r>
            <a:r>
              <a:rPr lang="en-US" sz="2000" dirty="0" err="1">
                <a:latin typeface="Courier" pitchFamily="2" charset="0"/>
              </a:rPr>
              <a:t>input_dfs</a:t>
            </a:r>
            <a:r>
              <a:rPr lang="en-US" sz="2000" dirty="0">
                <a:latin typeface="Courier" pitchFamily="2" charset="0"/>
              </a:rPr>
              <a:t>)</a:t>
            </a:r>
          </a:p>
          <a:p>
            <a:endParaRPr lang="en-US" sz="2000" dirty="0">
              <a:latin typeface="Courier" pitchFamily="2" charset="0"/>
            </a:endParaRPr>
          </a:p>
          <a:p>
            <a:r>
              <a:rPr lang="en-US" sz="2000" dirty="0">
                <a:latin typeface="Courier" pitchFamily="2" charset="0"/>
              </a:rPr>
              <a:t>    </a:t>
            </a:r>
            <a:r>
              <a:rPr lang="en-US" sz="2000" dirty="0" err="1">
                <a:latin typeface="Courier" pitchFamily="2" charset="0"/>
              </a:rPr>
              <a:t>output_json</a:t>
            </a:r>
            <a:r>
              <a:rPr lang="en-US" sz="2000" dirty="0">
                <a:latin typeface="Courier" pitchFamily="2" charset="0"/>
              </a:rPr>
              <a:t> = </a:t>
            </a:r>
            <a:r>
              <a:rPr lang="en-CA" sz="2000" dirty="0" err="1">
                <a:latin typeface="Courier" pitchFamily="2" charset="0"/>
              </a:rPr>
              <a:t>data_frame_to_json</a:t>
            </a:r>
            <a:r>
              <a:rPr lang="en-CA" sz="2000" dirty="0">
                <a:latin typeface="Courier" pitchFamily="2" charset="0"/>
              </a:rPr>
              <a:t>(</a:t>
            </a:r>
            <a:r>
              <a:rPr lang="en-CA" sz="2000" dirty="0" err="1">
                <a:latin typeface="Courier" pitchFamily="2" charset="0"/>
              </a:rPr>
              <a:t>actual_df</a:t>
            </a:r>
            <a:r>
              <a:rPr lang="en-CA" sz="2000" dirty="0">
                <a:latin typeface="Courier" pitchFamily="2" charset="0"/>
              </a:rPr>
              <a:t>) </a:t>
            </a:r>
            <a:endParaRPr lang="en-US" sz="2000" dirty="0">
              <a:latin typeface="Courier" pitchFamily="2" charset="0"/>
            </a:endParaRPr>
          </a:p>
          <a:p>
            <a:r>
              <a:rPr lang="en-US" sz="2000" dirty="0">
                <a:latin typeface="Courier" pitchFamily="2" charset="0"/>
              </a:rPr>
              <a:t>    assert </a:t>
            </a:r>
            <a:r>
              <a:rPr lang="en-CA" sz="2000" dirty="0" err="1">
                <a:latin typeface="Courier" pitchFamily="2" charset="0"/>
              </a:rPr>
              <a:t>output_json</a:t>
            </a:r>
            <a:r>
              <a:rPr lang="en-CA" sz="2000" dirty="0">
                <a:latin typeface="Courier" pitchFamily="2" charset="0"/>
              </a:rPr>
              <a:t>== </a:t>
            </a:r>
            <a:r>
              <a:rPr lang="en-CA" sz="2000" dirty="0" err="1">
                <a:latin typeface="Courier" pitchFamily="2" charset="0"/>
              </a:rPr>
              <a:t>expected_json</a:t>
            </a:r>
            <a:r>
              <a:rPr lang="en-CA" sz="2000" dirty="0">
                <a:latin typeface="Courier" pitchFamily="2" charset="0"/>
              </a:rPr>
              <a:t>()</a:t>
            </a:r>
            <a:endParaRPr lang="en-US" sz="2000" dirty="0">
              <a:latin typeface="Courier" pitchFamily="2" charset="0"/>
            </a:endParaRPr>
          </a:p>
          <a:p>
            <a:endParaRPr lang="en-US" sz="2000" b="1" dirty="0">
              <a:latin typeface="Courier" pitchFamily="2" charset="0"/>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751339" y="1032287"/>
            <a:ext cx="10655112" cy="830997"/>
          </a:xfrm>
          <a:prstGeom prst="rect">
            <a:avLst/>
          </a:prstGeom>
          <a:noFill/>
          <a:ln w="38100">
            <a:noFill/>
          </a:ln>
        </p:spPr>
        <p:txBody>
          <a:bodyPr wrap="square" rtlCol="0">
            <a:spAutoFit/>
          </a:bodyPr>
          <a:lstStyle/>
          <a:p>
            <a:pPr lvl="0"/>
            <a:r>
              <a:rPr lang="en-CA" sz="1600" b="1" dirty="0">
                <a:solidFill>
                  <a:srgbClr val="0033B3"/>
                </a:solidFill>
                <a:latin typeface="Courier New"/>
                <a:ea typeface="Courier New"/>
                <a:cs typeface="Courier New"/>
                <a:sym typeface="Courier New"/>
              </a:rPr>
              <a:t>def </a:t>
            </a:r>
            <a:r>
              <a:rPr lang="en-CA" sz="1600" b="1" dirty="0" err="1">
                <a:solidFill>
                  <a:srgbClr val="00627A"/>
                </a:solidFill>
                <a:latin typeface="Courier New"/>
                <a:ea typeface="Courier New"/>
                <a:cs typeface="Courier New"/>
                <a:sym typeface="Courier New"/>
              </a:rPr>
              <a:t>test_will_count_mobile_reviews_without_matching_checkins</a:t>
            </a:r>
            <a:endParaRPr lang="en-CA" sz="1600" b="1" dirty="0">
              <a:solidFill>
                <a:srgbClr val="00627A"/>
              </a:solidFill>
              <a:latin typeface="Courier New"/>
              <a:ea typeface="Courier New"/>
              <a:cs typeface="Courier New"/>
              <a:sym typeface="Courier New"/>
            </a:endParaRPr>
          </a:p>
          <a:p>
            <a:pPr lvl="0"/>
            <a:r>
              <a:rPr lang="en-CA" sz="1600" b="1" dirty="0">
                <a:solidFill>
                  <a:srgbClr val="080808"/>
                </a:solidFill>
                <a:latin typeface="Courier New"/>
                <a:ea typeface="Courier New"/>
                <a:cs typeface="Courier New"/>
                <a:sym typeface="Courier New"/>
              </a:rPr>
              <a:t>(spark: </a:t>
            </a:r>
            <a:r>
              <a:rPr lang="en-CA" sz="1600" b="1" dirty="0" err="1">
                <a:latin typeface="Courier New"/>
                <a:ea typeface="Courier New"/>
                <a:cs typeface="Courier New"/>
                <a:sym typeface="Courier New"/>
              </a:rPr>
              <a:t>SparkSession</a:t>
            </a:r>
            <a:r>
              <a:rPr lang="en-CA" sz="1600" b="1" dirty="0">
                <a:solidFill>
                  <a:srgbClr val="080808"/>
                </a:solidFill>
                <a:latin typeface="Courier New"/>
                <a:ea typeface="Courier New"/>
                <a:cs typeface="Courier New"/>
                <a:sym typeface="Courier New"/>
              </a:rPr>
              <a:t>) -&gt; </a:t>
            </a:r>
            <a:r>
              <a:rPr lang="en-CA" sz="1600" b="1" dirty="0">
                <a:solidFill>
                  <a:srgbClr val="0033B3"/>
                </a:solidFill>
                <a:latin typeface="Courier New"/>
                <a:ea typeface="Courier New"/>
                <a:cs typeface="Courier New"/>
                <a:sym typeface="Courier New"/>
              </a:rPr>
              <a:t>None</a:t>
            </a:r>
            <a:r>
              <a:rPr lang="en-CA" sz="1600" b="1" dirty="0">
                <a:solidFill>
                  <a:srgbClr val="080808"/>
                </a:solidFill>
                <a:latin typeface="Courier New"/>
                <a:ea typeface="Courier New"/>
                <a:cs typeface="Courier New"/>
                <a:sym typeface="Courier New"/>
              </a:rPr>
              <a:t>:</a:t>
            </a:r>
          </a:p>
          <a:p>
            <a:pPr lvl="0"/>
            <a:r>
              <a:rPr lang="en-CA" sz="1600" b="1" dirty="0">
                <a:solidFill>
                  <a:srgbClr val="080808"/>
                </a:solidFill>
                <a:latin typeface="Courier New"/>
                <a:ea typeface="Courier New"/>
                <a:cs typeface="Courier New"/>
                <a:sym typeface="Courier New"/>
              </a:rPr>
              <a:t>  </a:t>
            </a:r>
            <a:endParaRPr lang="en-US" sz="2000" b="1" dirty="0">
              <a:latin typeface="Courier" pitchFamily="2" charset="0"/>
            </a:endParaRPr>
          </a:p>
        </p:txBody>
      </p:sp>
      <p:sp>
        <p:nvSpPr>
          <p:cNvPr id="4" name="Rectangle 3">
            <a:extLst>
              <a:ext uri="{FF2B5EF4-FFF2-40B4-BE49-F238E27FC236}">
                <a16:creationId xmlns:a16="http://schemas.microsoft.com/office/drawing/2014/main" id="{84DFD350-95FE-90D1-66FE-107E28D1C16D}"/>
              </a:ext>
            </a:extLst>
          </p:cNvPr>
          <p:cNvSpPr/>
          <p:nvPr/>
        </p:nvSpPr>
        <p:spPr>
          <a:xfrm>
            <a:off x="1028016" y="1639022"/>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76E01B9-5923-C0E3-F4DC-57F9A970EEE3}"/>
              </a:ext>
            </a:extLst>
          </p:cNvPr>
          <p:cNvSpPr/>
          <p:nvPr/>
        </p:nvSpPr>
        <p:spPr>
          <a:xfrm>
            <a:off x="1028017" y="1940421"/>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3D564D97-C0E6-E89D-A98F-66B14D038230}"/>
              </a:ext>
            </a:extLst>
          </p:cNvPr>
          <p:cNvSpPr/>
          <p:nvPr/>
        </p:nvSpPr>
        <p:spPr>
          <a:xfrm>
            <a:off x="1028019" y="2231395"/>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1CC67C1-B3D3-4ABE-021E-139DD4F9C395}"/>
              </a:ext>
            </a:extLst>
          </p:cNvPr>
          <p:cNvSpPr/>
          <p:nvPr/>
        </p:nvSpPr>
        <p:spPr>
          <a:xfrm>
            <a:off x="1028018" y="2531895"/>
            <a:ext cx="9241971" cy="228600"/>
          </a:xfrm>
          <a:prstGeom prst="rect">
            <a:avLst/>
          </a:prstGeom>
          <a:solidFill>
            <a:schemeClr val="bg1">
              <a:lumMod val="9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456A6BC5-0464-E0F8-DFDC-8C462FF9624B}"/>
              </a:ext>
            </a:extLst>
          </p:cNvPr>
          <p:cNvSpPr/>
          <p:nvPr/>
        </p:nvSpPr>
        <p:spPr>
          <a:xfrm>
            <a:off x="1028691" y="2832360"/>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16D64BA4-4FA7-5A87-0C8D-CAAFD711C57F}"/>
              </a:ext>
            </a:extLst>
          </p:cNvPr>
          <p:cNvSpPr/>
          <p:nvPr/>
        </p:nvSpPr>
        <p:spPr>
          <a:xfrm>
            <a:off x="1028003" y="4047175"/>
            <a:ext cx="9241971" cy="228600"/>
          </a:xfrm>
          <a:prstGeom prst="rect">
            <a:avLst/>
          </a:prstGeom>
          <a:solidFill>
            <a:srgbClr val="F16047"/>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0F78B6D3-2093-041F-ABD4-9A5D7E29334C}"/>
              </a:ext>
            </a:extLst>
          </p:cNvPr>
          <p:cNvSpPr/>
          <p:nvPr/>
        </p:nvSpPr>
        <p:spPr>
          <a:xfrm>
            <a:off x="1028003" y="4365312"/>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4EEAC0E-9C8F-63ED-40DC-B546A08B815C}"/>
              </a:ext>
            </a:extLst>
          </p:cNvPr>
          <p:cNvSpPr/>
          <p:nvPr/>
        </p:nvSpPr>
        <p:spPr>
          <a:xfrm>
            <a:off x="1028013" y="3733384"/>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F4FE41FC-C9B4-4A6E-C771-D9EBB406A0B1}"/>
              </a:ext>
            </a:extLst>
          </p:cNvPr>
          <p:cNvSpPr/>
          <p:nvPr/>
        </p:nvSpPr>
        <p:spPr>
          <a:xfrm>
            <a:off x="1028012" y="3431268"/>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F1594E52-2A13-5C67-D8BC-B904BAFE7F16}"/>
              </a:ext>
            </a:extLst>
          </p:cNvPr>
          <p:cNvSpPr/>
          <p:nvPr/>
        </p:nvSpPr>
        <p:spPr>
          <a:xfrm>
            <a:off x="1028011" y="3129152"/>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 name="Google Shape;783;p76">
            <a:extLst>
              <a:ext uri="{FF2B5EF4-FFF2-40B4-BE49-F238E27FC236}">
                <a16:creationId xmlns:a16="http://schemas.microsoft.com/office/drawing/2014/main" id="{4E57DA10-8505-023A-AC70-38CE6BD53578}"/>
              </a:ext>
            </a:extLst>
          </p:cNvPr>
          <p:cNvGrpSpPr/>
          <p:nvPr/>
        </p:nvGrpSpPr>
        <p:grpSpPr>
          <a:xfrm>
            <a:off x="10492548" y="3835630"/>
            <a:ext cx="625166" cy="614978"/>
            <a:chOff x="7813889" y="2330318"/>
            <a:chExt cx="517800" cy="517800"/>
          </a:xfrm>
          <a:solidFill>
            <a:srgbClr val="12CB5A"/>
          </a:solidFill>
        </p:grpSpPr>
        <p:sp>
          <p:nvSpPr>
            <p:cNvPr id="27" name="Google Shape;784;p76">
              <a:extLst>
                <a:ext uri="{FF2B5EF4-FFF2-40B4-BE49-F238E27FC236}">
                  <a16:creationId xmlns:a16="http://schemas.microsoft.com/office/drawing/2014/main" id="{842F4719-7328-A065-7046-7D1059D806DD}"/>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28" name="Google Shape;785;p76">
              <a:extLst>
                <a:ext uri="{FF2B5EF4-FFF2-40B4-BE49-F238E27FC236}">
                  <a16:creationId xmlns:a16="http://schemas.microsoft.com/office/drawing/2014/main" id="{0A812AF6-58B5-81A9-2C8E-4CB2914C66EF}"/>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Sans"/>
                <a:ea typeface="DM Sans"/>
                <a:cs typeface="DM Sans"/>
                <a:sym typeface="DM Sans"/>
              </a:endParaRPr>
            </a:p>
          </p:txBody>
        </p:sp>
      </p:grpSp>
    </p:spTree>
    <p:extLst>
      <p:ext uri="{BB962C8B-B14F-4D97-AF65-F5344CB8AC3E}">
        <p14:creationId xmlns:p14="http://schemas.microsoft.com/office/powerpoint/2010/main" val="14073247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84</a:t>
            </a:fld>
            <a:endParaRPr/>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6" name="TextBox 5">
            <a:extLst>
              <a:ext uri="{FF2B5EF4-FFF2-40B4-BE49-F238E27FC236}">
                <a16:creationId xmlns:a16="http://schemas.microsoft.com/office/drawing/2014/main" id="{E413C292-B91D-2826-FED5-F1D6EF9013B6}"/>
              </a:ext>
            </a:extLst>
          </p:cNvPr>
          <p:cNvSpPr txBox="1"/>
          <p:nvPr/>
        </p:nvSpPr>
        <p:spPr>
          <a:xfrm>
            <a:off x="2684937" y="-2432592"/>
            <a:ext cx="7406775" cy="2554545"/>
          </a:xfrm>
          <a:prstGeom prst="rect">
            <a:avLst/>
          </a:prstGeom>
          <a:noFill/>
        </p:spPr>
        <p:txBody>
          <a:bodyPr wrap="square" rtlCol="0">
            <a:spAutoFit/>
          </a:bodyPr>
          <a:lstStyle/>
          <a:p>
            <a:r>
              <a:rPr lang="en-US" sz="2000" b="1" dirty="0">
                <a:solidFill>
                  <a:srgbClr val="0070C0"/>
                </a:solidFill>
                <a:latin typeface="Courier" pitchFamily="2" charset="0"/>
              </a:rPr>
              <a:t>def</a:t>
            </a:r>
            <a:r>
              <a:rPr lang="en-US" sz="2000" b="1" dirty="0">
                <a:latin typeface="Courier" pitchFamily="2" charset="0"/>
              </a:rPr>
              <a:t> </a:t>
            </a:r>
            <a:r>
              <a:rPr lang="en-US" sz="2000" dirty="0" err="1">
                <a:solidFill>
                  <a:srgbClr val="2F95A0"/>
                </a:solidFill>
                <a:latin typeface="Courier" pitchFamily="2" charset="0"/>
              </a:rPr>
              <a:t>test_will_do_the_right_thing</a:t>
            </a:r>
            <a:r>
              <a:rPr lang="en-US" sz="2000" b="1" dirty="0">
                <a:latin typeface="Courier" pitchFamily="2" charset="0"/>
              </a:rPr>
              <a:t>():</a:t>
            </a:r>
          </a:p>
          <a:p>
            <a:r>
              <a:rPr lang="en-US" sz="2000" dirty="0">
                <a:latin typeface="Courier" pitchFamily="2" charset="0"/>
              </a:rPr>
              <a:t>    </a:t>
            </a:r>
            <a:r>
              <a:rPr lang="en-US" sz="2000" dirty="0" err="1">
                <a:latin typeface="Courier" pitchFamily="2" charset="0"/>
              </a:rPr>
              <a:t>input_dfs</a:t>
            </a:r>
            <a:r>
              <a:rPr lang="en-US" sz="2000" dirty="0">
                <a:latin typeface="Courier" pitchFamily="2" charset="0"/>
              </a:rPr>
              <a:t> = </a:t>
            </a:r>
            <a:r>
              <a:rPr lang="en-US" sz="2000" dirty="0" err="1">
                <a:latin typeface="Courier" pitchFamily="2" charset="0"/>
              </a:rPr>
              <a:t>setup_dataframes</a:t>
            </a:r>
            <a:r>
              <a:rPr lang="en-US" sz="2000" dirty="0">
                <a:latin typeface="Courier" pitchFamily="2" charset="0"/>
              </a:rPr>
              <a:t>()</a:t>
            </a:r>
          </a:p>
          <a:p>
            <a:endParaRPr lang="en-US" sz="2000" dirty="0">
              <a:latin typeface="Courier" pitchFamily="2" charset="0"/>
            </a:endParaRPr>
          </a:p>
          <a:p>
            <a:r>
              <a:rPr lang="en-US" sz="2000" dirty="0">
                <a:latin typeface="Courier" pitchFamily="2" charset="0"/>
              </a:rPr>
              <a:t>    </a:t>
            </a:r>
            <a:r>
              <a:rPr lang="en-US" sz="2000" dirty="0" err="1">
                <a:latin typeface="Courier" pitchFamily="2" charset="0"/>
              </a:rPr>
              <a:t>output_df</a:t>
            </a:r>
            <a:r>
              <a:rPr lang="en-US" sz="2000" dirty="0">
                <a:latin typeface="Courier" pitchFamily="2" charset="0"/>
              </a:rPr>
              <a:t> = transform(</a:t>
            </a:r>
            <a:r>
              <a:rPr lang="en-US" sz="2000" dirty="0" err="1">
                <a:latin typeface="Courier" pitchFamily="2" charset="0"/>
              </a:rPr>
              <a:t>input_dfs</a:t>
            </a:r>
            <a:r>
              <a:rPr lang="en-US" sz="2000" dirty="0">
                <a:latin typeface="Courier" pitchFamily="2" charset="0"/>
              </a:rPr>
              <a:t>)</a:t>
            </a:r>
          </a:p>
          <a:p>
            <a:endParaRPr lang="en-US" sz="2000" dirty="0">
              <a:latin typeface="Courier" pitchFamily="2" charset="0"/>
            </a:endParaRPr>
          </a:p>
          <a:p>
            <a:r>
              <a:rPr lang="en-US" sz="2000" dirty="0">
                <a:latin typeface="Courier" pitchFamily="2" charset="0"/>
              </a:rPr>
              <a:t>    </a:t>
            </a:r>
            <a:r>
              <a:rPr lang="en-US" sz="2000" dirty="0" err="1">
                <a:latin typeface="Courier" pitchFamily="2" charset="0"/>
              </a:rPr>
              <a:t>output_json</a:t>
            </a:r>
            <a:r>
              <a:rPr lang="en-US" sz="2000" dirty="0">
                <a:latin typeface="Courier" pitchFamily="2" charset="0"/>
              </a:rPr>
              <a:t> = </a:t>
            </a:r>
            <a:r>
              <a:rPr lang="en-CA" sz="2000" dirty="0" err="1">
                <a:latin typeface="Courier" pitchFamily="2" charset="0"/>
              </a:rPr>
              <a:t>data_frame_to_json</a:t>
            </a:r>
            <a:r>
              <a:rPr lang="en-CA" sz="2000" dirty="0">
                <a:latin typeface="Courier" pitchFamily="2" charset="0"/>
              </a:rPr>
              <a:t>(</a:t>
            </a:r>
            <a:r>
              <a:rPr lang="en-CA" sz="2000" dirty="0" err="1">
                <a:latin typeface="Courier" pitchFamily="2" charset="0"/>
              </a:rPr>
              <a:t>actual_df</a:t>
            </a:r>
            <a:r>
              <a:rPr lang="en-CA" sz="2000" dirty="0">
                <a:latin typeface="Courier" pitchFamily="2" charset="0"/>
              </a:rPr>
              <a:t>) </a:t>
            </a:r>
            <a:endParaRPr lang="en-US" sz="2000" dirty="0">
              <a:latin typeface="Courier" pitchFamily="2" charset="0"/>
            </a:endParaRPr>
          </a:p>
          <a:p>
            <a:r>
              <a:rPr lang="en-US" sz="2000" dirty="0">
                <a:latin typeface="Courier" pitchFamily="2" charset="0"/>
              </a:rPr>
              <a:t>    assert </a:t>
            </a:r>
            <a:r>
              <a:rPr lang="en-CA" sz="2000" dirty="0" err="1">
                <a:latin typeface="Courier" pitchFamily="2" charset="0"/>
              </a:rPr>
              <a:t>output_json</a:t>
            </a:r>
            <a:r>
              <a:rPr lang="en-CA" sz="2000" dirty="0">
                <a:latin typeface="Courier" pitchFamily="2" charset="0"/>
              </a:rPr>
              <a:t>== </a:t>
            </a:r>
            <a:r>
              <a:rPr lang="en-CA" sz="2000" dirty="0" err="1">
                <a:latin typeface="Courier" pitchFamily="2" charset="0"/>
              </a:rPr>
              <a:t>expected_json</a:t>
            </a:r>
            <a:r>
              <a:rPr lang="en-CA" sz="2000" dirty="0">
                <a:latin typeface="Courier" pitchFamily="2" charset="0"/>
              </a:rPr>
              <a:t>()</a:t>
            </a:r>
            <a:endParaRPr lang="en-US" sz="2000" dirty="0">
              <a:latin typeface="Courier" pitchFamily="2" charset="0"/>
            </a:endParaRPr>
          </a:p>
          <a:p>
            <a:endParaRPr lang="en-US" sz="2000" b="1" dirty="0">
              <a:latin typeface="Courier" pitchFamily="2" charset="0"/>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751339" y="1032287"/>
            <a:ext cx="10655112" cy="830997"/>
          </a:xfrm>
          <a:prstGeom prst="rect">
            <a:avLst/>
          </a:prstGeom>
          <a:noFill/>
          <a:ln w="38100">
            <a:noFill/>
          </a:ln>
        </p:spPr>
        <p:txBody>
          <a:bodyPr wrap="square" rtlCol="0">
            <a:spAutoFit/>
          </a:bodyPr>
          <a:lstStyle/>
          <a:p>
            <a:pPr lvl="0"/>
            <a:r>
              <a:rPr lang="en-CA" sz="1600" b="1" dirty="0">
                <a:solidFill>
                  <a:srgbClr val="0033B3"/>
                </a:solidFill>
                <a:latin typeface="Courier New"/>
                <a:ea typeface="Courier New"/>
                <a:cs typeface="Courier New"/>
                <a:sym typeface="Courier New"/>
              </a:rPr>
              <a:t>def </a:t>
            </a:r>
            <a:r>
              <a:rPr lang="en-CA" sz="1600" b="1" dirty="0" err="1">
                <a:solidFill>
                  <a:srgbClr val="00627A"/>
                </a:solidFill>
                <a:latin typeface="Courier New"/>
                <a:ea typeface="Courier New"/>
                <a:cs typeface="Courier New"/>
                <a:sym typeface="Courier New"/>
              </a:rPr>
              <a:t>test_will_count_mobile_reviews_without_matching_checkins</a:t>
            </a:r>
            <a:endParaRPr lang="en-CA" sz="1600" b="1" dirty="0">
              <a:solidFill>
                <a:srgbClr val="00627A"/>
              </a:solidFill>
              <a:latin typeface="Courier New"/>
              <a:ea typeface="Courier New"/>
              <a:cs typeface="Courier New"/>
              <a:sym typeface="Courier New"/>
            </a:endParaRPr>
          </a:p>
          <a:p>
            <a:pPr lvl="0"/>
            <a:r>
              <a:rPr lang="en-CA" sz="1600" b="1" dirty="0">
                <a:solidFill>
                  <a:srgbClr val="080808"/>
                </a:solidFill>
                <a:latin typeface="Courier New"/>
                <a:ea typeface="Courier New"/>
                <a:cs typeface="Courier New"/>
                <a:sym typeface="Courier New"/>
              </a:rPr>
              <a:t>(spark: </a:t>
            </a:r>
            <a:r>
              <a:rPr lang="en-CA" sz="1600" b="1" dirty="0" err="1">
                <a:latin typeface="Courier New"/>
                <a:ea typeface="Courier New"/>
                <a:cs typeface="Courier New"/>
                <a:sym typeface="Courier New"/>
              </a:rPr>
              <a:t>SparkSession</a:t>
            </a:r>
            <a:r>
              <a:rPr lang="en-CA" sz="1600" b="1" dirty="0">
                <a:solidFill>
                  <a:srgbClr val="080808"/>
                </a:solidFill>
                <a:latin typeface="Courier New"/>
                <a:ea typeface="Courier New"/>
                <a:cs typeface="Courier New"/>
                <a:sym typeface="Courier New"/>
              </a:rPr>
              <a:t>) -&gt; </a:t>
            </a:r>
            <a:r>
              <a:rPr lang="en-CA" sz="1600" b="1" dirty="0">
                <a:solidFill>
                  <a:srgbClr val="0033B3"/>
                </a:solidFill>
                <a:latin typeface="Courier New"/>
                <a:ea typeface="Courier New"/>
                <a:cs typeface="Courier New"/>
                <a:sym typeface="Courier New"/>
              </a:rPr>
              <a:t>None</a:t>
            </a:r>
            <a:r>
              <a:rPr lang="en-CA" sz="1600" b="1" dirty="0">
                <a:solidFill>
                  <a:srgbClr val="080808"/>
                </a:solidFill>
                <a:latin typeface="Courier New"/>
                <a:ea typeface="Courier New"/>
                <a:cs typeface="Courier New"/>
                <a:sym typeface="Courier New"/>
              </a:rPr>
              <a:t>:</a:t>
            </a:r>
          </a:p>
          <a:p>
            <a:pPr lvl="0"/>
            <a:r>
              <a:rPr lang="en-CA" sz="1600" b="1" dirty="0">
                <a:solidFill>
                  <a:srgbClr val="080808"/>
                </a:solidFill>
                <a:latin typeface="Courier New"/>
                <a:ea typeface="Courier New"/>
                <a:cs typeface="Courier New"/>
                <a:sym typeface="Courier New"/>
              </a:rPr>
              <a:t>  </a:t>
            </a:r>
            <a:endParaRPr lang="en-US" sz="2000" b="1" dirty="0">
              <a:latin typeface="Courier" pitchFamily="2" charset="0"/>
            </a:endParaRPr>
          </a:p>
        </p:txBody>
      </p:sp>
      <p:sp>
        <p:nvSpPr>
          <p:cNvPr id="4" name="Rectangle 3">
            <a:extLst>
              <a:ext uri="{FF2B5EF4-FFF2-40B4-BE49-F238E27FC236}">
                <a16:creationId xmlns:a16="http://schemas.microsoft.com/office/drawing/2014/main" id="{84DFD350-95FE-90D1-66FE-107E28D1C16D}"/>
              </a:ext>
            </a:extLst>
          </p:cNvPr>
          <p:cNvSpPr/>
          <p:nvPr/>
        </p:nvSpPr>
        <p:spPr>
          <a:xfrm>
            <a:off x="1028016" y="1639022"/>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76E01B9-5923-C0E3-F4DC-57F9A970EEE3}"/>
              </a:ext>
            </a:extLst>
          </p:cNvPr>
          <p:cNvSpPr/>
          <p:nvPr/>
        </p:nvSpPr>
        <p:spPr>
          <a:xfrm>
            <a:off x="1028017" y="1940421"/>
            <a:ext cx="9241971" cy="228600"/>
          </a:xfrm>
          <a:prstGeom prst="rect">
            <a:avLst/>
          </a:prstGeom>
          <a:solidFill>
            <a:schemeClr val="bg1">
              <a:lumMod val="9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3D564D97-C0E6-E89D-A98F-66B14D038230}"/>
              </a:ext>
            </a:extLst>
          </p:cNvPr>
          <p:cNvSpPr/>
          <p:nvPr/>
        </p:nvSpPr>
        <p:spPr>
          <a:xfrm>
            <a:off x="1028019" y="2231395"/>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1CC67C1-B3D3-4ABE-021E-139DD4F9C395}"/>
              </a:ext>
            </a:extLst>
          </p:cNvPr>
          <p:cNvSpPr/>
          <p:nvPr/>
        </p:nvSpPr>
        <p:spPr>
          <a:xfrm>
            <a:off x="1028018" y="2531895"/>
            <a:ext cx="9241971" cy="228600"/>
          </a:xfrm>
          <a:prstGeom prst="rect">
            <a:avLst/>
          </a:prstGeom>
          <a:solidFill>
            <a:schemeClr val="bg1">
              <a:lumMod val="9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456A6BC5-0464-E0F8-DFDC-8C462FF9624B}"/>
              </a:ext>
            </a:extLst>
          </p:cNvPr>
          <p:cNvSpPr/>
          <p:nvPr/>
        </p:nvSpPr>
        <p:spPr>
          <a:xfrm>
            <a:off x="1028691" y="2832360"/>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16D64BA4-4FA7-5A87-0C8D-CAAFD711C57F}"/>
              </a:ext>
            </a:extLst>
          </p:cNvPr>
          <p:cNvSpPr/>
          <p:nvPr/>
        </p:nvSpPr>
        <p:spPr>
          <a:xfrm>
            <a:off x="1028003" y="4047175"/>
            <a:ext cx="9241971" cy="228600"/>
          </a:xfrm>
          <a:prstGeom prst="rect">
            <a:avLst/>
          </a:prstGeom>
          <a:solidFill>
            <a:srgbClr val="F16047"/>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4EEAC0E-9C8F-63ED-40DC-B546A08B815C}"/>
              </a:ext>
            </a:extLst>
          </p:cNvPr>
          <p:cNvSpPr/>
          <p:nvPr/>
        </p:nvSpPr>
        <p:spPr>
          <a:xfrm>
            <a:off x="1028013" y="3733384"/>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F4FE41FC-C9B4-4A6E-C771-D9EBB406A0B1}"/>
              </a:ext>
            </a:extLst>
          </p:cNvPr>
          <p:cNvSpPr/>
          <p:nvPr/>
        </p:nvSpPr>
        <p:spPr>
          <a:xfrm>
            <a:off x="1028012" y="3431268"/>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F1594E52-2A13-5C67-D8BC-B904BAFE7F16}"/>
              </a:ext>
            </a:extLst>
          </p:cNvPr>
          <p:cNvSpPr/>
          <p:nvPr/>
        </p:nvSpPr>
        <p:spPr>
          <a:xfrm>
            <a:off x="1028011" y="3129152"/>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 name="Google Shape;783;p76">
            <a:extLst>
              <a:ext uri="{FF2B5EF4-FFF2-40B4-BE49-F238E27FC236}">
                <a16:creationId xmlns:a16="http://schemas.microsoft.com/office/drawing/2014/main" id="{4E57DA10-8505-023A-AC70-38CE6BD53578}"/>
              </a:ext>
            </a:extLst>
          </p:cNvPr>
          <p:cNvGrpSpPr/>
          <p:nvPr/>
        </p:nvGrpSpPr>
        <p:grpSpPr>
          <a:xfrm>
            <a:off x="10492548" y="3835630"/>
            <a:ext cx="625166" cy="614978"/>
            <a:chOff x="7813889" y="2330318"/>
            <a:chExt cx="517800" cy="517800"/>
          </a:xfrm>
          <a:solidFill>
            <a:srgbClr val="12CB5A"/>
          </a:solidFill>
        </p:grpSpPr>
        <p:sp>
          <p:nvSpPr>
            <p:cNvPr id="27" name="Google Shape;784;p76">
              <a:extLst>
                <a:ext uri="{FF2B5EF4-FFF2-40B4-BE49-F238E27FC236}">
                  <a16:creationId xmlns:a16="http://schemas.microsoft.com/office/drawing/2014/main" id="{842F4719-7328-A065-7046-7D1059D806DD}"/>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28" name="Google Shape;785;p76">
              <a:extLst>
                <a:ext uri="{FF2B5EF4-FFF2-40B4-BE49-F238E27FC236}">
                  <a16:creationId xmlns:a16="http://schemas.microsoft.com/office/drawing/2014/main" id="{0A812AF6-58B5-81A9-2C8E-4CB2914C66EF}"/>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Sans"/>
                <a:ea typeface="DM Sans"/>
                <a:cs typeface="DM Sans"/>
                <a:sym typeface="DM Sans"/>
              </a:endParaRPr>
            </a:p>
          </p:txBody>
        </p:sp>
      </p:grpSp>
    </p:spTree>
    <p:extLst>
      <p:ext uri="{BB962C8B-B14F-4D97-AF65-F5344CB8AC3E}">
        <p14:creationId xmlns:p14="http://schemas.microsoft.com/office/powerpoint/2010/main" val="376394763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85</a:t>
            </a:fld>
            <a:endParaRPr/>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751339" y="1032287"/>
            <a:ext cx="10655112" cy="830997"/>
          </a:xfrm>
          <a:prstGeom prst="rect">
            <a:avLst/>
          </a:prstGeom>
          <a:noFill/>
          <a:ln w="38100">
            <a:noFill/>
          </a:ln>
        </p:spPr>
        <p:txBody>
          <a:bodyPr wrap="square" rtlCol="0">
            <a:spAutoFit/>
          </a:bodyPr>
          <a:lstStyle/>
          <a:p>
            <a:pPr lvl="0"/>
            <a:r>
              <a:rPr lang="en-CA" sz="1600" b="1" dirty="0">
                <a:solidFill>
                  <a:srgbClr val="0033B3"/>
                </a:solidFill>
                <a:latin typeface="Courier New"/>
                <a:ea typeface="Courier New"/>
                <a:cs typeface="Courier New"/>
                <a:sym typeface="Courier New"/>
              </a:rPr>
              <a:t>def </a:t>
            </a:r>
            <a:r>
              <a:rPr lang="en-CA" sz="1600" b="1" dirty="0" err="1">
                <a:solidFill>
                  <a:srgbClr val="00627A"/>
                </a:solidFill>
                <a:latin typeface="Courier New"/>
                <a:ea typeface="Courier New"/>
                <a:cs typeface="Courier New"/>
                <a:sym typeface="Courier New"/>
              </a:rPr>
              <a:t>test_will_count_mobile_reviews_without_matching_checkins</a:t>
            </a:r>
            <a:endParaRPr lang="en-CA" sz="1600" b="1" dirty="0">
              <a:solidFill>
                <a:srgbClr val="00627A"/>
              </a:solidFill>
              <a:latin typeface="Courier New"/>
              <a:ea typeface="Courier New"/>
              <a:cs typeface="Courier New"/>
              <a:sym typeface="Courier New"/>
            </a:endParaRPr>
          </a:p>
          <a:p>
            <a:pPr lvl="0"/>
            <a:r>
              <a:rPr lang="en-CA" sz="1600" b="1" dirty="0">
                <a:solidFill>
                  <a:srgbClr val="080808"/>
                </a:solidFill>
                <a:latin typeface="Courier New"/>
                <a:ea typeface="Courier New"/>
                <a:cs typeface="Courier New"/>
                <a:sym typeface="Courier New"/>
              </a:rPr>
              <a:t>(spark: </a:t>
            </a:r>
            <a:r>
              <a:rPr lang="en-CA" sz="1600" b="1" dirty="0" err="1">
                <a:latin typeface="Courier New"/>
                <a:ea typeface="Courier New"/>
                <a:cs typeface="Courier New"/>
                <a:sym typeface="Courier New"/>
              </a:rPr>
              <a:t>SparkSession</a:t>
            </a:r>
            <a:r>
              <a:rPr lang="en-CA" sz="1600" b="1" dirty="0">
                <a:solidFill>
                  <a:srgbClr val="080808"/>
                </a:solidFill>
                <a:latin typeface="Courier New"/>
                <a:ea typeface="Courier New"/>
                <a:cs typeface="Courier New"/>
                <a:sym typeface="Courier New"/>
              </a:rPr>
              <a:t>) -&gt; </a:t>
            </a:r>
            <a:r>
              <a:rPr lang="en-CA" sz="1600" b="1" dirty="0">
                <a:solidFill>
                  <a:srgbClr val="0033B3"/>
                </a:solidFill>
                <a:latin typeface="Courier New"/>
                <a:ea typeface="Courier New"/>
                <a:cs typeface="Courier New"/>
                <a:sym typeface="Courier New"/>
              </a:rPr>
              <a:t>None</a:t>
            </a:r>
            <a:r>
              <a:rPr lang="en-CA" sz="1600" b="1" dirty="0">
                <a:solidFill>
                  <a:srgbClr val="080808"/>
                </a:solidFill>
                <a:latin typeface="Courier New"/>
                <a:ea typeface="Courier New"/>
                <a:cs typeface="Courier New"/>
                <a:sym typeface="Courier New"/>
              </a:rPr>
              <a:t>:</a:t>
            </a:r>
          </a:p>
          <a:p>
            <a:pPr lvl="0"/>
            <a:r>
              <a:rPr lang="en-CA" sz="1600" b="1" dirty="0">
                <a:solidFill>
                  <a:srgbClr val="080808"/>
                </a:solidFill>
                <a:latin typeface="Courier New"/>
                <a:ea typeface="Courier New"/>
                <a:cs typeface="Courier New"/>
                <a:sym typeface="Courier New"/>
              </a:rPr>
              <a:t>  </a:t>
            </a:r>
            <a:endParaRPr lang="en-US" sz="2000" b="1" dirty="0">
              <a:latin typeface="Courier" pitchFamily="2" charset="0"/>
            </a:endParaRPr>
          </a:p>
        </p:txBody>
      </p:sp>
      <p:sp>
        <p:nvSpPr>
          <p:cNvPr id="4" name="Rectangle 3">
            <a:extLst>
              <a:ext uri="{FF2B5EF4-FFF2-40B4-BE49-F238E27FC236}">
                <a16:creationId xmlns:a16="http://schemas.microsoft.com/office/drawing/2014/main" id="{84DFD350-95FE-90D1-66FE-107E28D1C16D}"/>
              </a:ext>
            </a:extLst>
          </p:cNvPr>
          <p:cNvSpPr/>
          <p:nvPr/>
        </p:nvSpPr>
        <p:spPr>
          <a:xfrm>
            <a:off x="1028016" y="1639022"/>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76E01B9-5923-C0E3-F4DC-57F9A970EEE3}"/>
              </a:ext>
            </a:extLst>
          </p:cNvPr>
          <p:cNvSpPr/>
          <p:nvPr/>
        </p:nvSpPr>
        <p:spPr>
          <a:xfrm>
            <a:off x="1028017" y="1940421"/>
            <a:ext cx="9241971" cy="228600"/>
          </a:xfrm>
          <a:prstGeom prst="rect">
            <a:avLst/>
          </a:prstGeom>
          <a:solidFill>
            <a:schemeClr val="bg1">
              <a:lumMod val="9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3D564D97-C0E6-E89D-A98F-66B14D038230}"/>
              </a:ext>
            </a:extLst>
          </p:cNvPr>
          <p:cNvSpPr/>
          <p:nvPr/>
        </p:nvSpPr>
        <p:spPr>
          <a:xfrm>
            <a:off x="1028019" y="2231395"/>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1CC67C1-B3D3-4ABE-021E-139DD4F9C395}"/>
              </a:ext>
            </a:extLst>
          </p:cNvPr>
          <p:cNvSpPr/>
          <p:nvPr/>
        </p:nvSpPr>
        <p:spPr>
          <a:xfrm>
            <a:off x="1028018" y="2531895"/>
            <a:ext cx="9241971" cy="228600"/>
          </a:xfrm>
          <a:prstGeom prst="rect">
            <a:avLst/>
          </a:prstGeom>
          <a:solidFill>
            <a:schemeClr val="bg1">
              <a:lumMod val="9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456A6BC5-0464-E0F8-DFDC-8C462FF9624B}"/>
              </a:ext>
            </a:extLst>
          </p:cNvPr>
          <p:cNvSpPr/>
          <p:nvPr/>
        </p:nvSpPr>
        <p:spPr>
          <a:xfrm>
            <a:off x="1028691" y="2832360"/>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16D64BA4-4FA7-5A87-0C8D-CAAFD711C57F}"/>
              </a:ext>
            </a:extLst>
          </p:cNvPr>
          <p:cNvSpPr/>
          <p:nvPr/>
        </p:nvSpPr>
        <p:spPr>
          <a:xfrm>
            <a:off x="1028011" y="3721330"/>
            <a:ext cx="9241971" cy="228600"/>
          </a:xfrm>
          <a:prstGeom prst="rect">
            <a:avLst/>
          </a:prstGeom>
          <a:solidFill>
            <a:srgbClr val="F16047"/>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4EEAC0E-9C8F-63ED-40DC-B546A08B815C}"/>
              </a:ext>
            </a:extLst>
          </p:cNvPr>
          <p:cNvSpPr/>
          <p:nvPr/>
        </p:nvSpPr>
        <p:spPr>
          <a:xfrm>
            <a:off x="1028011" y="4030036"/>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F4FE41FC-C9B4-4A6E-C771-D9EBB406A0B1}"/>
              </a:ext>
            </a:extLst>
          </p:cNvPr>
          <p:cNvSpPr/>
          <p:nvPr/>
        </p:nvSpPr>
        <p:spPr>
          <a:xfrm>
            <a:off x="1028012" y="3431268"/>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F1594E52-2A13-5C67-D8BC-B904BAFE7F16}"/>
              </a:ext>
            </a:extLst>
          </p:cNvPr>
          <p:cNvSpPr/>
          <p:nvPr/>
        </p:nvSpPr>
        <p:spPr>
          <a:xfrm>
            <a:off x="1028011" y="3129152"/>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 name="Google Shape;783;p76">
            <a:extLst>
              <a:ext uri="{FF2B5EF4-FFF2-40B4-BE49-F238E27FC236}">
                <a16:creationId xmlns:a16="http://schemas.microsoft.com/office/drawing/2014/main" id="{4E57DA10-8505-023A-AC70-38CE6BD53578}"/>
              </a:ext>
            </a:extLst>
          </p:cNvPr>
          <p:cNvGrpSpPr/>
          <p:nvPr/>
        </p:nvGrpSpPr>
        <p:grpSpPr>
          <a:xfrm>
            <a:off x="10472503" y="3525221"/>
            <a:ext cx="625166" cy="614978"/>
            <a:chOff x="7813889" y="2330318"/>
            <a:chExt cx="517800" cy="517800"/>
          </a:xfrm>
          <a:solidFill>
            <a:srgbClr val="12CB5A"/>
          </a:solidFill>
        </p:grpSpPr>
        <p:sp>
          <p:nvSpPr>
            <p:cNvPr id="27" name="Google Shape;784;p76">
              <a:extLst>
                <a:ext uri="{FF2B5EF4-FFF2-40B4-BE49-F238E27FC236}">
                  <a16:creationId xmlns:a16="http://schemas.microsoft.com/office/drawing/2014/main" id="{842F4719-7328-A065-7046-7D1059D806DD}"/>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28" name="Google Shape;785;p76">
              <a:extLst>
                <a:ext uri="{FF2B5EF4-FFF2-40B4-BE49-F238E27FC236}">
                  <a16:creationId xmlns:a16="http://schemas.microsoft.com/office/drawing/2014/main" id="{0A812AF6-58B5-81A9-2C8E-4CB2914C66EF}"/>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Sans"/>
                <a:ea typeface="DM Sans"/>
                <a:cs typeface="DM Sans"/>
                <a:sym typeface="DM Sans"/>
              </a:endParaRPr>
            </a:p>
          </p:txBody>
        </p:sp>
      </p:grpSp>
    </p:spTree>
    <p:extLst>
      <p:ext uri="{BB962C8B-B14F-4D97-AF65-F5344CB8AC3E}">
        <p14:creationId xmlns:p14="http://schemas.microsoft.com/office/powerpoint/2010/main" val="377212981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86</a:t>
            </a:fld>
            <a:endParaRPr/>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751339" y="1032287"/>
            <a:ext cx="10655112" cy="830997"/>
          </a:xfrm>
          <a:prstGeom prst="rect">
            <a:avLst/>
          </a:prstGeom>
          <a:noFill/>
          <a:ln w="38100">
            <a:noFill/>
          </a:ln>
        </p:spPr>
        <p:txBody>
          <a:bodyPr wrap="square" rtlCol="0">
            <a:spAutoFit/>
          </a:bodyPr>
          <a:lstStyle/>
          <a:p>
            <a:pPr lvl="0"/>
            <a:r>
              <a:rPr lang="en-CA" sz="1600" b="1" dirty="0">
                <a:solidFill>
                  <a:srgbClr val="0033B3"/>
                </a:solidFill>
                <a:latin typeface="Courier New"/>
                <a:ea typeface="Courier New"/>
                <a:cs typeface="Courier New"/>
                <a:sym typeface="Courier New"/>
              </a:rPr>
              <a:t>def </a:t>
            </a:r>
            <a:r>
              <a:rPr lang="en-CA" sz="1600" b="1" dirty="0" err="1">
                <a:solidFill>
                  <a:srgbClr val="00627A"/>
                </a:solidFill>
                <a:latin typeface="Courier New"/>
                <a:ea typeface="Courier New"/>
                <a:cs typeface="Courier New"/>
                <a:sym typeface="Courier New"/>
              </a:rPr>
              <a:t>test_will_count_mobile_reviews_without_matching_checkins</a:t>
            </a:r>
            <a:endParaRPr lang="en-CA" sz="1600" b="1" dirty="0">
              <a:solidFill>
                <a:srgbClr val="00627A"/>
              </a:solidFill>
              <a:latin typeface="Courier New"/>
              <a:ea typeface="Courier New"/>
              <a:cs typeface="Courier New"/>
              <a:sym typeface="Courier New"/>
            </a:endParaRPr>
          </a:p>
          <a:p>
            <a:pPr lvl="0"/>
            <a:r>
              <a:rPr lang="en-CA" sz="1600" b="1" dirty="0">
                <a:solidFill>
                  <a:srgbClr val="080808"/>
                </a:solidFill>
                <a:latin typeface="Courier New"/>
                <a:ea typeface="Courier New"/>
                <a:cs typeface="Courier New"/>
                <a:sym typeface="Courier New"/>
              </a:rPr>
              <a:t>(spark: </a:t>
            </a:r>
            <a:r>
              <a:rPr lang="en-CA" sz="1600" b="1" dirty="0" err="1">
                <a:latin typeface="Courier New"/>
                <a:ea typeface="Courier New"/>
                <a:cs typeface="Courier New"/>
                <a:sym typeface="Courier New"/>
              </a:rPr>
              <a:t>SparkSession</a:t>
            </a:r>
            <a:r>
              <a:rPr lang="en-CA" sz="1600" b="1" dirty="0">
                <a:solidFill>
                  <a:srgbClr val="080808"/>
                </a:solidFill>
                <a:latin typeface="Courier New"/>
                <a:ea typeface="Courier New"/>
                <a:cs typeface="Courier New"/>
                <a:sym typeface="Courier New"/>
              </a:rPr>
              <a:t>) -&gt; </a:t>
            </a:r>
            <a:r>
              <a:rPr lang="en-CA" sz="1600" b="1" dirty="0">
                <a:solidFill>
                  <a:srgbClr val="0033B3"/>
                </a:solidFill>
                <a:latin typeface="Courier New"/>
                <a:ea typeface="Courier New"/>
                <a:cs typeface="Courier New"/>
                <a:sym typeface="Courier New"/>
              </a:rPr>
              <a:t>None</a:t>
            </a:r>
            <a:r>
              <a:rPr lang="en-CA" sz="1600" b="1" dirty="0">
                <a:solidFill>
                  <a:srgbClr val="080808"/>
                </a:solidFill>
                <a:latin typeface="Courier New"/>
                <a:ea typeface="Courier New"/>
                <a:cs typeface="Courier New"/>
                <a:sym typeface="Courier New"/>
              </a:rPr>
              <a:t>:</a:t>
            </a:r>
          </a:p>
          <a:p>
            <a:pPr lvl="0"/>
            <a:r>
              <a:rPr lang="en-CA" sz="1600" b="1" dirty="0">
                <a:solidFill>
                  <a:srgbClr val="080808"/>
                </a:solidFill>
                <a:latin typeface="Courier New"/>
                <a:ea typeface="Courier New"/>
                <a:cs typeface="Courier New"/>
                <a:sym typeface="Courier New"/>
              </a:rPr>
              <a:t>  </a:t>
            </a:r>
            <a:endParaRPr lang="en-US" sz="2000" b="1" dirty="0">
              <a:latin typeface="Courier" pitchFamily="2" charset="0"/>
            </a:endParaRPr>
          </a:p>
        </p:txBody>
      </p:sp>
      <p:sp>
        <p:nvSpPr>
          <p:cNvPr id="4" name="Rectangle 3">
            <a:extLst>
              <a:ext uri="{FF2B5EF4-FFF2-40B4-BE49-F238E27FC236}">
                <a16:creationId xmlns:a16="http://schemas.microsoft.com/office/drawing/2014/main" id="{84DFD350-95FE-90D1-66FE-107E28D1C16D}"/>
              </a:ext>
            </a:extLst>
          </p:cNvPr>
          <p:cNvSpPr/>
          <p:nvPr/>
        </p:nvSpPr>
        <p:spPr>
          <a:xfrm>
            <a:off x="1028016" y="1639022"/>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76E01B9-5923-C0E3-F4DC-57F9A970EEE3}"/>
              </a:ext>
            </a:extLst>
          </p:cNvPr>
          <p:cNvSpPr/>
          <p:nvPr/>
        </p:nvSpPr>
        <p:spPr>
          <a:xfrm>
            <a:off x="1028017" y="1940421"/>
            <a:ext cx="9241971" cy="228600"/>
          </a:xfrm>
          <a:prstGeom prst="rect">
            <a:avLst/>
          </a:prstGeom>
          <a:solidFill>
            <a:schemeClr val="bg1">
              <a:lumMod val="9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3D564D97-C0E6-E89D-A98F-66B14D038230}"/>
              </a:ext>
            </a:extLst>
          </p:cNvPr>
          <p:cNvSpPr/>
          <p:nvPr/>
        </p:nvSpPr>
        <p:spPr>
          <a:xfrm>
            <a:off x="1028019" y="2231395"/>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1CC67C1-B3D3-4ABE-021E-139DD4F9C395}"/>
              </a:ext>
            </a:extLst>
          </p:cNvPr>
          <p:cNvSpPr/>
          <p:nvPr/>
        </p:nvSpPr>
        <p:spPr>
          <a:xfrm>
            <a:off x="1028018" y="2531895"/>
            <a:ext cx="9241971" cy="228600"/>
          </a:xfrm>
          <a:prstGeom prst="rect">
            <a:avLst/>
          </a:prstGeom>
          <a:solidFill>
            <a:schemeClr val="bg1">
              <a:lumMod val="9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456A6BC5-0464-E0F8-DFDC-8C462FF9624B}"/>
              </a:ext>
            </a:extLst>
          </p:cNvPr>
          <p:cNvSpPr/>
          <p:nvPr/>
        </p:nvSpPr>
        <p:spPr>
          <a:xfrm>
            <a:off x="1028691" y="2832360"/>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16D64BA4-4FA7-5A87-0C8D-CAAFD711C57F}"/>
              </a:ext>
            </a:extLst>
          </p:cNvPr>
          <p:cNvSpPr/>
          <p:nvPr/>
        </p:nvSpPr>
        <p:spPr>
          <a:xfrm>
            <a:off x="1028011" y="3721330"/>
            <a:ext cx="9241971" cy="228600"/>
          </a:xfrm>
          <a:prstGeom prst="rect">
            <a:avLst/>
          </a:prstGeom>
          <a:solidFill>
            <a:srgbClr val="F16047"/>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F4FE41FC-C9B4-4A6E-C771-D9EBB406A0B1}"/>
              </a:ext>
            </a:extLst>
          </p:cNvPr>
          <p:cNvSpPr/>
          <p:nvPr/>
        </p:nvSpPr>
        <p:spPr>
          <a:xfrm>
            <a:off x="1028012" y="3431268"/>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F1594E52-2A13-5C67-D8BC-B904BAFE7F16}"/>
              </a:ext>
            </a:extLst>
          </p:cNvPr>
          <p:cNvSpPr/>
          <p:nvPr/>
        </p:nvSpPr>
        <p:spPr>
          <a:xfrm>
            <a:off x="1028011" y="3129152"/>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 name="Google Shape;783;p76">
            <a:extLst>
              <a:ext uri="{FF2B5EF4-FFF2-40B4-BE49-F238E27FC236}">
                <a16:creationId xmlns:a16="http://schemas.microsoft.com/office/drawing/2014/main" id="{4E57DA10-8505-023A-AC70-38CE6BD53578}"/>
              </a:ext>
            </a:extLst>
          </p:cNvPr>
          <p:cNvGrpSpPr/>
          <p:nvPr/>
        </p:nvGrpSpPr>
        <p:grpSpPr>
          <a:xfrm>
            <a:off x="10472503" y="3525221"/>
            <a:ext cx="625166" cy="614978"/>
            <a:chOff x="7813889" y="2330318"/>
            <a:chExt cx="517800" cy="517800"/>
          </a:xfrm>
          <a:solidFill>
            <a:srgbClr val="12CB5A"/>
          </a:solidFill>
        </p:grpSpPr>
        <p:sp>
          <p:nvSpPr>
            <p:cNvPr id="27" name="Google Shape;784;p76">
              <a:extLst>
                <a:ext uri="{FF2B5EF4-FFF2-40B4-BE49-F238E27FC236}">
                  <a16:creationId xmlns:a16="http://schemas.microsoft.com/office/drawing/2014/main" id="{842F4719-7328-A065-7046-7D1059D806DD}"/>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28" name="Google Shape;785;p76">
              <a:extLst>
                <a:ext uri="{FF2B5EF4-FFF2-40B4-BE49-F238E27FC236}">
                  <a16:creationId xmlns:a16="http://schemas.microsoft.com/office/drawing/2014/main" id="{0A812AF6-58B5-81A9-2C8E-4CB2914C66EF}"/>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Sans"/>
                <a:ea typeface="DM Sans"/>
                <a:cs typeface="DM Sans"/>
                <a:sym typeface="DM Sans"/>
              </a:endParaRPr>
            </a:p>
          </p:txBody>
        </p:sp>
      </p:grpSp>
    </p:spTree>
    <p:extLst>
      <p:ext uri="{BB962C8B-B14F-4D97-AF65-F5344CB8AC3E}">
        <p14:creationId xmlns:p14="http://schemas.microsoft.com/office/powerpoint/2010/main" val="396222953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87</a:t>
            </a:fld>
            <a:endParaRPr/>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751339" y="1032287"/>
            <a:ext cx="10655112" cy="830997"/>
          </a:xfrm>
          <a:prstGeom prst="rect">
            <a:avLst/>
          </a:prstGeom>
          <a:noFill/>
          <a:ln w="38100">
            <a:noFill/>
          </a:ln>
        </p:spPr>
        <p:txBody>
          <a:bodyPr wrap="square" rtlCol="0">
            <a:spAutoFit/>
          </a:bodyPr>
          <a:lstStyle/>
          <a:p>
            <a:pPr lvl="0"/>
            <a:r>
              <a:rPr lang="en-CA" sz="1600" b="1" dirty="0">
                <a:solidFill>
                  <a:srgbClr val="0033B3"/>
                </a:solidFill>
                <a:latin typeface="Courier New"/>
                <a:ea typeface="Courier New"/>
                <a:cs typeface="Courier New"/>
                <a:sym typeface="Courier New"/>
              </a:rPr>
              <a:t>def </a:t>
            </a:r>
            <a:r>
              <a:rPr lang="en-CA" sz="1600" b="1" dirty="0" err="1">
                <a:solidFill>
                  <a:srgbClr val="00627A"/>
                </a:solidFill>
                <a:latin typeface="Courier New"/>
                <a:ea typeface="Courier New"/>
                <a:cs typeface="Courier New"/>
                <a:sym typeface="Courier New"/>
              </a:rPr>
              <a:t>test_will_count_mobile_reviews_without_matching_checkins</a:t>
            </a:r>
            <a:endParaRPr lang="en-CA" sz="1600" b="1" dirty="0">
              <a:solidFill>
                <a:srgbClr val="00627A"/>
              </a:solidFill>
              <a:latin typeface="Courier New"/>
              <a:ea typeface="Courier New"/>
              <a:cs typeface="Courier New"/>
              <a:sym typeface="Courier New"/>
            </a:endParaRPr>
          </a:p>
          <a:p>
            <a:pPr lvl="0"/>
            <a:r>
              <a:rPr lang="en-CA" sz="1600" b="1" dirty="0">
                <a:solidFill>
                  <a:srgbClr val="080808"/>
                </a:solidFill>
                <a:latin typeface="Courier New"/>
                <a:ea typeface="Courier New"/>
                <a:cs typeface="Courier New"/>
                <a:sym typeface="Courier New"/>
              </a:rPr>
              <a:t>(spark: </a:t>
            </a:r>
            <a:r>
              <a:rPr lang="en-CA" sz="1600" b="1" dirty="0" err="1">
                <a:latin typeface="Courier New"/>
                <a:ea typeface="Courier New"/>
                <a:cs typeface="Courier New"/>
                <a:sym typeface="Courier New"/>
              </a:rPr>
              <a:t>SparkSession</a:t>
            </a:r>
            <a:r>
              <a:rPr lang="en-CA" sz="1600" b="1" dirty="0">
                <a:solidFill>
                  <a:srgbClr val="080808"/>
                </a:solidFill>
                <a:latin typeface="Courier New"/>
                <a:ea typeface="Courier New"/>
                <a:cs typeface="Courier New"/>
                <a:sym typeface="Courier New"/>
              </a:rPr>
              <a:t>) -&gt; </a:t>
            </a:r>
            <a:r>
              <a:rPr lang="en-CA" sz="1600" b="1" dirty="0">
                <a:solidFill>
                  <a:srgbClr val="0033B3"/>
                </a:solidFill>
                <a:latin typeface="Courier New"/>
                <a:ea typeface="Courier New"/>
                <a:cs typeface="Courier New"/>
                <a:sym typeface="Courier New"/>
              </a:rPr>
              <a:t>None</a:t>
            </a:r>
            <a:r>
              <a:rPr lang="en-CA" sz="1600" b="1" dirty="0">
                <a:solidFill>
                  <a:srgbClr val="080808"/>
                </a:solidFill>
                <a:latin typeface="Courier New"/>
                <a:ea typeface="Courier New"/>
                <a:cs typeface="Courier New"/>
                <a:sym typeface="Courier New"/>
              </a:rPr>
              <a:t>:</a:t>
            </a:r>
          </a:p>
          <a:p>
            <a:pPr lvl="0"/>
            <a:r>
              <a:rPr lang="en-CA" sz="1600" b="1" dirty="0">
                <a:solidFill>
                  <a:srgbClr val="080808"/>
                </a:solidFill>
                <a:latin typeface="Courier New"/>
                <a:ea typeface="Courier New"/>
                <a:cs typeface="Courier New"/>
                <a:sym typeface="Courier New"/>
              </a:rPr>
              <a:t>  </a:t>
            </a:r>
            <a:endParaRPr lang="en-US" sz="2000" b="1" dirty="0">
              <a:latin typeface="Courier" pitchFamily="2" charset="0"/>
            </a:endParaRPr>
          </a:p>
        </p:txBody>
      </p:sp>
      <p:sp>
        <p:nvSpPr>
          <p:cNvPr id="4" name="Rectangle 3">
            <a:extLst>
              <a:ext uri="{FF2B5EF4-FFF2-40B4-BE49-F238E27FC236}">
                <a16:creationId xmlns:a16="http://schemas.microsoft.com/office/drawing/2014/main" id="{84DFD350-95FE-90D1-66FE-107E28D1C16D}"/>
              </a:ext>
            </a:extLst>
          </p:cNvPr>
          <p:cNvSpPr/>
          <p:nvPr/>
        </p:nvSpPr>
        <p:spPr>
          <a:xfrm>
            <a:off x="1028016" y="1639022"/>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76E01B9-5923-C0E3-F4DC-57F9A970EEE3}"/>
              </a:ext>
            </a:extLst>
          </p:cNvPr>
          <p:cNvSpPr/>
          <p:nvPr/>
        </p:nvSpPr>
        <p:spPr>
          <a:xfrm>
            <a:off x="1028017" y="1940421"/>
            <a:ext cx="9241971" cy="228600"/>
          </a:xfrm>
          <a:prstGeom prst="rect">
            <a:avLst/>
          </a:prstGeom>
          <a:solidFill>
            <a:schemeClr val="bg1">
              <a:lumMod val="9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3D564D97-C0E6-E89D-A98F-66B14D038230}"/>
              </a:ext>
            </a:extLst>
          </p:cNvPr>
          <p:cNvSpPr/>
          <p:nvPr/>
        </p:nvSpPr>
        <p:spPr>
          <a:xfrm>
            <a:off x="1028019" y="2231395"/>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1CC67C1-B3D3-4ABE-021E-139DD4F9C395}"/>
              </a:ext>
            </a:extLst>
          </p:cNvPr>
          <p:cNvSpPr/>
          <p:nvPr/>
        </p:nvSpPr>
        <p:spPr>
          <a:xfrm>
            <a:off x="1028018" y="2531895"/>
            <a:ext cx="9241971" cy="228600"/>
          </a:xfrm>
          <a:prstGeom prst="rect">
            <a:avLst/>
          </a:prstGeom>
          <a:solidFill>
            <a:schemeClr val="bg1">
              <a:lumMod val="9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456A6BC5-0464-E0F8-DFDC-8C462FF9624B}"/>
              </a:ext>
            </a:extLst>
          </p:cNvPr>
          <p:cNvSpPr/>
          <p:nvPr/>
        </p:nvSpPr>
        <p:spPr>
          <a:xfrm>
            <a:off x="1028691" y="2832360"/>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16D64BA4-4FA7-5A87-0C8D-CAAFD711C57F}"/>
              </a:ext>
            </a:extLst>
          </p:cNvPr>
          <p:cNvSpPr/>
          <p:nvPr/>
        </p:nvSpPr>
        <p:spPr>
          <a:xfrm>
            <a:off x="1028009" y="3446210"/>
            <a:ext cx="9241971" cy="228600"/>
          </a:xfrm>
          <a:prstGeom prst="rect">
            <a:avLst/>
          </a:prstGeom>
          <a:solidFill>
            <a:srgbClr val="F16047"/>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F4FE41FC-C9B4-4A6E-C771-D9EBB406A0B1}"/>
              </a:ext>
            </a:extLst>
          </p:cNvPr>
          <p:cNvSpPr/>
          <p:nvPr/>
        </p:nvSpPr>
        <p:spPr>
          <a:xfrm>
            <a:off x="1028009" y="3750646"/>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F1594E52-2A13-5C67-D8BC-B904BAFE7F16}"/>
              </a:ext>
            </a:extLst>
          </p:cNvPr>
          <p:cNvSpPr/>
          <p:nvPr/>
        </p:nvSpPr>
        <p:spPr>
          <a:xfrm>
            <a:off x="1028011" y="3129152"/>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 name="Google Shape;783;p76">
            <a:extLst>
              <a:ext uri="{FF2B5EF4-FFF2-40B4-BE49-F238E27FC236}">
                <a16:creationId xmlns:a16="http://schemas.microsoft.com/office/drawing/2014/main" id="{4E57DA10-8505-023A-AC70-38CE6BD53578}"/>
              </a:ext>
            </a:extLst>
          </p:cNvPr>
          <p:cNvGrpSpPr/>
          <p:nvPr/>
        </p:nvGrpSpPr>
        <p:grpSpPr>
          <a:xfrm>
            <a:off x="10472503" y="3266353"/>
            <a:ext cx="625166" cy="614978"/>
            <a:chOff x="7813889" y="2330318"/>
            <a:chExt cx="517800" cy="517800"/>
          </a:xfrm>
          <a:solidFill>
            <a:srgbClr val="12CB5A"/>
          </a:solidFill>
        </p:grpSpPr>
        <p:sp>
          <p:nvSpPr>
            <p:cNvPr id="27" name="Google Shape;784;p76">
              <a:extLst>
                <a:ext uri="{FF2B5EF4-FFF2-40B4-BE49-F238E27FC236}">
                  <a16:creationId xmlns:a16="http://schemas.microsoft.com/office/drawing/2014/main" id="{842F4719-7328-A065-7046-7D1059D806DD}"/>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28" name="Google Shape;785;p76">
              <a:extLst>
                <a:ext uri="{FF2B5EF4-FFF2-40B4-BE49-F238E27FC236}">
                  <a16:creationId xmlns:a16="http://schemas.microsoft.com/office/drawing/2014/main" id="{0A812AF6-58B5-81A9-2C8E-4CB2914C66EF}"/>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Sans"/>
                <a:ea typeface="DM Sans"/>
                <a:cs typeface="DM Sans"/>
                <a:sym typeface="DM Sans"/>
              </a:endParaRPr>
            </a:p>
          </p:txBody>
        </p:sp>
      </p:grpSp>
    </p:spTree>
    <p:extLst>
      <p:ext uri="{BB962C8B-B14F-4D97-AF65-F5344CB8AC3E}">
        <p14:creationId xmlns:p14="http://schemas.microsoft.com/office/powerpoint/2010/main" val="20808412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88</a:t>
            </a:fld>
            <a:endParaRPr/>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6" name="TextBox 5">
            <a:extLst>
              <a:ext uri="{FF2B5EF4-FFF2-40B4-BE49-F238E27FC236}">
                <a16:creationId xmlns:a16="http://schemas.microsoft.com/office/drawing/2014/main" id="{E413C292-B91D-2826-FED5-F1D6EF9013B6}"/>
              </a:ext>
            </a:extLst>
          </p:cNvPr>
          <p:cNvSpPr txBox="1"/>
          <p:nvPr/>
        </p:nvSpPr>
        <p:spPr>
          <a:xfrm>
            <a:off x="2684937" y="-2432592"/>
            <a:ext cx="7406775" cy="2554545"/>
          </a:xfrm>
          <a:prstGeom prst="rect">
            <a:avLst/>
          </a:prstGeom>
          <a:noFill/>
        </p:spPr>
        <p:txBody>
          <a:bodyPr wrap="square" rtlCol="0">
            <a:spAutoFit/>
          </a:bodyPr>
          <a:lstStyle/>
          <a:p>
            <a:r>
              <a:rPr lang="en-US" sz="2000" b="1" dirty="0">
                <a:solidFill>
                  <a:srgbClr val="0070C0"/>
                </a:solidFill>
                <a:latin typeface="Courier" pitchFamily="2" charset="0"/>
              </a:rPr>
              <a:t>def</a:t>
            </a:r>
            <a:r>
              <a:rPr lang="en-US" sz="2000" b="1" dirty="0">
                <a:latin typeface="Courier" pitchFamily="2" charset="0"/>
              </a:rPr>
              <a:t> </a:t>
            </a:r>
            <a:r>
              <a:rPr lang="en-US" sz="2000" dirty="0" err="1">
                <a:solidFill>
                  <a:srgbClr val="2F95A0"/>
                </a:solidFill>
                <a:latin typeface="Courier" pitchFamily="2" charset="0"/>
              </a:rPr>
              <a:t>test_will_do_the_right_thing</a:t>
            </a:r>
            <a:r>
              <a:rPr lang="en-US" sz="2000" b="1" dirty="0">
                <a:latin typeface="Courier" pitchFamily="2" charset="0"/>
              </a:rPr>
              <a:t>():</a:t>
            </a:r>
          </a:p>
          <a:p>
            <a:r>
              <a:rPr lang="en-US" sz="2000" dirty="0">
                <a:latin typeface="Courier" pitchFamily="2" charset="0"/>
              </a:rPr>
              <a:t>    </a:t>
            </a:r>
            <a:r>
              <a:rPr lang="en-US" sz="2000" dirty="0" err="1">
                <a:latin typeface="Courier" pitchFamily="2" charset="0"/>
              </a:rPr>
              <a:t>input_dfs</a:t>
            </a:r>
            <a:r>
              <a:rPr lang="en-US" sz="2000" dirty="0">
                <a:latin typeface="Courier" pitchFamily="2" charset="0"/>
              </a:rPr>
              <a:t> = </a:t>
            </a:r>
            <a:r>
              <a:rPr lang="en-US" sz="2000" dirty="0" err="1">
                <a:latin typeface="Courier" pitchFamily="2" charset="0"/>
              </a:rPr>
              <a:t>setup_dataframes</a:t>
            </a:r>
            <a:r>
              <a:rPr lang="en-US" sz="2000" dirty="0">
                <a:latin typeface="Courier" pitchFamily="2" charset="0"/>
              </a:rPr>
              <a:t>()</a:t>
            </a:r>
          </a:p>
          <a:p>
            <a:endParaRPr lang="en-US" sz="2000" dirty="0">
              <a:latin typeface="Courier" pitchFamily="2" charset="0"/>
            </a:endParaRPr>
          </a:p>
          <a:p>
            <a:r>
              <a:rPr lang="en-US" sz="2000" dirty="0">
                <a:latin typeface="Courier" pitchFamily="2" charset="0"/>
              </a:rPr>
              <a:t>    </a:t>
            </a:r>
            <a:r>
              <a:rPr lang="en-US" sz="2000" dirty="0" err="1">
                <a:latin typeface="Courier" pitchFamily="2" charset="0"/>
              </a:rPr>
              <a:t>output_df</a:t>
            </a:r>
            <a:r>
              <a:rPr lang="en-US" sz="2000" dirty="0">
                <a:latin typeface="Courier" pitchFamily="2" charset="0"/>
              </a:rPr>
              <a:t> = transform(</a:t>
            </a:r>
            <a:r>
              <a:rPr lang="en-US" sz="2000" dirty="0" err="1">
                <a:latin typeface="Courier" pitchFamily="2" charset="0"/>
              </a:rPr>
              <a:t>input_dfs</a:t>
            </a:r>
            <a:r>
              <a:rPr lang="en-US" sz="2000" dirty="0">
                <a:latin typeface="Courier" pitchFamily="2" charset="0"/>
              </a:rPr>
              <a:t>)</a:t>
            </a:r>
          </a:p>
          <a:p>
            <a:endParaRPr lang="en-US" sz="2000" dirty="0">
              <a:latin typeface="Courier" pitchFamily="2" charset="0"/>
            </a:endParaRPr>
          </a:p>
          <a:p>
            <a:r>
              <a:rPr lang="en-US" sz="2000" dirty="0">
                <a:latin typeface="Courier" pitchFamily="2" charset="0"/>
              </a:rPr>
              <a:t>    </a:t>
            </a:r>
            <a:r>
              <a:rPr lang="en-US" sz="2000" dirty="0" err="1">
                <a:latin typeface="Courier" pitchFamily="2" charset="0"/>
              </a:rPr>
              <a:t>output_json</a:t>
            </a:r>
            <a:r>
              <a:rPr lang="en-US" sz="2000" dirty="0">
                <a:latin typeface="Courier" pitchFamily="2" charset="0"/>
              </a:rPr>
              <a:t> = </a:t>
            </a:r>
            <a:r>
              <a:rPr lang="en-CA" sz="2000" dirty="0" err="1">
                <a:latin typeface="Courier" pitchFamily="2" charset="0"/>
              </a:rPr>
              <a:t>data_frame_to_json</a:t>
            </a:r>
            <a:r>
              <a:rPr lang="en-CA" sz="2000" dirty="0">
                <a:latin typeface="Courier" pitchFamily="2" charset="0"/>
              </a:rPr>
              <a:t>(</a:t>
            </a:r>
            <a:r>
              <a:rPr lang="en-CA" sz="2000" dirty="0" err="1">
                <a:latin typeface="Courier" pitchFamily="2" charset="0"/>
              </a:rPr>
              <a:t>actual_df</a:t>
            </a:r>
            <a:r>
              <a:rPr lang="en-CA" sz="2000" dirty="0">
                <a:latin typeface="Courier" pitchFamily="2" charset="0"/>
              </a:rPr>
              <a:t>) </a:t>
            </a:r>
            <a:endParaRPr lang="en-US" sz="2000" dirty="0">
              <a:latin typeface="Courier" pitchFamily="2" charset="0"/>
            </a:endParaRPr>
          </a:p>
          <a:p>
            <a:r>
              <a:rPr lang="en-US" sz="2000" dirty="0">
                <a:latin typeface="Courier" pitchFamily="2" charset="0"/>
              </a:rPr>
              <a:t>    assert </a:t>
            </a:r>
            <a:r>
              <a:rPr lang="en-CA" sz="2000" dirty="0" err="1">
                <a:latin typeface="Courier" pitchFamily="2" charset="0"/>
              </a:rPr>
              <a:t>output_json</a:t>
            </a:r>
            <a:r>
              <a:rPr lang="en-CA" sz="2000" dirty="0">
                <a:latin typeface="Courier" pitchFamily="2" charset="0"/>
              </a:rPr>
              <a:t>== </a:t>
            </a:r>
            <a:r>
              <a:rPr lang="en-CA" sz="2000" dirty="0" err="1">
                <a:latin typeface="Courier" pitchFamily="2" charset="0"/>
              </a:rPr>
              <a:t>expected_json</a:t>
            </a:r>
            <a:r>
              <a:rPr lang="en-CA" sz="2000" dirty="0">
                <a:latin typeface="Courier" pitchFamily="2" charset="0"/>
              </a:rPr>
              <a:t>()</a:t>
            </a:r>
            <a:endParaRPr lang="en-US" sz="2000" dirty="0">
              <a:latin typeface="Courier" pitchFamily="2" charset="0"/>
            </a:endParaRPr>
          </a:p>
          <a:p>
            <a:endParaRPr lang="en-US" sz="2000" b="1" dirty="0">
              <a:latin typeface="Courier" pitchFamily="2" charset="0"/>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751339" y="1032287"/>
            <a:ext cx="10655112" cy="830997"/>
          </a:xfrm>
          <a:prstGeom prst="rect">
            <a:avLst/>
          </a:prstGeom>
          <a:noFill/>
          <a:ln w="38100">
            <a:noFill/>
          </a:ln>
        </p:spPr>
        <p:txBody>
          <a:bodyPr wrap="square" rtlCol="0">
            <a:spAutoFit/>
          </a:bodyPr>
          <a:lstStyle/>
          <a:p>
            <a:pPr lvl="0"/>
            <a:r>
              <a:rPr lang="en-CA" sz="1600" b="1" dirty="0">
                <a:solidFill>
                  <a:srgbClr val="0033B3"/>
                </a:solidFill>
                <a:latin typeface="Courier New"/>
                <a:ea typeface="Courier New"/>
                <a:cs typeface="Courier New"/>
                <a:sym typeface="Courier New"/>
              </a:rPr>
              <a:t>def </a:t>
            </a:r>
            <a:r>
              <a:rPr lang="en-CA" sz="1600" b="1" dirty="0" err="1">
                <a:solidFill>
                  <a:srgbClr val="00627A"/>
                </a:solidFill>
                <a:latin typeface="Courier New"/>
                <a:ea typeface="Courier New"/>
                <a:cs typeface="Courier New"/>
                <a:sym typeface="Courier New"/>
              </a:rPr>
              <a:t>test_will_count_mobile_reviews_without_matching_checkins</a:t>
            </a:r>
            <a:endParaRPr lang="en-CA" sz="1600" b="1" dirty="0">
              <a:solidFill>
                <a:srgbClr val="00627A"/>
              </a:solidFill>
              <a:latin typeface="Courier New"/>
              <a:ea typeface="Courier New"/>
              <a:cs typeface="Courier New"/>
              <a:sym typeface="Courier New"/>
            </a:endParaRPr>
          </a:p>
          <a:p>
            <a:pPr lvl="0"/>
            <a:r>
              <a:rPr lang="en-CA" sz="1600" b="1" dirty="0">
                <a:solidFill>
                  <a:srgbClr val="080808"/>
                </a:solidFill>
                <a:latin typeface="Courier New"/>
                <a:ea typeface="Courier New"/>
                <a:cs typeface="Courier New"/>
                <a:sym typeface="Courier New"/>
              </a:rPr>
              <a:t>(spark: </a:t>
            </a:r>
            <a:r>
              <a:rPr lang="en-CA" sz="1600" b="1" dirty="0" err="1">
                <a:latin typeface="Courier New"/>
                <a:ea typeface="Courier New"/>
                <a:cs typeface="Courier New"/>
                <a:sym typeface="Courier New"/>
              </a:rPr>
              <a:t>SparkSession</a:t>
            </a:r>
            <a:r>
              <a:rPr lang="en-CA" sz="1600" b="1" dirty="0">
                <a:solidFill>
                  <a:srgbClr val="080808"/>
                </a:solidFill>
                <a:latin typeface="Courier New"/>
                <a:ea typeface="Courier New"/>
                <a:cs typeface="Courier New"/>
                <a:sym typeface="Courier New"/>
              </a:rPr>
              <a:t>) -&gt; </a:t>
            </a:r>
            <a:r>
              <a:rPr lang="en-CA" sz="1600" b="1" dirty="0">
                <a:solidFill>
                  <a:srgbClr val="0033B3"/>
                </a:solidFill>
                <a:latin typeface="Courier New"/>
                <a:ea typeface="Courier New"/>
                <a:cs typeface="Courier New"/>
                <a:sym typeface="Courier New"/>
              </a:rPr>
              <a:t>None</a:t>
            </a:r>
            <a:r>
              <a:rPr lang="en-CA" sz="1600" b="1" dirty="0">
                <a:solidFill>
                  <a:srgbClr val="080808"/>
                </a:solidFill>
                <a:latin typeface="Courier New"/>
                <a:ea typeface="Courier New"/>
                <a:cs typeface="Courier New"/>
                <a:sym typeface="Courier New"/>
              </a:rPr>
              <a:t>:</a:t>
            </a:r>
          </a:p>
          <a:p>
            <a:pPr lvl="0"/>
            <a:r>
              <a:rPr lang="en-CA" sz="1600" b="1" dirty="0">
                <a:solidFill>
                  <a:srgbClr val="080808"/>
                </a:solidFill>
                <a:latin typeface="Courier New"/>
                <a:ea typeface="Courier New"/>
                <a:cs typeface="Courier New"/>
                <a:sym typeface="Courier New"/>
              </a:rPr>
              <a:t>  </a:t>
            </a:r>
            <a:endParaRPr lang="en-US" sz="2000" b="1" dirty="0">
              <a:latin typeface="Courier" pitchFamily="2" charset="0"/>
            </a:endParaRPr>
          </a:p>
        </p:txBody>
      </p:sp>
      <p:sp>
        <p:nvSpPr>
          <p:cNvPr id="4" name="Rectangle 3">
            <a:extLst>
              <a:ext uri="{FF2B5EF4-FFF2-40B4-BE49-F238E27FC236}">
                <a16:creationId xmlns:a16="http://schemas.microsoft.com/office/drawing/2014/main" id="{84DFD350-95FE-90D1-66FE-107E28D1C16D}"/>
              </a:ext>
            </a:extLst>
          </p:cNvPr>
          <p:cNvSpPr/>
          <p:nvPr/>
        </p:nvSpPr>
        <p:spPr>
          <a:xfrm>
            <a:off x="1028016" y="1639022"/>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76E01B9-5923-C0E3-F4DC-57F9A970EEE3}"/>
              </a:ext>
            </a:extLst>
          </p:cNvPr>
          <p:cNvSpPr/>
          <p:nvPr/>
        </p:nvSpPr>
        <p:spPr>
          <a:xfrm>
            <a:off x="1028017" y="1940421"/>
            <a:ext cx="9241971" cy="228600"/>
          </a:xfrm>
          <a:prstGeom prst="rect">
            <a:avLst/>
          </a:prstGeom>
          <a:solidFill>
            <a:schemeClr val="bg1">
              <a:lumMod val="9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3D564D97-C0E6-E89D-A98F-66B14D038230}"/>
              </a:ext>
            </a:extLst>
          </p:cNvPr>
          <p:cNvSpPr/>
          <p:nvPr/>
        </p:nvSpPr>
        <p:spPr>
          <a:xfrm>
            <a:off x="1028019" y="2231395"/>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1CC67C1-B3D3-4ABE-021E-139DD4F9C395}"/>
              </a:ext>
            </a:extLst>
          </p:cNvPr>
          <p:cNvSpPr/>
          <p:nvPr/>
        </p:nvSpPr>
        <p:spPr>
          <a:xfrm>
            <a:off x="1028018" y="2531895"/>
            <a:ext cx="9241971" cy="228600"/>
          </a:xfrm>
          <a:prstGeom prst="rect">
            <a:avLst/>
          </a:prstGeom>
          <a:solidFill>
            <a:schemeClr val="bg1">
              <a:lumMod val="9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456A6BC5-0464-E0F8-DFDC-8C462FF9624B}"/>
              </a:ext>
            </a:extLst>
          </p:cNvPr>
          <p:cNvSpPr/>
          <p:nvPr/>
        </p:nvSpPr>
        <p:spPr>
          <a:xfrm>
            <a:off x="1028691" y="2832360"/>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16D64BA4-4FA7-5A87-0C8D-CAAFD711C57F}"/>
              </a:ext>
            </a:extLst>
          </p:cNvPr>
          <p:cNvSpPr/>
          <p:nvPr/>
        </p:nvSpPr>
        <p:spPr>
          <a:xfrm>
            <a:off x="1028010" y="3466948"/>
            <a:ext cx="9241971" cy="228600"/>
          </a:xfrm>
          <a:prstGeom prst="rect">
            <a:avLst/>
          </a:prstGeom>
          <a:solidFill>
            <a:srgbClr val="F16047"/>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F1594E52-2A13-5C67-D8BC-B904BAFE7F16}"/>
              </a:ext>
            </a:extLst>
          </p:cNvPr>
          <p:cNvSpPr/>
          <p:nvPr/>
        </p:nvSpPr>
        <p:spPr>
          <a:xfrm>
            <a:off x="1028011" y="3129152"/>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 name="Google Shape;783;p76">
            <a:extLst>
              <a:ext uri="{FF2B5EF4-FFF2-40B4-BE49-F238E27FC236}">
                <a16:creationId xmlns:a16="http://schemas.microsoft.com/office/drawing/2014/main" id="{4E57DA10-8505-023A-AC70-38CE6BD53578}"/>
              </a:ext>
            </a:extLst>
          </p:cNvPr>
          <p:cNvGrpSpPr/>
          <p:nvPr/>
        </p:nvGrpSpPr>
        <p:grpSpPr>
          <a:xfrm>
            <a:off x="10472503" y="3302290"/>
            <a:ext cx="625166" cy="614978"/>
            <a:chOff x="7813889" y="2330318"/>
            <a:chExt cx="517800" cy="517800"/>
          </a:xfrm>
          <a:solidFill>
            <a:srgbClr val="12CB5A"/>
          </a:solidFill>
        </p:grpSpPr>
        <p:sp>
          <p:nvSpPr>
            <p:cNvPr id="27" name="Google Shape;784;p76">
              <a:extLst>
                <a:ext uri="{FF2B5EF4-FFF2-40B4-BE49-F238E27FC236}">
                  <a16:creationId xmlns:a16="http://schemas.microsoft.com/office/drawing/2014/main" id="{842F4719-7328-A065-7046-7D1059D806DD}"/>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28" name="Google Shape;785;p76">
              <a:extLst>
                <a:ext uri="{FF2B5EF4-FFF2-40B4-BE49-F238E27FC236}">
                  <a16:creationId xmlns:a16="http://schemas.microsoft.com/office/drawing/2014/main" id="{0A812AF6-58B5-81A9-2C8E-4CB2914C66EF}"/>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Sans"/>
                <a:ea typeface="DM Sans"/>
                <a:cs typeface="DM Sans"/>
                <a:sym typeface="DM Sans"/>
              </a:endParaRPr>
            </a:p>
          </p:txBody>
        </p:sp>
      </p:grpSp>
    </p:spTree>
    <p:extLst>
      <p:ext uri="{BB962C8B-B14F-4D97-AF65-F5344CB8AC3E}">
        <p14:creationId xmlns:p14="http://schemas.microsoft.com/office/powerpoint/2010/main" val="156793923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89</a:t>
            </a:fld>
            <a:endParaRPr/>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Find What’s Important</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6" name="TextBox 5">
            <a:extLst>
              <a:ext uri="{FF2B5EF4-FFF2-40B4-BE49-F238E27FC236}">
                <a16:creationId xmlns:a16="http://schemas.microsoft.com/office/drawing/2014/main" id="{E413C292-B91D-2826-FED5-F1D6EF9013B6}"/>
              </a:ext>
            </a:extLst>
          </p:cNvPr>
          <p:cNvSpPr txBox="1"/>
          <p:nvPr/>
        </p:nvSpPr>
        <p:spPr>
          <a:xfrm>
            <a:off x="2684937" y="-2432592"/>
            <a:ext cx="7406775" cy="2554545"/>
          </a:xfrm>
          <a:prstGeom prst="rect">
            <a:avLst/>
          </a:prstGeom>
          <a:noFill/>
        </p:spPr>
        <p:txBody>
          <a:bodyPr wrap="square" rtlCol="0">
            <a:spAutoFit/>
          </a:bodyPr>
          <a:lstStyle/>
          <a:p>
            <a:r>
              <a:rPr lang="en-US" sz="2000" b="1" dirty="0">
                <a:solidFill>
                  <a:srgbClr val="0070C0"/>
                </a:solidFill>
                <a:latin typeface="Courier" pitchFamily="2" charset="0"/>
              </a:rPr>
              <a:t>def</a:t>
            </a:r>
            <a:r>
              <a:rPr lang="en-US" sz="2000" b="1" dirty="0">
                <a:latin typeface="Courier" pitchFamily="2" charset="0"/>
              </a:rPr>
              <a:t> </a:t>
            </a:r>
            <a:r>
              <a:rPr lang="en-US" sz="2000" dirty="0" err="1">
                <a:solidFill>
                  <a:srgbClr val="2F95A0"/>
                </a:solidFill>
                <a:latin typeface="Courier" pitchFamily="2" charset="0"/>
              </a:rPr>
              <a:t>test_will_do_the_right_thing</a:t>
            </a:r>
            <a:r>
              <a:rPr lang="en-US" sz="2000" b="1" dirty="0">
                <a:latin typeface="Courier" pitchFamily="2" charset="0"/>
              </a:rPr>
              <a:t>():</a:t>
            </a:r>
          </a:p>
          <a:p>
            <a:r>
              <a:rPr lang="en-US" sz="2000" dirty="0">
                <a:latin typeface="Courier" pitchFamily="2" charset="0"/>
              </a:rPr>
              <a:t>    </a:t>
            </a:r>
            <a:r>
              <a:rPr lang="en-US" sz="2000" dirty="0" err="1">
                <a:latin typeface="Courier" pitchFamily="2" charset="0"/>
              </a:rPr>
              <a:t>input_dfs</a:t>
            </a:r>
            <a:r>
              <a:rPr lang="en-US" sz="2000" dirty="0">
                <a:latin typeface="Courier" pitchFamily="2" charset="0"/>
              </a:rPr>
              <a:t> = </a:t>
            </a:r>
            <a:r>
              <a:rPr lang="en-US" sz="2000" dirty="0" err="1">
                <a:latin typeface="Courier" pitchFamily="2" charset="0"/>
              </a:rPr>
              <a:t>setup_dataframes</a:t>
            </a:r>
            <a:r>
              <a:rPr lang="en-US" sz="2000" dirty="0">
                <a:latin typeface="Courier" pitchFamily="2" charset="0"/>
              </a:rPr>
              <a:t>()</a:t>
            </a:r>
          </a:p>
          <a:p>
            <a:endParaRPr lang="en-US" sz="2000" dirty="0">
              <a:latin typeface="Courier" pitchFamily="2" charset="0"/>
            </a:endParaRPr>
          </a:p>
          <a:p>
            <a:r>
              <a:rPr lang="en-US" sz="2000" dirty="0">
                <a:latin typeface="Courier" pitchFamily="2" charset="0"/>
              </a:rPr>
              <a:t>    </a:t>
            </a:r>
            <a:r>
              <a:rPr lang="en-US" sz="2000" dirty="0" err="1">
                <a:latin typeface="Courier" pitchFamily="2" charset="0"/>
              </a:rPr>
              <a:t>output_df</a:t>
            </a:r>
            <a:r>
              <a:rPr lang="en-US" sz="2000" dirty="0">
                <a:latin typeface="Courier" pitchFamily="2" charset="0"/>
              </a:rPr>
              <a:t> = transform(</a:t>
            </a:r>
            <a:r>
              <a:rPr lang="en-US" sz="2000" dirty="0" err="1">
                <a:latin typeface="Courier" pitchFamily="2" charset="0"/>
              </a:rPr>
              <a:t>input_dfs</a:t>
            </a:r>
            <a:r>
              <a:rPr lang="en-US" sz="2000" dirty="0">
                <a:latin typeface="Courier" pitchFamily="2" charset="0"/>
              </a:rPr>
              <a:t>)</a:t>
            </a:r>
          </a:p>
          <a:p>
            <a:endParaRPr lang="en-US" sz="2000" dirty="0">
              <a:latin typeface="Courier" pitchFamily="2" charset="0"/>
            </a:endParaRPr>
          </a:p>
          <a:p>
            <a:r>
              <a:rPr lang="en-US" sz="2000" dirty="0">
                <a:latin typeface="Courier" pitchFamily="2" charset="0"/>
              </a:rPr>
              <a:t>    </a:t>
            </a:r>
            <a:r>
              <a:rPr lang="en-US" sz="2000" dirty="0" err="1">
                <a:latin typeface="Courier" pitchFamily="2" charset="0"/>
              </a:rPr>
              <a:t>output_json</a:t>
            </a:r>
            <a:r>
              <a:rPr lang="en-US" sz="2000" dirty="0">
                <a:latin typeface="Courier" pitchFamily="2" charset="0"/>
              </a:rPr>
              <a:t> = </a:t>
            </a:r>
            <a:r>
              <a:rPr lang="en-CA" sz="2000" dirty="0" err="1">
                <a:latin typeface="Courier" pitchFamily="2" charset="0"/>
              </a:rPr>
              <a:t>data_frame_to_json</a:t>
            </a:r>
            <a:r>
              <a:rPr lang="en-CA" sz="2000" dirty="0">
                <a:latin typeface="Courier" pitchFamily="2" charset="0"/>
              </a:rPr>
              <a:t>(</a:t>
            </a:r>
            <a:r>
              <a:rPr lang="en-CA" sz="2000" dirty="0" err="1">
                <a:latin typeface="Courier" pitchFamily="2" charset="0"/>
              </a:rPr>
              <a:t>actual_df</a:t>
            </a:r>
            <a:r>
              <a:rPr lang="en-CA" sz="2000" dirty="0">
                <a:latin typeface="Courier" pitchFamily="2" charset="0"/>
              </a:rPr>
              <a:t>) </a:t>
            </a:r>
            <a:endParaRPr lang="en-US" sz="2000" dirty="0">
              <a:latin typeface="Courier" pitchFamily="2" charset="0"/>
            </a:endParaRPr>
          </a:p>
          <a:p>
            <a:r>
              <a:rPr lang="en-US" sz="2000" dirty="0">
                <a:latin typeface="Courier" pitchFamily="2" charset="0"/>
              </a:rPr>
              <a:t>    assert </a:t>
            </a:r>
            <a:r>
              <a:rPr lang="en-CA" sz="2000" dirty="0" err="1">
                <a:latin typeface="Courier" pitchFamily="2" charset="0"/>
              </a:rPr>
              <a:t>output_json</a:t>
            </a:r>
            <a:r>
              <a:rPr lang="en-CA" sz="2000" dirty="0">
                <a:latin typeface="Courier" pitchFamily="2" charset="0"/>
              </a:rPr>
              <a:t>== </a:t>
            </a:r>
            <a:r>
              <a:rPr lang="en-CA" sz="2000" dirty="0" err="1">
                <a:latin typeface="Courier" pitchFamily="2" charset="0"/>
              </a:rPr>
              <a:t>expected_json</a:t>
            </a:r>
            <a:r>
              <a:rPr lang="en-CA" sz="2000" dirty="0">
                <a:latin typeface="Courier" pitchFamily="2" charset="0"/>
              </a:rPr>
              <a:t>()</a:t>
            </a:r>
            <a:endParaRPr lang="en-US" sz="2000" dirty="0">
              <a:latin typeface="Courier" pitchFamily="2" charset="0"/>
            </a:endParaRPr>
          </a:p>
          <a:p>
            <a:endParaRPr lang="en-US" sz="2000" b="1" dirty="0">
              <a:latin typeface="Courier" pitchFamily="2" charset="0"/>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751339" y="1032287"/>
            <a:ext cx="10655112" cy="830997"/>
          </a:xfrm>
          <a:prstGeom prst="rect">
            <a:avLst/>
          </a:prstGeom>
          <a:noFill/>
          <a:ln w="38100">
            <a:noFill/>
          </a:ln>
        </p:spPr>
        <p:txBody>
          <a:bodyPr wrap="square" rtlCol="0">
            <a:spAutoFit/>
          </a:bodyPr>
          <a:lstStyle/>
          <a:p>
            <a:pPr lvl="0"/>
            <a:r>
              <a:rPr lang="en-CA" sz="1600" b="1" dirty="0">
                <a:solidFill>
                  <a:srgbClr val="0033B3"/>
                </a:solidFill>
                <a:latin typeface="Courier New"/>
                <a:ea typeface="Courier New"/>
                <a:cs typeface="Courier New"/>
                <a:sym typeface="Courier New"/>
              </a:rPr>
              <a:t>def </a:t>
            </a:r>
            <a:r>
              <a:rPr lang="en-CA" sz="1600" b="1" dirty="0" err="1">
                <a:solidFill>
                  <a:srgbClr val="00627A"/>
                </a:solidFill>
                <a:latin typeface="Courier New"/>
                <a:ea typeface="Courier New"/>
                <a:cs typeface="Courier New"/>
                <a:sym typeface="Courier New"/>
              </a:rPr>
              <a:t>test_will_count_mobile_reviews_without_matching_checkins</a:t>
            </a:r>
            <a:endParaRPr lang="en-CA" sz="1600" b="1" dirty="0">
              <a:solidFill>
                <a:srgbClr val="00627A"/>
              </a:solidFill>
              <a:latin typeface="Courier New"/>
              <a:ea typeface="Courier New"/>
              <a:cs typeface="Courier New"/>
              <a:sym typeface="Courier New"/>
            </a:endParaRPr>
          </a:p>
          <a:p>
            <a:pPr lvl="0"/>
            <a:r>
              <a:rPr lang="en-CA" sz="1600" b="1" dirty="0">
                <a:solidFill>
                  <a:srgbClr val="080808"/>
                </a:solidFill>
                <a:latin typeface="Courier New"/>
                <a:ea typeface="Courier New"/>
                <a:cs typeface="Courier New"/>
                <a:sym typeface="Courier New"/>
              </a:rPr>
              <a:t>(spark: </a:t>
            </a:r>
            <a:r>
              <a:rPr lang="en-CA" sz="1600" b="1" dirty="0" err="1">
                <a:latin typeface="Courier New"/>
                <a:ea typeface="Courier New"/>
                <a:cs typeface="Courier New"/>
                <a:sym typeface="Courier New"/>
              </a:rPr>
              <a:t>SparkSession</a:t>
            </a:r>
            <a:r>
              <a:rPr lang="en-CA" sz="1600" b="1" dirty="0">
                <a:solidFill>
                  <a:srgbClr val="080808"/>
                </a:solidFill>
                <a:latin typeface="Courier New"/>
                <a:ea typeface="Courier New"/>
                <a:cs typeface="Courier New"/>
                <a:sym typeface="Courier New"/>
              </a:rPr>
              <a:t>) -&gt; </a:t>
            </a:r>
            <a:r>
              <a:rPr lang="en-CA" sz="1600" b="1" dirty="0">
                <a:solidFill>
                  <a:srgbClr val="0033B3"/>
                </a:solidFill>
                <a:latin typeface="Courier New"/>
                <a:ea typeface="Courier New"/>
                <a:cs typeface="Courier New"/>
                <a:sym typeface="Courier New"/>
              </a:rPr>
              <a:t>None</a:t>
            </a:r>
            <a:r>
              <a:rPr lang="en-CA" sz="1600" b="1" dirty="0">
                <a:solidFill>
                  <a:srgbClr val="080808"/>
                </a:solidFill>
                <a:latin typeface="Courier New"/>
                <a:ea typeface="Courier New"/>
                <a:cs typeface="Courier New"/>
                <a:sym typeface="Courier New"/>
              </a:rPr>
              <a:t>:</a:t>
            </a:r>
          </a:p>
          <a:p>
            <a:pPr lvl="0"/>
            <a:r>
              <a:rPr lang="en-CA" sz="1600" b="1" dirty="0">
                <a:solidFill>
                  <a:srgbClr val="080808"/>
                </a:solidFill>
                <a:latin typeface="Courier New"/>
                <a:ea typeface="Courier New"/>
                <a:cs typeface="Courier New"/>
                <a:sym typeface="Courier New"/>
              </a:rPr>
              <a:t>  </a:t>
            </a:r>
            <a:endParaRPr lang="en-US" sz="2000" b="1" dirty="0">
              <a:latin typeface="Courier" pitchFamily="2" charset="0"/>
            </a:endParaRPr>
          </a:p>
        </p:txBody>
      </p:sp>
      <p:sp>
        <p:nvSpPr>
          <p:cNvPr id="4" name="Rectangle 3">
            <a:extLst>
              <a:ext uri="{FF2B5EF4-FFF2-40B4-BE49-F238E27FC236}">
                <a16:creationId xmlns:a16="http://schemas.microsoft.com/office/drawing/2014/main" id="{84DFD350-95FE-90D1-66FE-107E28D1C16D}"/>
              </a:ext>
            </a:extLst>
          </p:cNvPr>
          <p:cNvSpPr/>
          <p:nvPr/>
        </p:nvSpPr>
        <p:spPr>
          <a:xfrm>
            <a:off x="1028016" y="1639022"/>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76E01B9-5923-C0E3-F4DC-57F9A970EEE3}"/>
              </a:ext>
            </a:extLst>
          </p:cNvPr>
          <p:cNvSpPr/>
          <p:nvPr/>
        </p:nvSpPr>
        <p:spPr>
          <a:xfrm>
            <a:off x="1028017" y="1940421"/>
            <a:ext cx="9241971" cy="228600"/>
          </a:xfrm>
          <a:prstGeom prst="rect">
            <a:avLst/>
          </a:prstGeom>
          <a:solidFill>
            <a:schemeClr val="bg1">
              <a:lumMod val="9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3D564D97-C0E6-E89D-A98F-66B14D038230}"/>
              </a:ext>
            </a:extLst>
          </p:cNvPr>
          <p:cNvSpPr/>
          <p:nvPr/>
        </p:nvSpPr>
        <p:spPr>
          <a:xfrm>
            <a:off x="1028019" y="2231395"/>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1CC67C1-B3D3-4ABE-021E-139DD4F9C395}"/>
              </a:ext>
            </a:extLst>
          </p:cNvPr>
          <p:cNvSpPr/>
          <p:nvPr/>
        </p:nvSpPr>
        <p:spPr>
          <a:xfrm>
            <a:off x="1028018" y="2531895"/>
            <a:ext cx="9241971" cy="228600"/>
          </a:xfrm>
          <a:prstGeom prst="rect">
            <a:avLst/>
          </a:prstGeom>
          <a:solidFill>
            <a:schemeClr val="bg1">
              <a:lumMod val="9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456A6BC5-0464-E0F8-DFDC-8C462FF9624B}"/>
              </a:ext>
            </a:extLst>
          </p:cNvPr>
          <p:cNvSpPr/>
          <p:nvPr/>
        </p:nvSpPr>
        <p:spPr>
          <a:xfrm>
            <a:off x="1028691" y="2832360"/>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16D64BA4-4FA7-5A87-0C8D-CAAFD711C57F}"/>
              </a:ext>
            </a:extLst>
          </p:cNvPr>
          <p:cNvSpPr/>
          <p:nvPr/>
        </p:nvSpPr>
        <p:spPr>
          <a:xfrm>
            <a:off x="1028015" y="3123334"/>
            <a:ext cx="9241971" cy="228600"/>
          </a:xfrm>
          <a:prstGeom prst="rect">
            <a:avLst/>
          </a:prstGeom>
          <a:solidFill>
            <a:srgbClr val="F16047"/>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F1594E52-2A13-5C67-D8BC-B904BAFE7F16}"/>
              </a:ext>
            </a:extLst>
          </p:cNvPr>
          <p:cNvSpPr/>
          <p:nvPr/>
        </p:nvSpPr>
        <p:spPr>
          <a:xfrm>
            <a:off x="1028015" y="3454527"/>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oogle Shape;864;p78">
            <a:extLst>
              <a:ext uri="{FF2B5EF4-FFF2-40B4-BE49-F238E27FC236}">
                <a16:creationId xmlns:a16="http://schemas.microsoft.com/office/drawing/2014/main" id="{A829A87A-7D02-5CD0-F75A-D6BCE2C10680}"/>
              </a:ext>
            </a:extLst>
          </p:cNvPr>
          <p:cNvGrpSpPr/>
          <p:nvPr/>
        </p:nvGrpSpPr>
        <p:grpSpPr>
          <a:xfrm>
            <a:off x="10447321" y="3019498"/>
            <a:ext cx="517800" cy="517800"/>
            <a:chOff x="9069139" y="3565127"/>
            <a:chExt cx="517800" cy="517800"/>
          </a:xfrm>
          <a:solidFill>
            <a:srgbClr val="E80F1C"/>
          </a:solidFill>
        </p:grpSpPr>
        <p:sp>
          <p:nvSpPr>
            <p:cNvPr id="23" name="Google Shape;865;p78">
              <a:extLst>
                <a:ext uri="{FF2B5EF4-FFF2-40B4-BE49-F238E27FC236}">
                  <a16:creationId xmlns:a16="http://schemas.microsoft.com/office/drawing/2014/main" id="{183FE8EC-BFEE-B797-DF05-2169888F0313}"/>
                </a:ext>
              </a:extLst>
            </p:cNvPr>
            <p:cNvSpPr/>
            <p:nvPr/>
          </p:nvSpPr>
          <p:spPr>
            <a:xfrm>
              <a:off x="9069139" y="3565127"/>
              <a:ext cx="517800" cy="517800"/>
            </a:xfrm>
            <a:prstGeom prst="ellipse">
              <a:avLst/>
            </a:prstGeom>
            <a:grpFill/>
            <a:ln w="28575">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24" name="Google Shape;866;p78">
              <a:extLst>
                <a:ext uri="{FF2B5EF4-FFF2-40B4-BE49-F238E27FC236}">
                  <a16:creationId xmlns:a16="http://schemas.microsoft.com/office/drawing/2014/main" id="{679EA171-35EF-01FD-0348-B1265CFE0F74}"/>
                </a:ext>
              </a:extLst>
            </p:cNvPr>
            <p:cNvSpPr txBox="1"/>
            <p:nvPr/>
          </p:nvSpPr>
          <p:spPr>
            <a:xfrm>
              <a:off x="9137550" y="3692201"/>
              <a:ext cx="381000" cy="254400"/>
            </a:xfrm>
            <a:prstGeom prst="rect">
              <a:avLst/>
            </a:prstGeom>
            <a:grpFill/>
            <a:ln w="28575">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Sans"/>
                <a:ea typeface="DM Sans"/>
                <a:cs typeface="DM Sans"/>
                <a:sym typeface="DM Sans"/>
              </a:endParaRPr>
            </a:p>
          </p:txBody>
        </p:sp>
      </p:grpSp>
    </p:spTree>
    <p:extLst>
      <p:ext uri="{BB962C8B-B14F-4D97-AF65-F5344CB8AC3E}">
        <p14:creationId xmlns:p14="http://schemas.microsoft.com/office/powerpoint/2010/main" val="21896382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sp>
        <p:nvSpPr>
          <p:cNvPr id="492" name="Google Shape;492;p61"/>
          <p:cNvSpPr/>
          <p:nvPr/>
        </p:nvSpPr>
        <p:spPr>
          <a:xfrm>
            <a:off x="5079348" y="3320038"/>
            <a:ext cx="1074900" cy="1048800"/>
          </a:xfrm>
          <a:prstGeom prst="ellipse">
            <a:avLst/>
          </a:prstGeom>
          <a:noFill/>
          <a:ln w="952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61"/>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Frog Genomics </a:t>
            </a:r>
            <a:endParaRPr/>
          </a:p>
        </p:txBody>
      </p:sp>
      <p:sp>
        <p:nvSpPr>
          <p:cNvPr id="494" name="Google Shape;494;p61"/>
          <p:cNvSpPr txBox="1">
            <a:spLocks noGrp="1"/>
          </p:cNvSpPr>
          <p:nvPr>
            <p:ph type="subTitle" idx="1"/>
          </p:nvPr>
        </p:nvSpPr>
        <p:spPr>
          <a:xfrm>
            <a:off x="764809" y="1174702"/>
            <a:ext cx="10659300" cy="583500"/>
          </a:xfrm>
          <a:prstGeom prst="rect">
            <a:avLst/>
          </a:prstGeom>
        </p:spPr>
        <p:txBody>
          <a:bodyPr spcFirstLastPara="1" wrap="square" lIns="0" tIns="0" rIns="0" bIns="0" anchor="t" anchorCtr="0">
            <a:noAutofit/>
          </a:bodyPr>
          <a:lstStyle/>
          <a:p>
            <a:pPr marL="0" lvl="0" indent="0" algn="l" rtl="0">
              <a:spcBef>
                <a:spcPts val="1100"/>
              </a:spcBef>
              <a:spcAft>
                <a:spcPts val="0"/>
              </a:spcAft>
              <a:buNone/>
            </a:pPr>
            <a:r>
              <a:rPr lang="en"/>
              <a:t>They’re Hoppin’</a:t>
            </a:r>
            <a:endParaRPr/>
          </a:p>
        </p:txBody>
      </p:sp>
      <p:sp>
        <p:nvSpPr>
          <p:cNvPr id="495" name="Google Shape;495;p6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9</a:t>
            </a:fld>
            <a:endParaRPr/>
          </a:p>
        </p:txBody>
      </p:sp>
      <p:sp>
        <p:nvSpPr>
          <p:cNvPr id="496" name="Google Shape;496;p61"/>
          <p:cNvSpPr txBox="1"/>
          <p:nvPr/>
        </p:nvSpPr>
        <p:spPr>
          <a:xfrm>
            <a:off x="1198075" y="1813800"/>
            <a:ext cx="8655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accent4"/>
                </a:solidFill>
                <a:latin typeface="DM Sans"/>
                <a:ea typeface="DM Sans"/>
                <a:cs typeface="DM Sans"/>
                <a:sym typeface="DM Sans"/>
              </a:rPr>
              <a:t>Extract</a:t>
            </a:r>
            <a:endParaRPr sz="1600">
              <a:solidFill>
                <a:schemeClr val="accent4"/>
              </a:solidFill>
              <a:latin typeface="DM Sans"/>
              <a:ea typeface="DM Sans"/>
              <a:cs typeface="DM Sans"/>
              <a:sym typeface="DM Sans"/>
            </a:endParaRPr>
          </a:p>
        </p:txBody>
      </p:sp>
      <p:sp>
        <p:nvSpPr>
          <p:cNvPr id="497" name="Google Shape;497;p61"/>
          <p:cNvSpPr txBox="1"/>
          <p:nvPr/>
        </p:nvSpPr>
        <p:spPr>
          <a:xfrm>
            <a:off x="9347075" y="1813800"/>
            <a:ext cx="8655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a:solidFill>
                  <a:schemeClr val="accent2"/>
                </a:solidFill>
                <a:latin typeface="DM Sans"/>
                <a:ea typeface="DM Sans"/>
                <a:cs typeface="DM Sans"/>
                <a:sym typeface="DM Sans"/>
              </a:rPr>
              <a:t>Load</a:t>
            </a:r>
            <a:endParaRPr sz="1600">
              <a:solidFill>
                <a:schemeClr val="accent2"/>
              </a:solidFill>
              <a:latin typeface="DM Sans"/>
              <a:ea typeface="DM Sans"/>
              <a:cs typeface="DM Sans"/>
              <a:sym typeface="DM Sans"/>
            </a:endParaRPr>
          </a:p>
        </p:txBody>
      </p:sp>
      <p:grpSp>
        <p:nvGrpSpPr>
          <p:cNvPr id="498" name="Google Shape;498;p61"/>
          <p:cNvGrpSpPr/>
          <p:nvPr/>
        </p:nvGrpSpPr>
        <p:grpSpPr>
          <a:xfrm>
            <a:off x="4541799" y="2780598"/>
            <a:ext cx="2150002" cy="2127705"/>
            <a:chOff x="4374339" y="2714600"/>
            <a:chExt cx="1772613" cy="1748176"/>
          </a:xfrm>
        </p:grpSpPr>
        <p:sp>
          <p:nvSpPr>
            <p:cNvPr id="499" name="Google Shape;499;p61"/>
            <p:cNvSpPr/>
            <p:nvPr/>
          </p:nvSpPr>
          <p:spPr>
            <a:xfrm>
              <a:off x="4487850" y="2714600"/>
              <a:ext cx="828900" cy="7671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61"/>
            <p:cNvSpPr/>
            <p:nvPr/>
          </p:nvSpPr>
          <p:spPr>
            <a:xfrm rot="5400000">
              <a:off x="5349101" y="282472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61"/>
            <p:cNvSpPr/>
            <p:nvPr/>
          </p:nvSpPr>
          <p:spPr>
            <a:xfrm rot="10800000">
              <a:off x="5218214" y="369597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61"/>
            <p:cNvSpPr/>
            <p:nvPr/>
          </p:nvSpPr>
          <p:spPr>
            <a:xfrm rot="-5400000">
              <a:off x="4343289" y="3571001"/>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3" name="Google Shape;503;p61"/>
          <p:cNvSpPr txBox="1"/>
          <p:nvPr/>
        </p:nvSpPr>
        <p:spPr>
          <a:xfrm>
            <a:off x="4933398" y="1813800"/>
            <a:ext cx="12864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a:solidFill>
                  <a:srgbClr val="FF9900"/>
                </a:solidFill>
                <a:latin typeface="DM Sans"/>
                <a:ea typeface="DM Sans"/>
                <a:cs typeface="DM Sans"/>
                <a:sym typeface="DM Sans"/>
              </a:rPr>
              <a:t>Transform</a:t>
            </a:r>
            <a:endParaRPr sz="1600">
              <a:solidFill>
                <a:srgbClr val="FF9900"/>
              </a:solidFill>
              <a:latin typeface="DM Sans"/>
              <a:ea typeface="DM Sans"/>
              <a:cs typeface="DM Sans"/>
              <a:sym typeface="DM Sans"/>
            </a:endParaRPr>
          </a:p>
        </p:txBody>
      </p:sp>
      <p:sp>
        <p:nvSpPr>
          <p:cNvPr id="504" name="Google Shape;504;p61"/>
          <p:cNvSpPr/>
          <p:nvPr/>
        </p:nvSpPr>
        <p:spPr>
          <a:xfrm>
            <a:off x="1250575" y="2880650"/>
            <a:ext cx="760500" cy="1652400"/>
          </a:xfrm>
          <a:prstGeom prst="rect">
            <a:avLst/>
          </a:pr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61"/>
          <p:cNvSpPr/>
          <p:nvPr/>
        </p:nvSpPr>
        <p:spPr>
          <a:xfrm rot="10800000">
            <a:off x="1250575" y="4533050"/>
            <a:ext cx="760500" cy="702000"/>
          </a:xfrm>
          <a:prstGeom prst="triangle">
            <a:avLst>
              <a:gd name="adj" fmla="val 50000"/>
            </a:avLst>
          </a:pr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61"/>
          <p:cNvSpPr/>
          <p:nvPr/>
        </p:nvSpPr>
        <p:spPr>
          <a:xfrm rot="-7027867">
            <a:off x="625516" y="2532521"/>
            <a:ext cx="760479" cy="186766"/>
          </a:xfrm>
          <a:prstGeom prst="rect">
            <a:avLst/>
          </a:pr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61"/>
          <p:cNvSpPr txBox="1"/>
          <p:nvPr/>
        </p:nvSpPr>
        <p:spPr>
          <a:xfrm>
            <a:off x="1389150" y="3041500"/>
            <a:ext cx="513000" cy="1477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accent1"/>
                </a:solidFill>
                <a:latin typeface="DM Sans"/>
                <a:ea typeface="DM Sans"/>
                <a:cs typeface="DM Sans"/>
                <a:sym typeface="DM Sans"/>
              </a:rPr>
              <a:t>A</a:t>
            </a:r>
            <a:endParaRPr>
              <a:solidFill>
                <a:schemeClr val="accent1"/>
              </a:solidFill>
              <a:latin typeface="DM Sans"/>
              <a:ea typeface="DM Sans"/>
              <a:cs typeface="DM Sans"/>
              <a:sym typeface="DM Sans"/>
            </a:endParaRPr>
          </a:p>
          <a:p>
            <a:pPr marL="0" lvl="0" indent="0" algn="ctr" rtl="0">
              <a:spcBef>
                <a:spcPts val="0"/>
              </a:spcBef>
              <a:spcAft>
                <a:spcPts val="0"/>
              </a:spcAft>
              <a:buNone/>
            </a:pPr>
            <a:r>
              <a:rPr lang="en">
                <a:solidFill>
                  <a:schemeClr val="accent1"/>
                </a:solidFill>
                <a:latin typeface="DM Sans"/>
                <a:ea typeface="DM Sans"/>
                <a:cs typeface="DM Sans"/>
                <a:sym typeface="DM Sans"/>
              </a:rPr>
              <a:t>G</a:t>
            </a:r>
            <a:endParaRPr>
              <a:solidFill>
                <a:schemeClr val="accent1"/>
              </a:solidFill>
              <a:latin typeface="DM Sans"/>
              <a:ea typeface="DM Sans"/>
              <a:cs typeface="DM Sans"/>
              <a:sym typeface="DM Sans"/>
            </a:endParaRPr>
          </a:p>
          <a:p>
            <a:pPr marL="0" lvl="0" indent="0" algn="ctr" rtl="0">
              <a:spcBef>
                <a:spcPts val="0"/>
              </a:spcBef>
              <a:spcAft>
                <a:spcPts val="0"/>
              </a:spcAft>
              <a:buNone/>
            </a:pPr>
            <a:r>
              <a:rPr lang="en">
                <a:solidFill>
                  <a:schemeClr val="accent1"/>
                </a:solidFill>
                <a:latin typeface="DM Sans"/>
                <a:ea typeface="DM Sans"/>
                <a:cs typeface="DM Sans"/>
                <a:sym typeface="DM Sans"/>
              </a:rPr>
              <a:t>T</a:t>
            </a:r>
            <a:endParaRPr>
              <a:solidFill>
                <a:schemeClr val="accent1"/>
              </a:solidFill>
              <a:latin typeface="DM Sans"/>
              <a:ea typeface="DM Sans"/>
              <a:cs typeface="DM Sans"/>
              <a:sym typeface="DM Sans"/>
            </a:endParaRPr>
          </a:p>
          <a:p>
            <a:pPr marL="0" lvl="0" indent="0" algn="ctr" rtl="0">
              <a:spcBef>
                <a:spcPts val="0"/>
              </a:spcBef>
              <a:spcAft>
                <a:spcPts val="0"/>
              </a:spcAft>
              <a:buNone/>
            </a:pPr>
            <a:r>
              <a:rPr lang="en">
                <a:solidFill>
                  <a:schemeClr val="accent1"/>
                </a:solidFill>
                <a:latin typeface="DM Sans"/>
                <a:ea typeface="DM Sans"/>
                <a:cs typeface="DM Sans"/>
                <a:sym typeface="DM Sans"/>
              </a:rPr>
              <a:t>G</a:t>
            </a:r>
            <a:endParaRPr>
              <a:solidFill>
                <a:schemeClr val="accent1"/>
              </a:solidFill>
              <a:latin typeface="DM Sans"/>
              <a:ea typeface="DM Sans"/>
              <a:cs typeface="DM Sans"/>
              <a:sym typeface="DM Sans"/>
            </a:endParaRPr>
          </a:p>
          <a:p>
            <a:pPr marL="0" lvl="0" indent="0" algn="ctr" rtl="0">
              <a:spcBef>
                <a:spcPts val="0"/>
              </a:spcBef>
              <a:spcAft>
                <a:spcPts val="0"/>
              </a:spcAft>
              <a:buNone/>
            </a:pPr>
            <a:r>
              <a:rPr lang="en">
                <a:solidFill>
                  <a:schemeClr val="accent1"/>
                </a:solidFill>
                <a:latin typeface="DM Sans"/>
                <a:ea typeface="DM Sans"/>
                <a:cs typeface="DM Sans"/>
                <a:sym typeface="DM Sans"/>
              </a:rPr>
              <a:t>C</a:t>
            </a:r>
            <a:endParaRPr>
              <a:solidFill>
                <a:schemeClr val="accent1"/>
              </a:solidFill>
              <a:latin typeface="DM Sans"/>
              <a:ea typeface="DM Sans"/>
              <a:cs typeface="DM Sans"/>
              <a:sym typeface="DM Sans"/>
            </a:endParaRPr>
          </a:p>
          <a:p>
            <a:pPr marL="0" lvl="0" indent="0" algn="ctr" rtl="0">
              <a:spcBef>
                <a:spcPts val="0"/>
              </a:spcBef>
              <a:spcAft>
                <a:spcPts val="0"/>
              </a:spcAft>
              <a:buNone/>
            </a:pPr>
            <a:r>
              <a:rPr lang="en">
                <a:solidFill>
                  <a:schemeClr val="accent1"/>
                </a:solidFill>
                <a:latin typeface="DM Sans"/>
                <a:ea typeface="DM Sans"/>
                <a:cs typeface="DM Sans"/>
                <a:sym typeface="DM Sans"/>
              </a:rPr>
              <a:t>A</a:t>
            </a:r>
            <a:endParaRPr>
              <a:solidFill>
                <a:schemeClr val="accent1"/>
              </a:solidFill>
              <a:latin typeface="DM Sans"/>
              <a:ea typeface="DM Sans"/>
              <a:cs typeface="DM Sans"/>
              <a:sym typeface="DM Sans"/>
            </a:endParaRPr>
          </a:p>
        </p:txBody>
      </p:sp>
      <p:cxnSp>
        <p:nvCxnSpPr>
          <p:cNvPr id="508" name="Google Shape;508;p61"/>
          <p:cNvCxnSpPr>
            <a:stCxn id="504" idx="0"/>
          </p:cNvCxnSpPr>
          <p:nvPr/>
        </p:nvCxnSpPr>
        <p:spPr>
          <a:xfrm rot="-5400000" flipH="1">
            <a:off x="2475025" y="2036450"/>
            <a:ext cx="979800" cy="2668200"/>
          </a:xfrm>
          <a:prstGeom prst="curvedConnector4">
            <a:avLst>
              <a:gd name="adj1" fmla="val -24303"/>
              <a:gd name="adj2" fmla="val 57126"/>
            </a:avLst>
          </a:prstGeom>
          <a:noFill/>
          <a:ln w="28575" cap="flat" cmpd="sng">
            <a:solidFill>
              <a:schemeClr val="accent4"/>
            </a:solidFill>
            <a:prstDash val="solid"/>
            <a:round/>
            <a:headEnd type="none" w="med" len="med"/>
            <a:tailEnd type="triangle" w="med" len="med"/>
          </a:ln>
        </p:spPr>
      </p:cxnSp>
      <p:sp>
        <p:nvSpPr>
          <p:cNvPr id="509" name="Google Shape;509;p61"/>
          <p:cNvSpPr/>
          <p:nvPr/>
        </p:nvSpPr>
        <p:spPr>
          <a:xfrm>
            <a:off x="9010225" y="2795900"/>
            <a:ext cx="1539200" cy="1968700"/>
          </a:xfrm>
          <a:prstGeom prst="flowChartMagneticDisk">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0" name="Google Shape;510;p61"/>
          <p:cNvCxnSpPr/>
          <p:nvPr/>
        </p:nvCxnSpPr>
        <p:spPr>
          <a:xfrm rot="10800000" flipH="1">
            <a:off x="6858000" y="3406975"/>
            <a:ext cx="1930200" cy="526500"/>
          </a:xfrm>
          <a:prstGeom prst="curvedConnector3">
            <a:avLst>
              <a:gd name="adj1" fmla="val 50000"/>
            </a:avLst>
          </a:prstGeom>
          <a:noFill/>
          <a:ln w="28575" cap="flat" cmpd="sng">
            <a:solidFill>
              <a:schemeClr val="accent2"/>
            </a:solidFill>
            <a:prstDash val="solid"/>
            <a:round/>
            <a:headEnd type="none" w="med" len="med"/>
            <a:tailEnd type="triangle" w="med" len="med"/>
          </a:ln>
        </p:spPr>
      </p:cxnSp>
      <p:pic>
        <p:nvPicPr>
          <p:cNvPr id="511" name="Google Shape;511;p61"/>
          <p:cNvPicPr preferRelativeResize="0"/>
          <p:nvPr/>
        </p:nvPicPr>
        <p:blipFill rotWithShape="1">
          <a:blip r:embed="rId3">
            <a:alphaModFix/>
          </a:blip>
          <a:srcRect t="41366" r="52390"/>
          <a:stretch/>
        </p:blipFill>
        <p:spPr>
          <a:xfrm>
            <a:off x="5079350" y="3320050"/>
            <a:ext cx="1074900" cy="1048800"/>
          </a:xfrm>
          <a:prstGeom prst="ellipse">
            <a:avLst/>
          </a:prstGeom>
          <a:noFill/>
          <a:ln>
            <a:noFill/>
          </a:ln>
        </p:spPr>
      </p:pic>
      <p:sp>
        <p:nvSpPr>
          <p:cNvPr id="512" name="Google Shape;512;p61"/>
          <p:cNvSpPr txBox="1"/>
          <p:nvPr/>
        </p:nvSpPr>
        <p:spPr>
          <a:xfrm>
            <a:off x="1212900" y="5375025"/>
            <a:ext cx="8655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a:solidFill>
                  <a:schemeClr val="accent4"/>
                </a:solidFill>
                <a:latin typeface="DM Sans"/>
                <a:ea typeface="DM Sans"/>
                <a:cs typeface="DM Sans"/>
                <a:sym typeface="DM Sans"/>
              </a:rPr>
              <a:t>E</a:t>
            </a:r>
            <a:endParaRPr sz="1600">
              <a:solidFill>
                <a:schemeClr val="accent4"/>
              </a:solidFill>
              <a:latin typeface="DM Sans"/>
              <a:ea typeface="DM Sans"/>
              <a:cs typeface="DM Sans"/>
              <a:sym typeface="DM Sans"/>
            </a:endParaRPr>
          </a:p>
        </p:txBody>
      </p:sp>
      <p:sp>
        <p:nvSpPr>
          <p:cNvPr id="513" name="Google Shape;513;p61"/>
          <p:cNvSpPr txBox="1"/>
          <p:nvPr/>
        </p:nvSpPr>
        <p:spPr>
          <a:xfrm>
            <a:off x="4973598" y="5375025"/>
            <a:ext cx="12864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a:solidFill>
                  <a:srgbClr val="FF9900"/>
                </a:solidFill>
                <a:latin typeface="DM Sans"/>
                <a:ea typeface="DM Sans"/>
                <a:cs typeface="DM Sans"/>
                <a:sym typeface="DM Sans"/>
              </a:rPr>
              <a:t>T</a:t>
            </a:r>
            <a:endParaRPr sz="1600">
              <a:solidFill>
                <a:srgbClr val="FF9900"/>
              </a:solidFill>
              <a:latin typeface="DM Sans"/>
              <a:ea typeface="DM Sans"/>
              <a:cs typeface="DM Sans"/>
              <a:sym typeface="DM Sans"/>
            </a:endParaRPr>
          </a:p>
        </p:txBody>
      </p:sp>
      <p:sp>
        <p:nvSpPr>
          <p:cNvPr id="514" name="Google Shape;514;p61"/>
          <p:cNvSpPr txBox="1"/>
          <p:nvPr/>
        </p:nvSpPr>
        <p:spPr>
          <a:xfrm>
            <a:off x="9347075" y="5375025"/>
            <a:ext cx="8655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a:solidFill>
                  <a:schemeClr val="accent2"/>
                </a:solidFill>
                <a:latin typeface="DM Sans"/>
                <a:ea typeface="DM Sans"/>
                <a:cs typeface="DM Sans"/>
                <a:sym typeface="DM Sans"/>
              </a:rPr>
              <a:t>L</a:t>
            </a:r>
            <a:endParaRPr sz="1600">
              <a:solidFill>
                <a:schemeClr val="accent2"/>
              </a:solidFill>
              <a:latin typeface="DM Sans"/>
              <a:ea typeface="DM Sans"/>
              <a:cs typeface="DM Sans"/>
              <a:sym typeface="DM Sans"/>
            </a:endParaRPr>
          </a:p>
        </p:txBody>
      </p:sp>
      <p:sp>
        <p:nvSpPr>
          <p:cNvPr id="515" name="Google Shape;515;p61"/>
          <p:cNvSpPr txBox="1"/>
          <p:nvPr/>
        </p:nvSpPr>
        <p:spPr>
          <a:xfrm>
            <a:off x="1486525" y="61664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434343"/>
                </a:solidFill>
                <a:latin typeface="Impact"/>
                <a:ea typeface="Impact"/>
                <a:cs typeface="Impact"/>
                <a:sym typeface="Impact"/>
              </a:rPr>
              <a:t>@jmasonlee</a:t>
            </a:r>
            <a:endParaRPr sz="4000">
              <a:solidFill>
                <a:srgbClr val="434343"/>
              </a:solidFill>
              <a:latin typeface="Impact"/>
              <a:ea typeface="Impact"/>
              <a:cs typeface="Impact"/>
              <a:sym typeface="Impact"/>
            </a:endParaRPr>
          </a:p>
        </p:txBody>
      </p:sp>
    </p:spTree>
    <p:extLst>
      <p:ext uri="{BB962C8B-B14F-4D97-AF65-F5344CB8AC3E}">
        <p14:creationId xmlns:p14="http://schemas.microsoft.com/office/powerpoint/2010/main" val="2113742851"/>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90</a:t>
            </a:fld>
            <a:endParaRPr/>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Find What’s important</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6" name="TextBox 5">
            <a:extLst>
              <a:ext uri="{FF2B5EF4-FFF2-40B4-BE49-F238E27FC236}">
                <a16:creationId xmlns:a16="http://schemas.microsoft.com/office/drawing/2014/main" id="{E413C292-B91D-2826-FED5-F1D6EF9013B6}"/>
              </a:ext>
            </a:extLst>
          </p:cNvPr>
          <p:cNvSpPr txBox="1"/>
          <p:nvPr/>
        </p:nvSpPr>
        <p:spPr>
          <a:xfrm>
            <a:off x="2684937" y="-2432592"/>
            <a:ext cx="7406775" cy="2554545"/>
          </a:xfrm>
          <a:prstGeom prst="rect">
            <a:avLst/>
          </a:prstGeom>
          <a:noFill/>
        </p:spPr>
        <p:txBody>
          <a:bodyPr wrap="square" rtlCol="0">
            <a:spAutoFit/>
          </a:bodyPr>
          <a:lstStyle/>
          <a:p>
            <a:r>
              <a:rPr lang="en-US" sz="2000" b="1" dirty="0">
                <a:solidFill>
                  <a:srgbClr val="0070C0"/>
                </a:solidFill>
                <a:latin typeface="Courier" pitchFamily="2" charset="0"/>
              </a:rPr>
              <a:t>def</a:t>
            </a:r>
            <a:r>
              <a:rPr lang="en-US" sz="2000" b="1" dirty="0">
                <a:latin typeface="Courier" pitchFamily="2" charset="0"/>
              </a:rPr>
              <a:t> </a:t>
            </a:r>
            <a:r>
              <a:rPr lang="en-US" sz="2000" dirty="0" err="1">
                <a:solidFill>
                  <a:srgbClr val="2F95A0"/>
                </a:solidFill>
                <a:latin typeface="Courier" pitchFamily="2" charset="0"/>
              </a:rPr>
              <a:t>test_will_do_the_right_thing</a:t>
            </a:r>
            <a:r>
              <a:rPr lang="en-US" sz="2000" b="1" dirty="0">
                <a:latin typeface="Courier" pitchFamily="2" charset="0"/>
              </a:rPr>
              <a:t>():</a:t>
            </a:r>
          </a:p>
          <a:p>
            <a:r>
              <a:rPr lang="en-US" sz="2000" dirty="0">
                <a:latin typeface="Courier" pitchFamily="2" charset="0"/>
              </a:rPr>
              <a:t>    </a:t>
            </a:r>
            <a:r>
              <a:rPr lang="en-US" sz="2000" dirty="0" err="1">
                <a:latin typeface="Courier" pitchFamily="2" charset="0"/>
              </a:rPr>
              <a:t>input_dfs</a:t>
            </a:r>
            <a:r>
              <a:rPr lang="en-US" sz="2000" dirty="0">
                <a:latin typeface="Courier" pitchFamily="2" charset="0"/>
              </a:rPr>
              <a:t> = </a:t>
            </a:r>
            <a:r>
              <a:rPr lang="en-US" sz="2000" dirty="0" err="1">
                <a:latin typeface="Courier" pitchFamily="2" charset="0"/>
              </a:rPr>
              <a:t>setup_dataframes</a:t>
            </a:r>
            <a:r>
              <a:rPr lang="en-US" sz="2000" dirty="0">
                <a:latin typeface="Courier" pitchFamily="2" charset="0"/>
              </a:rPr>
              <a:t>()</a:t>
            </a:r>
          </a:p>
          <a:p>
            <a:endParaRPr lang="en-US" sz="2000" dirty="0">
              <a:latin typeface="Courier" pitchFamily="2" charset="0"/>
            </a:endParaRPr>
          </a:p>
          <a:p>
            <a:r>
              <a:rPr lang="en-US" sz="2000" dirty="0">
                <a:latin typeface="Courier" pitchFamily="2" charset="0"/>
              </a:rPr>
              <a:t>    </a:t>
            </a:r>
            <a:r>
              <a:rPr lang="en-US" sz="2000" dirty="0" err="1">
                <a:latin typeface="Courier" pitchFamily="2" charset="0"/>
              </a:rPr>
              <a:t>output_df</a:t>
            </a:r>
            <a:r>
              <a:rPr lang="en-US" sz="2000" dirty="0">
                <a:latin typeface="Courier" pitchFamily="2" charset="0"/>
              </a:rPr>
              <a:t> = transform(</a:t>
            </a:r>
            <a:r>
              <a:rPr lang="en-US" sz="2000" dirty="0" err="1">
                <a:latin typeface="Courier" pitchFamily="2" charset="0"/>
              </a:rPr>
              <a:t>input_dfs</a:t>
            </a:r>
            <a:r>
              <a:rPr lang="en-US" sz="2000" dirty="0">
                <a:latin typeface="Courier" pitchFamily="2" charset="0"/>
              </a:rPr>
              <a:t>)</a:t>
            </a:r>
          </a:p>
          <a:p>
            <a:endParaRPr lang="en-US" sz="2000" dirty="0">
              <a:latin typeface="Courier" pitchFamily="2" charset="0"/>
            </a:endParaRPr>
          </a:p>
          <a:p>
            <a:r>
              <a:rPr lang="en-US" sz="2000" dirty="0">
                <a:latin typeface="Courier" pitchFamily="2" charset="0"/>
              </a:rPr>
              <a:t>    </a:t>
            </a:r>
            <a:r>
              <a:rPr lang="en-US" sz="2000" dirty="0" err="1">
                <a:latin typeface="Courier" pitchFamily="2" charset="0"/>
              </a:rPr>
              <a:t>output_json</a:t>
            </a:r>
            <a:r>
              <a:rPr lang="en-US" sz="2000" dirty="0">
                <a:latin typeface="Courier" pitchFamily="2" charset="0"/>
              </a:rPr>
              <a:t> = </a:t>
            </a:r>
            <a:r>
              <a:rPr lang="en-CA" sz="2000" dirty="0" err="1">
                <a:latin typeface="Courier" pitchFamily="2" charset="0"/>
              </a:rPr>
              <a:t>data_frame_to_json</a:t>
            </a:r>
            <a:r>
              <a:rPr lang="en-CA" sz="2000" dirty="0">
                <a:latin typeface="Courier" pitchFamily="2" charset="0"/>
              </a:rPr>
              <a:t>(</a:t>
            </a:r>
            <a:r>
              <a:rPr lang="en-CA" sz="2000" dirty="0" err="1">
                <a:latin typeface="Courier" pitchFamily="2" charset="0"/>
              </a:rPr>
              <a:t>actual_df</a:t>
            </a:r>
            <a:r>
              <a:rPr lang="en-CA" sz="2000" dirty="0">
                <a:latin typeface="Courier" pitchFamily="2" charset="0"/>
              </a:rPr>
              <a:t>) </a:t>
            </a:r>
            <a:endParaRPr lang="en-US" sz="2000" dirty="0">
              <a:latin typeface="Courier" pitchFamily="2" charset="0"/>
            </a:endParaRPr>
          </a:p>
          <a:p>
            <a:r>
              <a:rPr lang="en-US" sz="2000" dirty="0">
                <a:latin typeface="Courier" pitchFamily="2" charset="0"/>
              </a:rPr>
              <a:t>    assert </a:t>
            </a:r>
            <a:r>
              <a:rPr lang="en-CA" sz="2000" dirty="0" err="1">
                <a:latin typeface="Courier" pitchFamily="2" charset="0"/>
              </a:rPr>
              <a:t>output_json</a:t>
            </a:r>
            <a:r>
              <a:rPr lang="en-CA" sz="2000" dirty="0">
                <a:latin typeface="Courier" pitchFamily="2" charset="0"/>
              </a:rPr>
              <a:t>== </a:t>
            </a:r>
            <a:r>
              <a:rPr lang="en-CA" sz="2000" dirty="0" err="1">
                <a:latin typeface="Courier" pitchFamily="2" charset="0"/>
              </a:rPr>
              <a:t>expected_json</a:t>
            </a:r>
            <a:r>
              <a:rPr lang="en-CA" sz="2000" dirty="0">
                <a:latin typeface="Courier" pitchFamily="2" charset="0"/>
              </a:rPr>
              <a:t>()</a:t>
            </a:r>
            <a:endParaRPr lang="en-US" sz="2000" dirty="0">
              <a:latin typeface="Courier" pitchFamily="2" charset="0"/>
            </a:endParaRPr>
          </a:p>
          <a:p>
            <a:endParaRPr lang="en-US" sz="2000" b="1" dirty="0">
              <a:latin typeface="Courier" pitchFamily="2" charset="0"/>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751339" y="1032287"/>
            <a:ext cx="10655112" cy="830997"/>
          </a:xfrm>
          <a:prstGeom prst="rect">
            <a:avLst/>
          </a:prstGeom>
          <a:noFill/>
          <a:ln w="38100">
            <a:noFill/>
          </a:ln>
        </p:spPr>
        <p:txBody>
          <a:bodyPr wrap="square" rtlCol="0">
            <a:spAutoFit/>
          </a:bodyPr>
          <a:lstStyle/>
          <a:p>
            <a:pPr lvl="0"/>
            <a:r>
              <a:rPr lang="en-CA" sz="1600" b="1" dirty="0">
                <a:solidFill>
                  <a:srgbClr val="0033B3"/>
                </a:solidFill>
                <a:latin typeface="Courier New"/>
                <a:ea typeface="Courier New"/>
                <a:cs typeface="Courier New"/>
                <a:sym typeface="Courier New"/>
              </a:rPr>
              <a:t>def </a:t>
            </a:r>
            <a:r>
              <a:rPr lang="en-CA" sz="1600" b="1" dirty="0" err="1">
                <a:solidFill>
                  <a:srgbClr val="00627A"/>
                </a:solidFill>
                <a:latin typeface="Courier New"/>
                <a:ea typeface="Courier New"/>
                <a:cs typeface="Courier New"/>
                <a:sym typeface="Courier New"/>
              </a:rPr>
              <a:t>test_will_count_mobile_reviews_without_matching_checkins</a:t>
            </a:r>
            <a:endParaRPr lang="en-CA" sz="1600" b="1" dirty="0">
              <a:solidFill>
                <a:srgbClr val="00627A"/>
              </a:solidFill>
              <a:latin typeface="Courier New"/>
              <a:ea typeface="Courier New"/>
              <a:cs typeface="Courier New"/>
              <a:sym typeface="Courier New"/>
            </a:endParaRPr>
          </a:p>
          <a:p>
            <a:pPr lvl="0"/>
            <a:r>
              <a:rPr lang="en-CA" sz="1600" b="1" dirty="0">
                <a:solidFill>
                  <a:srgbClr val="080808"/>
                </a:solidFill>
                <a:latin typeface="Courier New"/>
                <a:ea typeface="Courier New"/>
                <a:cs typeface="Courier New"/>
                <a:sym typeface="Courier New"/>
              </a:rPr>
              <a:t>(spark: </a:t>
            </a:r>
            <a:r>
              <a:rPr lang="en-CA" sz="1600" b="1" dirty="0" err="1">
                <a:latin typeface="Courier New"/>
                <a:ea typeface="Courier New"/>
                <a:cs typeface="Courier New"/>
                <a:sym typeface="Courier New"/>
              </a:rPr>
              <a:t>SparkSession</a:t>
            </a:r>
            <a:r>
              <a:rPr lang="en-CA" sz="1600" b="1" dirty="0">
                <a:solidFill>
                  <a:srgbClr val="080808"/>
                </a:solidFill>
                <a:latin typeface="Courier New"/>
                <a:ea typeface="Courier New"/>
                <a:cs typeface="Courier New"/>
                <a:sym typeface="Courier New"/>
              </a:rPr>
              <a:t>) -&gt; </a:t>
            </a:r>
            <a:r>
              <a:rPr lang="en-CA" sz="1600" b="1" dirty="0">
                <a:solidFill>
                  <a:srgbClr val="0033B3"/>
                </a:solidFill>
                <a:latin typeface="Courier New"/>
                <a:ea typeface="Courier New"/>
                <a:cs typeface="Courier New"/>
                <a:sym typeface="Courier New"/>
              </a:rPr>
              <a:t>None</a:t>
            </a:r>
            <a:r>
              <a:rPr lang="en-CA" sz="1600" b="1" dirty="0">
                <a:solidFill>
                  <a:srgbClr val="080808"/>
                </a:solidFill>
                <a:latin typeface="Courier New"/>
                <a:ea typeface="Courier New"/>
                <a:cs typeface="Courier New"/>
                <a:sym typeface="Courier New"/>
              </a:rPr>
              <a:t>:</a:t>
            </a:r>
          </a:p>
          <a:p>
            <a:pPr lvl="0"/>
            <a:r>
              <a:rPr lang="en-CA" sz="1600" b="1" dirty="0">
                <a:solidFill>
                  <a:srgbClr val="080808"/>
                </a:solidFill>
                <a:latin typeface="Courier New"/>
                <a:ea typeface="Courier New"/>
                <a:cs typeface="Courier New"/>
                <a:sym typeface="Courier New"/>
              </a:rPr>
              <a:t>  </a:t>
            </a:r>
            <a:endParaRPr lang="en-US" sz="2000" b="1" dirty="0">
              <a:latin typeface="Courier" pitchFamily="2" charset="0"/>
            </a:endParaRPr>
          </a:p>
        </p:txBody>
      </p:sp>
      <p:sp>
        <p:nvSpPr>
          <p:cNvPr id="4" name="Rectangle 3">
            <a:extLst>
              <a:ext uri="{FF2B5EF4-FFF2-40B4-BE49-F238E27FC236}">
                <a16:creationId xmlns:a16="http://schemas.microsoft.com/office/drawing/2014/main" id="{84DFD350-95FE-90D1-66FE-107E28D1C16D}"/>
              </a:ext>
            </a:extLst>
          </p:cNvPr>
          <p:cNvSpPr/>
          <p:nvPr/>
        </p:nvSpPr>
        <p:spPr>
          <a:xfrm>
            <a:off x="1028016" y="1639022"/>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76E01B9-5923-C0E3-F4DC-57F9A970EEE3}"/>
              </a:ext>
            </a:extLst>
          </p:cNvPr>
          <p:cNvSpPr/>
          <p:nvPr/>
        </p:nvSpPr>
        <p:spPr>
          <a:xfrm>
            <a:off x="1028017" y="1940421"/>
            <a:ext cx="9241971" cy="228600"/>
          </a:xfrm>
          <a:prstGeom prst="rect">
            <a:avLst/>
          </a:prstGeom>
          <a:solidFill>
            <a:schemeClr val="bg1">
              <a:lumMod val="9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3D564D97-C0E6-E89D-A98F-66B14D038230}"/>
              </a:ext>
            </a:extLst>
          </p:cNvPr>
          <p:cNvSpPr/>
          <p:nvPr/>
        </p:nvSpPr>
        <p:spPr>
          <a:xfrm>
            <a:off x="1028019" y="2231395"/>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1CC67C1-B3D3-4ABE-021E-139DD4F9C395}"/>
              </a:ext>
            </a:extLst>
          </p:cNvPr>
          <p:cNvSpPr/>
          <p:nvPr/>
        </p:nvSpPr>
        <p:spPr>
          <a:xfrm>
            <a:off x="1028018" y="2531895"/>
            <a:ext cx="9241971" cy="228600"/>
          </a:xfrm>
          <a:prstGeom prst="rect">
            <a:avLst/>
          </a:prstGeom>
          <a:solidFill>
            <a:schemeClr val="bg1">
              <a:lumMod val="9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456A6BC5-0464-E0F8-DFDC-8C462FF9624B}"/>
              </a:ext>
            </a:extLst>
          </p:cNvPr>
          <p:cNvSpPr/>
          <p:nvPr/>
        </p:nvSpPr>
        <p:spPr>
          <a:xfrm>
            <a:off x="1028691" y="2832360"/>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16D64BA4-4FA7-5A87-0C8D-CAAFD711C57F}"/>
              </a:ext>
            </a:extLst>
          </p:cNvPr>
          <p:cNvSpPr/>
          <p:nvPr/>
        </p:nvSpPr>
        <p:spPr>
          <a:xfrm>
            <a:off x="1028010" y="3466948"/>
            <a:ext cx="9241971" cy="228600"/>
          </a:xfrm>
          <a:prstGeom prst="rect">
            <a:avLst/>
          </a:prstGeom>
          <a:solidFill>
            <a:srgbClr val="F16047"/>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F1594E52-2A13-5C67-D8BC-B904BAFE7F16}"/>
              </a:ext>
            </a:extLst>
          </p:cNvPr>
          <p:cNvSpPr/>
          <p:nvPr/>
        </p:nvSpPr>
        <p:spPr>
          <a:xfrm>
            <a:off x="1028011" y="3129152"/>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 name="Google Shape;783;p76">
            <a:extLst>
              <a:ext uri="{FF2B5EF4-FFF2-40B4-BE49-F238E27FC236}">
                <a16:creationId xmlns:a16="http://schemas.microsoft.com/office/drawing/2014/main" id="{4E57DA10-8505-023A-AC70-38CE6BD53578}"/>
              </a:ext>
            </a:extLst>
          </p:cNvPr>
          <p:cNvGrpSpPr/>
          <p:nvPr/>
        </p:nvGrpSpPr>
        <p:grpSpPr>
          <a:xfrm>
            <a:off x="10472503" y="3302290"/>
            <a:ext cx="625166" cy="614978"/>
            <a:chOff x="7813889" y="2330318"/>
            <a:chExt cx="517800" cy="517800"/>
          </a:xfrm>
          <a:solidFill>
            <a:srgbClr val="12CB5A"/>
          </a:solidFill>
        </p:grpSpPr>
        <p:sp>
          <p:nvSpPr>
            <p:cNvPr id="27" name="Google Shape;784;p76">
              <a:extLst>
                <a:ext uri="{FF2B5EF4-FFF2-40B4-BE49-F238E27FC236}">
                  <a16:creationId xmlns:a16="http://schemas.microsoft.com/office/drawing/2014/main" id="{842F4719-7328-A065-7046-7D1059D806DD}"/>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28" name="Google Shape;785;p76">
              <a:extLst>
                <a:ext uri="{FF2B5EF4-FFF2-40B4-BE49-F238E27FC236}">
                  <a16:creationId xmlns:a16="http://schemas.microsoft.com/office/drawing/2014/main" id="{0A812AF6-58B5-81A9-2C8E-4CB2914C66EF}"/>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Sans"/>
                <a:ea typeface="DM Sans"/>
                <a:cs typeface="DM Sans"/>
                <a:sym typeface="DM Sans"/>
              </a:endParaRPr>
            </a:p>
          </p:txBody>
        </p:sp>
      </p:grpSp>
    </p:spTree>
    <p:extLst>
      <p:ext uri="{BB962C8B-B14F-4D97-AF65-F5344CB8AC3E}">
        <p14:creationId xmlns:p14="http://schemas.microsoft.com/office/powerpoint/2010/main" val="16470665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91</a:t>
            </a:fld>
            <a:endParaRPr/>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Top</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6" name="TextBox 5">
            <a:extLst>
              <a:ext uri="{FF2B5EF4-FFF2-40B4-BE49-F238E27FC236}">
                <a16:creationId xmlns:a16="http://schemas.microsoft.com/office/drawing/2014/main" id="{E413C292-B91D-2826-FED5-F1D6EF9013B6}"/>
              </a:ext>
            </a:extLst>
          </p:cNvPr>
          <p:cNvSpPr txBox="1"/>
          <p:nvPr/>
        </p:nvSpPr>
        <p:spPr>
          <a:xfrm>
            <a:off x="2684937" y="-2432592"/>
            <a:ext cx="7406775" cy="2554545"/>
          </a:xfrm>
          <a:prstGeom prst="rect">
            <a:avLst/>
          </a:prstGeom>
          <a:noFill/>
        </p:spPr>
        <p:txBody>
          <a:bodyPr wrap="square" rtlCol="0">
            <a:spAutoFit/>
          </a:bodyPr>
          <a:lstStyle/>
          <a:p>
            <a:r>
              <a:rPr lang="en-US" sz="2000" b="1" dirty="0">
                <a:solidFill>
                  <a:srgbClr val="0070C0"/>
                </a:solidFill>
                <a:latin typeface="Courier" pitchFamily="2" charset="0"/>
              </a:rPr>
              <a:t>def</a:t>
            </a:r>
            <a:r>
              <a:rPr lang="en-US" sz="2000" b="1" dirty="0">
                <a:latin typeface="Courier" pitchFamily="2" charset="0"/>
              </a:rPr>
              <a:t> </a:t>
            </a:r>
            <a:r>
              <a:rPr lang="en-US" sz="2000" dirty="0" err="1">
                <a:solidFill>
                  <a:srgbClr val="2F95A0"/>
                </a:solidFill>
                <a:latin typeface="Courier" pitchFamily="2" charset="0"/>
              </a:rPr>
              <a:t>test_will_do_the_right_thing</a:t>
            </a:r>
            <a:r>
              <a:rPr lang="en-US" sz="2000" b="1" dirty="0">
                <a:latin typeface="Courier" pitchFamily="2" charset="0"/>
              </a:rPr>
              <a:t>():</a:t>
            </a:r>
          </a:p>
          <a:p>
            <a:r>
              <a:rPr lang="en-US" sz="2000" dirty="0">
                <a:latin typeface="Courier" pitchFamily="2" charset="0"/>
              </a:rPr>
              <a:t>    </a:t>
            </a:r>
            <a:r>
              <a:rPr lang="en-US" sz="2000" dirty="0" err="1">
                <a:latin typeface="Courier" pitchFamily="2" charset="0"/>
              </a:rPr>
              <a:t>input_dfs</a:t>
            </a:r>
            <a:r>
              <a:rPr lang="en-US" sz="2000" dirty="0">
                <a:latin typeface="Courier" pitchFamily="2" charset="0"/>
              </a:rPr>
              <a:t> = </a:t>
            </a:r>
            <a:r>
              <a:rPr lang="en-US" sz="2000" dirty="0" err="1">
                <a:latin typeface="Courier" pitchFamily="2" charset="0"/>
              </a:rPr>
              <a:t>setup_dataframes</a:t>
            </a:r>
            <a:r>
              <a:rPr lang="en-US" sz="2000" dirty="0">
                <a:latin typeface="Courier" pitchFamily="2" charset="0"/>
              </a:rPr>
              <a:t>()</a:t>
            </a:r>
          </a:p>
          <a:p>
            <a:endParaRPr lang="en-US" sz="2000" dirty="0">
              <a:latin typeface="Courier" pitchFamily="2" charset="0"/>
            </a:endParaRPr>
          </a:p>
          <a:p>
            <a:r>
              <a:rPr lang="en-US" sz="2000" dirty="0">
                <a:latin typeface="Courier" pitchFamily="2" charset="0"/>
              </a:rPr>
              <a:t>    </a:t>
            </a:r>
            <a:r>
              <a:rPr lang="en-US" sz="2000" dirty="0" err="1">
                <a:latin typeface="Courier" pitchFamily="2" charset="0"/>
              </a:rPr>
              <a:t>output_df</a:t>
            </a:r>
            <a:r>
              <a:rPr lang="en-US" sz="2000" dirty="0">
                <a:latin typeface="Courier" pitchFamily="2" charset="0"/>
              </a:rPr>
              <a:t> = transform(</a:t>
            </a:r>
            <a:r>
              <a:rPr lang="en-US" sz="2000" dirty="0" err="1">
                <a:latin typeface="Courier" pitchFamily="2" charset="0"/>
              </a:rPr>
              <a:t>input_dfs</a:t>
            </a:r>
            <a:r>
              <a:rPr lang="en-US" sz="2000" dirty="0">
                <a:latin typeface="Courier" pitchFamily="2" charset="0"/>
              </a:rPr>
              <a:t>)</a:t>
            </a:r>
          </a:p>
          <a:p>
            <a:endParaRPr lang="en-US" sz="2000" dirty="0">
              <a:latin typeface="Courier" pitchFamily="2" charset="0"/>
            </a:endParaRPr>
          </a:p>
          <a:p>
            <a:r>
              <a:rPr lang="en-US" sz="2000" dirty="0">
                <a:latin typeface="Courier" pitchFamily="2" charset="0"/>
              </a:rPr>
              <a:t>    </a:t>
            </a:r>
            <a:r>
              <a:rPr lang="en-US" sz="2000" dirty="0" err="1">
                <a:latin typeface="Courier" pitchFamily="2" charset="0"/>
              </a:rPr>
              <a:t>output_json</a:t>
            </a:r>
            <a:r>
              <a:rPr lang="en-US" sz="2000" dirty="0">
                <a:latin typeface="Courier" pitchFamily="2" charset="0"/>
              </a:rPr>
              <a:t> = </a:t>
            </a:r>
            <a:r>
              <a:rPr lang="en-CA" sz="2000" dirty="0" err="1">
                <a:latin typeface="Courier" pitchFamily="2" charset="0"/>
              </a:rPr>
              <a:t>data_frame_to_json</a:t>
            </a:r>
            <a:r>
              <a:rPr lang="en-CA" sz="2000" dirty="0">
                <a:latin typeface="Courier" pitchFamily="2" charset="0"/>
              </a:rPr>
              <a:t>(</a:t>
            </a:r>
            <a:r>
              <a:rPr lang="en-CA" sz="2000" dirty="0" err="1">
                <a:latin typeface="Courier" pitchFamily="2" charset="0"/>
              </a:rPr>
              <a:t>actual_df</a:t>
            </a:r>
            <a:r>
              <a:rPr lang="en-CA" sz="2000" dirty="0">
                <a:latin typeface="Courier" pitchFamily="2" charset="0"/>
              </a:rPr>
              <a:t>) </a:t>
            </a:r>
            <a:endParaRPr lang="en-US" sz="2000" dirty="0">
              <a:latin typeface="Courier" pitchFamily="2" charset="0"/>
            </a:endParaRPr>
          </a:p>
          <a:p>
            <a:r>
              <a:rPr lang="en-US" sz="2000" dirty="0">
                <a:latin typeface="Courier" pitchFamily="2" charset="0"/>
              </a:rPr>
              <a:t>    assert </a:t>
            </a:r>
            <a:r>
              <a:rPr lang="en-CA" sz="2000" dirty="0" err="1">
                <a:latin typeface="Courier" pitchFamily="2" charset="0"/>
              </a:rPr>
              <a:t>output_json</a:t>
            </a:r>
            <a:r>
              <a:rPr lang="en-CA" sz="2000" dirty="0">
                <a:latin typeface="Courier" pitchFamily="2" charset="0"/>
              </a:rPr>
              <a:t>== </a:t>
            </a:r>
            <a:r>
              <a:rPr lang="en-CA" sz="2000" dirty="0" err="1">
                <a:latin typeface="Courier" pitchFamily="2" charset="0"/>
              </a:rPr>
              <a:t>expected_json</a:t>
            </a:r>
            <a:r>
              <a:rPr lang="en-CA" sz="2000" dirty="0">
                <a:latin typeface="Courier" pitchFamily="2" charset="0"/>
              </a:rPr>
              <a:t>()</a:t>
            </a:r>
            <a:endParaRPr lang="en-US" sz="2000" dirty="0">
              <a:latin typeface="Courier" pitchFamily="2" charset="0"/>
            </a:endParaRPr>
          </a:p>
          <a:p>
            <a:endParaRPr lang="en-US" sz="2000" b="1" dirty="0">
              <a:latin typeface="Courier" pitchFamily="2" charset="0"/>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751339" y="1032287"/>
            <a:ext cx="10655112" cy="830997"/>
          </a:xfrm>
          <a:prstGeom prst="rect">
            <a:avLst/>
          </a:prstGeom>
          <a:noFill/>
          <a:ln w="38100">
            <a:noFill/>
          </a:ln>
        </p:spPr>
        <p:txBody>
          <a:bodyPr wrap="square" rtlCol="0">
            <a:spAutoFit/>
          </a:bodyPr>
          <a:lstStyle/>
          <a:p>
            <a:pPr lvl="0"/>
            <a:r>
              <a:rPr lang="en-CA" sz="1600" b="1" dirty="0">
                <a:solidFill>
                  <a:srgbClr val="0033B3"/>
                </a:solidFill>
                <a:latin typeface="Courier New"/>
                <a:ea typeface="Courier New"/>
                <a:cs typeface="Courier New"/>
                <a:sym typeface="Courier New"/>
              </a:rPr>
              <a:t>def </a:t>
            </a:r>
            <a:r>
              <a:rPr lang="en-CA" sz="1600" b="1" dirty="0" err="1">
                <a:solidFill>
                  <a:srgbClr val="00627A"/>
                </a:solidFill>
                <a:latin typeface="Courier New"/>
                <a:ea typeface="Courier New"/>
                <a:cs typeface="Courier New"/>
                <a:sym typeface="Courier New"/>
              </a:rPr>
              <a:t>test_will_count_mobile_reviews_without_matching_checkins</a:t>
            </a:r>
            <a:endParaRPr lang="en-CA" sz="1600" b="1" dirty="0">
              <a:solidFill>
                <a:srgbClr val="00627A"/>
              </a:solidFill>
              <a:latin typeface="Courier New"/>
              <a:ea typeface="Courier New"/>
              <a:cs typeface="Courier New"/>
              <a:sym typeface="Courier New"/>
            </a:endParaRPr>
          </a:p>
          <a:p>
            <a:pPr lvl="0"/>
            <a:r>
              <a:rPr lang="en-CA" sz="1600" b="1" dirty="0">
                <a:solidFill>
                  <a:srgbClr val="080808"/>
                </a:solidFill>
                <a:latin typeface="Courier New"/>
                <a:ea typeface="Courier New"/>
                <a:cs typeface="Courier New"/>
                <a:sym typeface="Courier New"/>
              </a:rPr>
              <a:t>(spark: </a:t>
            </a:r>
            <a:r>
              <a:rPr lang="en-CA" sz="1600" b="1" dirty="0" err="1">
                <a:latin typeface="Courier New"/>
                <a:ea typeface="Courier New"/>
                <a:cs typeface="Courier New"/>
                <a:sym typeface="Courier New"/>
              </a:rPr>
              <a:t>SparkSession</a:t>
            </a:r>
            <a:r>
              <a:rPr lang="en-CA" sz="1600" b="1" dirty="0">
                <a:solidFill>
                  <a:srgbClr val="080808"/>
                </a:solidFill>
                <a:latin typeface="Courier New"/>
                <a:ea typeface="Courier New"/>
                <a:cs typeface="Courier New"/>
                <a:sym typeface="Courier New"/>
              </a:rPr>
              <a:t>) -&gt; </a:t>
            </a:r>
            <a:r>
              <a:rPr lang="en-CA" sz="1600" b="1" dirty="0">
                <a:solidFill>
                  <a:srgbClr val="0033B3"/>
                </a:solidFill>
                <a:latin typeface="Courier New"/>
                <a:ea typeface="Courier New"/>
                <a:cs typeface="Courier New"/>
                <a:sym typeface="Courier New"/>
              </a:rPr>
              <a:t>None</a:t>
            </a:r>
            <a:r>
              <a:rPr lang="en-CA" sz="1600" b="1" dirty="0">
                <a:solidFill>
                  <a:srgbClr val="080808"/>
                </a:solidFill>
                <a:latin typeface="Courier New"/>
                <a:ea typeface="Courier New"/>
                <a:cs typeface="Courier New"/>
                <a:sym typeface="Courier New"/>
              </a:rPr>
              <a:t>:</a:t>
            </a:r>
          </a:p>
          <a:p>
            <a:pPr lvl="0"/>
            <a:r>
              <a:rPr lang="en-CA" sz="1600" b="1" dirty="0">
                <a:solidFill>
                  <a:srgbClr val="080808"/>
                </a:solidFill>
                <a:latin typeface="Courier New"/>
                <a:ea typeface="Courier New"/>
                <a:cs typeface="Courier New"/>
                <a:sym typeface="Courier New"/>
              </a:rPr>
              <a:t>  </a:t>
            </a:r>
            <a:endParaRPr lang="en-US" sz="2000" b="1" dirty="0">
              <a:latin typeface="Courier" pitchFamily="2" charset="0"/>
            </a:endParaRPr>
          </a:p>
        </p:txBody>
      </p:sp>
      <p:sp>
        <p:nvSpPr>
          <p:cNvPr id="4" name="Rectangle 3">
            <a:extLst>
              <a:ext uri="{FF2B5EF4-FFF2-40B4-BE49-F238E27FC236}">
                <a16:creationId xmlns:a16="http://schemas.microsoft.com/office/drawing/2014/main" id="{84DFD350-95FE-90D1-66FE-107E28D1C16D}"/>
              </a:ext>
            </a:extLst>
          </p:cNvPr>
          <p:cNvSpPr/>
          <p:nvPr/>
        </p:nvSpPr>
        <p:spPr>
          <a:xfrm>
            <a:off x="1028016" y="1639022"/>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3D564D97-C0E6-E89D-A98F-66B14D038230}"/>
              </a:ext>
            </a:extLst>
          </p:cNvPr>
          <p:cNvSpPr/>
          <p:nvPr/>
        </p:nvSpPr>
        <p:spPr>
          <a:xfrm>
            <a:off x="1028019" y="2231395"/>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456A6BC5-0464-E0F8-DFDC-8C462FF9624B}"/>
              </a:ext>
            </a:extLst>
          </p:cNvPr>
          <p:cNvSpPr/>
          <p:nvPr/>
        </p:nvSpPr>
        <p:spPr>
          <a:xfrm>
            <a:off x="1028691" y="2832360"/>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16D64BA4-4FA7-5A87-0C8D-CAAFD711C57F}"/>
              </a:ext>
            </a:extLst>
          </p:cNvPr>
          <p:cNvSpPr/>
          <p:nvPr/>
        </p:nvSpPr>
        <p:spPr>
          <a:xfrm>
            <a:off x="1028010" y="3466948"/>
            <a:ext cx="9241971" cy="228600"/>
          </a:xfrm>
          <a:prstGeom prst="rect">
            <a:avLst/>
          </a:prstGeom>
          <a:solidFill>
            <a:srgbClr val="F16047"/>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F1594E52-2A13-5C67-D8BC-B904BAFE7F16}"/>
              </a:ext>
            </a:extLst>
          </p:cNvPr>
          <p:cNvSpPr/>
          <p:nvPr/>
        </p:nvSpPr>
        <p:spPr>
          <a:xfrm>
            <a:off x="1028011" y="3129152"/>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 name="Google Shape;783;p76">
            <a:extLst>
              <a:ext uri="{FF2B5EF4-FFF2-40B4-BE49-F238E27FC236}">
                <a16:creationId xmlns:a16="http://schemas.microsoft.com/office/drawing/2014/main" id="{4E57DA10-8505-023A-AC70-38CE6BD53578}"/>
              </a:ext>
            </a:extLst>
          </p:cNvPr>
          <p:cNvGrpSpPr/>
          <p:nvPr/>
        </p:nvGrpSpPr>
        <p:grpSpPr>
          <a:xfrm>
            <a:off x="10472503" y="3302290"/>
            <a:ext cx="625166" cy="614978"/>
            <a:chOff x="7813889" y="2330318"/>
            <a:chExt cx="517800" cy="517800"/>
          </a:xfrm>
          <a:solidFill>
            <a:srgbClr val="12CB5A"/>
          </a:solidFill>
        </p:grpSpPr>
        <p:sp>
          <p:nvSpPr>
            <p:cNvPr id="27" name="Google Shape;784;p76">
              <a:extLst>
                <a:ext uri="{FF2B5EF4-FFF2-40B4-BE49-F238E27FC236}">
                  <a16:creationId xmlns:a16="http://schemas.microsoft.com/office/drawing/2014/main" id="{842F4719-7328-A065-7046-7D1059D806DD}"/>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28" name="Google Shape;785;p76">
              <a:extLst>
                <a:ext uri="{FF2B5EF4-FFF2-40B4-BE49-F238E27FC236}">
                  <a16:creationId xmlns:a16="http://schemas.microsoft.com/office/drawing/2014/main" id="{0A812AF6-58B5-81A9-2C8E-4CB2914C66EF}"/>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Sans"/>
                <a:ea typeface="DM Sans"/>
                <a:cs typeface="DM Sans"/>
                <a:sym typeface="DM Sans"/>
              </a:endParaRPr>
            </a:p>
          </p:txBody>
        </p:sp>
      </p:grpSp>
    </p:spTree>
    <p:extLst>
      <p:ext uri="{BB962C8B-B14F-4D97-AF65-F5344CB8AC3E}">
        <p14:creationId xmlns:p14="http://schemas.microsoft.com/office/powerpoint/2010/main" val="9373656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92</a:t>
            </a:fld>
            <a:endParaRPr/>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You Have a Smaller Test</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6" name="TextBox 5">
            <a:extLst>
              <a:ext uri="{FF2B5EF4-FFF2-40B4-BE49-F238E27FC236}">
                <a16:creationId xmlns:a16="http://schemas.microsoft.com/office/drawing/2014/main" id="{E413C292-B91D-2826-FED5-F1D6EF9013B6}"/>
              </a:ext>
            </a:extLst>
          </p:cNvPr>
          <p:cNvSpPr txBox="1"/>
          <p:nvPr/>
        </p:nvSpPr>
        <p:spPr>
          <a:xfrm>
            <a:off x="2684937" y="-2432592"/>
            <a:ext cx="7406775" cy="2554545"/>
          </a:xfrm>
          <a:prstGeom prst="rect">
            <a:avLst/>
          </a:prstGeom>
          <a:noFill/>
        </p:spPr>
        <p:txBody>
          <a:bodyPr wrap="square" rtlCol="0">
            <a:spAutoFit/>
          </a:bodyPr>
          <a:lstStyle/>
          <a:p>
            <a:r>
              <a:rPr lang="en-US" sz="2000" b="1" dirty="0">
                <a:solidFill>
                  <a:srgbClr val="0070C0"/>
                </a:solidFill>
                <a:latin typeface="Courier" pitchFamily="2" charset="0"/>
              </a:rPr>
              <a:t>def</a:t>
            </a:r>
            <a:r>
              <a:rPr lang="en-US" sz="2000" b="1" dirty="0">
                <a:latin typeface="Courier" pitchFamily="2" charset="0"/>
              </a:rPr>
              <a:t> </a:t>
            </a:r>
            <a:r>
              <a:rPr lang="en-US" sz="2000" dirty="0" err="1">
                <a:solidFill>
                  <a:srgbClr val="2F95A0"/>
                </a:solidFill>
                <a:latin typeface="Courier" pitchFamily="2" charset="0"/>
              </a:rPr>
              <a:t>test_will_do_the_right_thing</a:t>
            </a:r>
            <a:r>
              <a:rPr lang="en-US" sz="2000" b="1" dirty="0">
                <a:latin typeface="Courier" pitchFamily="2" charset="0"/>
              </a:rPr>
              <a:t>():</a:t>
            </a:r>
          </a:p>
          <a:p>
            <a:r>
              <a:rPr lang="en-US" sz="2000" dirty="0">
                <a:latin typeface="Courier" pitchFamily="2" charset="0"/>
              </a:rPr>
              <a:t>    </a:t>
            </a:r>
            <a:r>
              <a:rPr lang="en-US" sz="2000" dirty="0" err="1">
                <a:latin typeface="Courier" pitchFamily="2" charset="0"/>
              </a:rPr>
              <a:t>input_dfs</a:t>
            </a:r>
            <a:r>
              <a:rPr lang="en-US" sz="2000" dirty="0">
                <a:latin typeface="Courier" pitchFamily="2" charset="0"/>
              </a:rPr>
              <a:t> = </a:t>
            </a:r>
            <a:r>
              <a:rPr lang="en-US" sz="2000" dirty="0" err="1">
                <a:latin typeface="Courier" pitchFamily="2" charset="0"/>
              </a:rPr>
              <a:t>setup_dataframes</a:t>
            </a:r>
            <a:r>
              <a:rPr lang="en-US" sz="2000" dirty="0">
                <a:latin typeface="Courier" pitchFamily="2" charset="0"/>
              </a:rPr>
              <a:t>()</a:t>
            </a:r>
          </a:p>
          <a:p>
            <a:endParaRPr lang="en-US" sz="2000" dirty="0">
              <a:latin typeface="Courier" pitchFamily="2" charset="0"/>
            </a:endParaRPr>
          </a:p>
          <a:p>
            <a:r>
              <a:rPr lang="en-US" sz="2000" dirty="0">
                <a:latin typeface="Courier" pitchFamily="2" charset="0"/>
              </a:rPr>
              <a:t>    </a:t>
            </a:r>
            <a:r>
              <a:rPr lang="en-US" sz="2000" dirty="0" err="1">
                <a:latin typeface="Courier" pitchFamily="2" charset="0"/>
              </a:rPr>
              <a:t>output_df</a:t>
            </a:r>
            <a:r>
              <a:rPr lang="en-US" sz="2000" dirty="0">
                <a:latin typeface="Courier" pitchFamily="2" charset="0"/>
              </a:rPr>
              <a:t> = transform(</a:t>
            </a:r>
            <a:r>
              <a:rPr lang="en-US" sz="2000" dirty="0" err="1">
                <a:latin typeface="Courier" pitchFamily="2" charset="0"/>
              </a:rPr>
              <a:t>input_dfs</a:t>
            </a:r>
            <a:r>
              <a:rPr lang="en-US" sz="2000" dirty="0">
                <a:latin typeface="Courier" pitchFamily="2" charset="0"/>
              </a:rPr>
              <a:t>)</a:t>
            </a:r>
          </a:p>
          <a:p>
            <a:endParaRPr lang="en-US" sz="2000" dirty="0">
              <a:latin typeface="Courier" pitchFamily="2" charset="0"/>
            </a:endParaRPr>
          </a:p>
          <a:p>
            <a:r>
              <a:rPr lang="en-US" sz="2000" dirty="0">
                <a:latin typeface="Courier" pitchFamily="2" charset="0"/>
              </a:rPr>
              <a:t>    </a:t>
            </a:r>
            <a:r>
              <a:rPr lang="en-US" sz="2000" dirty="0" err="1">
                <a:latin typeface="Courier" pitchFamily="2" charset="0"/>
              </a:rPr>
              <a:t>output_json</a:t>
            </a:r>
            <a:r>
              <a:rPr lang="en-US" sz="2000" dirty="0">
                <a:latin typeface="Courier" pitchFamily="2" charset="0"/>
              </a:rPr>
              <a:t> = </a:t>
            </a:r>
            <a:r>
              <a:rPr lang="en-CA" sz="2000" dirty="0" err="1">
                <a:latin typeface="Courier" pitchFamily="2" charset="0"/>
              </a:rPr>
              <a:t>data_frame_to_json</a:t>
            </a:r>
            <a:r>
              <a:rPr lang="en-CA" sz="2000" dirty="0">
                <a:latin typeface="Courier" pitchFamily="2" charset="0"/>
              </a:rPr>
              <a:t>(</a:t>
            </a:r>
            <a:r>
              <a:rPr lang="en-CA" sz="2000" dirty="0" err="1">
                <a:latin typeface="Courier" pitchFamily="2" charset="0"/>
              </a:rPr>
              <a:t>actual_df</a:t>
            </a:r>
            <a:r>
              <a:rPr lang="en-CA" sz="2000" dirty="0">
                <a:latin typeface="Courier" pitchFamily="2" charset="0"/>
              </a:rPr>
              <a:t>) </a:t>
            </a:r>
            <a:endParaRPr lang="en-US" sz="2000" dirty="0">
              <a:latin typeface="Courier" pitchFamily="2" charset="0"/>
            </a:endParaRPr>
          </a:p>
          <a:p>
            <a:r>
              <a:rPr lang="en-US" sz="2000" dirty="0">
                <a:latin typeface="Courier" pitchFamily="2" charset="0"/>
              </a:rPr>
              <a:t>    assert </a:t>
            </a:r>
            <a:r>
              <a:rPr lang="en-CA" sz="2000" dirty="0" err="1">
                <a:latin typeface="Courier" pitchFamily="2" charset="0"/>
              </a:rPr>
              <a:t>output_json</a:t>
            </a:r>
            <a:r>
              <a:rPr lang="en-CA" sz="2000" dirty="0">
                <a:latin typeface="Courier" pitchFamily="2" charset="0"/>
              </a:rPr>
              <a:t>== </a:t>
            </a:r>
            <a:r>
              <a:rPr lang="en-CA" sz="2000" dirty="0" err="1">
                <a:latin typeface="Courier" pitchFamily="2" charset="0"/>
              </a:rPr>
              <a:t>expected_json</a:t>
            </a:r>
            <a:r>
              <a:rPr lang="en-CA" sz="2000" dirty="0">
                <a:latin typeface="Courier" pitchFamily="2" charset="0"/>
              </a:rPr>
              <a:t>()</a:t>
            </a:r>
            <a:endParaRPr lang="en-US" sz="2000" dirty="0">
              <a:latin typeface="Courier" pitchFamily="2" charset="0"/>
            </a:endParaRPr>
          </a:p>
          <a:p>
            <a:endParaRPr lang="en-US" sz="2000" b="1" dirty="0">
              <a:latin typeface="Courier" pitchFamily="2" charset="0"/>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751339" y="1032287"/>
            <a:ext cx="10655112" cy="830997"/>
          </a:xfrm>
          <a:prstGeom prst="rect">
            <a:avLst/>
          </a:prstGeom>
          <a:noFill/>
          <a:ln w="38100">
            <a:noFill/>
          </a:ln>
        </p:spPr>
        <p:txBody>
          <a:bodyPr wrap="square" rtlCol="0">
            <a:spAutoFit/>
          </a:bodyPr>
          <a:lstStyle/>
          <a:p>
            <a:pPr lvl="0"/>
            <a:r>
              <a:rPr lang="en-CA" sz="1600" b="1" dirty="0">
                <a:solidFill>
                  <a:srgbClr val="0033B3"/>
                </a:solidFill>
                <a:latin typeface="Courier New"/>
                <a:ea typeface="Courier New"/>
                <a:cs typeface="Courier New"/>
                <a:sym typeface="Courier New"/>
              </a:rPr>
              <a:t>def </a:t>
            </a:r>
            <a:r>
              <a:rPr lang="en-CA" sz="1600" b="1" dirty="0" err="1">
                <a:solidFill>
                  <a:srgbClr val="00627A"/>
                </a:solidFill>
                <a:latin typeface="Courier New"/>
                <a:ea typeface="Courier New"/>
                <a:cs typeface="Courier New"/>
                <a:sym typeface="Courier New"/>
              </a:rPr>
              <a:t>test_will_count_mobile_reviews_without_matching_checkins</a:t>
            </a:r>
            <a:endParaRPr lang="en-CA" sz="1600" b="1" dirty="0">
              <a:solidFill>
                <a:srgbClr val="00627A"/>
              </a:solidFill>
              <a:latin typeface="Courier New"/>
              <a:ea typeface="Courier New"/>
              <a:cs typeface="Courier New"/>
              <a:sym typeface="Courier New"/>
            </a:endParaRPr>
          </a:p>
          <a:p>
            <a:pPr lvl="0"/>
            <a:r>
              <a:rPr lang="en-CA" sz="1600" b="1" dirty="0">
                <a:solidFill>
                  <a:srgbClr val="080808"/>
                </a:solidFill>
                <a:latin typeface="Courier New"/>
                <a:ea typeface="Courier New"/>
                <a:cs typeface="Courier New"/>
                <a:sym typeface="Courier New"/>
              </a:rPr>
              <a:t>(spark: </a:t>
            </a:r>
            <a:r>
              <a:rPr lang="en-CA" sz="1600" b="1" dirty="0" err="1">
                <a:latin typeface="Courier New"/>
                <a:ea typeface="Courier New"/>
                <a:cs typeface="Courier New"/>
                <a:sym typeface="Courier New"/>
              </a:rPr>
              <a:t>SparkSession</a:t>
            </a:r>
            <a:r>
              <a:rPr lang="en-CA" sz="1600" b="1" dirty="0">
                <a:solidFill>
                  <a:srgbClr val="080808"/>
                </a:solidFill>
                <a:latin typeface="Courier New"/>
                <a:ea typeface="Courier New"/>
                <a:cs typeface="Courier New"/>
                <a:sym typeface="Courier New"/>
              </a:rPr>
              <a:t>) -&gt; </a:t>
            </a:r>
            <a:r>
              <a:rPr lang="en-CA" sz="1600" b="1" dirty="0">
                <a:solidFill>
                  <a:srgbClr val="0033B3"/>
                </a:solidFill>
                <a:latin typeface="Courier New"/>
                <a:ea typeface="Courier New"/>
                <a:cs typeface="Courier New"/>
                <a:sym typeface="Courier New"/>
              </a:rPr>
              <a:t>None</a:t>
            </a:r>
            <a:r>
              <a:rPr lang="en-CA" sz="1600" b="1" dirty="0">
                <a:solidFill>
                  <a:srgbClr val="080808"/>
                </a:solidFill>
                <a:latin typeface="Courier New"/>
                <a:ea typeface="Courier New"/>
                <a:cs typeface="Courier New"/>
                <a:sym typeface="Courier New"/>
              </a:rPr>
              <a:t>:</a:t>
            </a:r>
          </a:p>
          <a:p>
            <a:pPr lvl="0"/>
            <a:r>
              <a:rPr lang="en-CA" sz="1600" b="1" dirty="0">
                <a:solidFill>
                  <a:srgbClr val="080808"/>
                </a:solidFill>
                <a:latin typeface="Courier New"/>
                <a:ea typeface="Courier New"/>
                <a:cs typeface="Courier New"/>
                <a:sym typeface="Courier New"/>
              </a:rPr>
              <a:t>  </a:t>
            </a:r>
            <a:endParaRPr lang="en-US" sz="2000" b="1" dirty="0">
              <a:latin typeface="Courier" pitchFamily="2" charset="0"/>
            </a:endParaRPr>
          </a:p>
        </p:txBody>
      </p:sp>
      <p:sp>
        <p:nvSpPr>
          <p:cNvPr id="4" name="Rectangle 3">
            <a:extLst>
              <a:ext uri="{FF2B5EF4-FFF2-40B4-BE49-F238E27FC236}">
                <a16:creationId xmlns:a16="http://schemas.microsoft.com/office/drawing/2014/main" id="{84DFD350-95FE-90D1-66FE-107E28D1C16D}"/>
              </a:ext>
            </a:extLst>
          </p:cNvPr>
          <p:cNvSpPr/>
          <p:nvPr/>
        </p:nvSpPr>
        <p:spPr>
          <a:xfrm>
            <a:off x="1028016" y="1639022"/>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3D564D97-C0E6-E89D-A98F-66B14D038230}"/>
              </a:ext>
            </a:extLst>
          </p:cNvPr>
          <p:cNvSpPr/>
          <p:nvPr/>
        </p:nvSpPr>
        <p:spPr>
          <a:xfrm>
            <a:off x="1028010" y="1951978"/>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456A6BC5-0464-E0F8-DFDC-8C462FF9624B}"/>
              </a:ext>
            </a:extLst>
          </p:cNvPr>
          <p:cNvSpPr/>
          <p:nvPr/>
        </p:nvSpPr>
        <p:spPr>
          <a:xfrm>
            <a:off x="1028010" y="2245674"/>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16D64BA4-4FA7-5A87-0C8D-CAAFD711C57F}"/>
              </a:ext>
            </a:extLst>
          </p:cNvPr>
          <p:cNvSpPr/>
          <p:nvPr/>
        </p:nvSpPr>
        <p:spPr>
          <a:xfrm>
            <a:off x="1028010" y="2948672"/>
            <a:ext cx="9241971" cy="228600"/>
          </a:xfrm>
          <a:prstGeom prst="rect">
            <a:avLst/>
          </a:prstGeom>
          <a:solidFill>
            <a:srgbClr val="F16047"/>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F1594E52-2A13-5C67-D8BC-B904BAFE7F16}"/>
              </a:ext>
            </a:extLst>
          </p:cNvPr>
          <p:cNvSpPr/>
          <p:nvPr/>
        </p:nvSpPr>
        <p:spPr>
          <a:xfrm>
            <a:off x="1028010" y="2587040"/>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160688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93</a:t>
            </a:fld>
            <a:endParaRPr/>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Starting with the Duplicated Test…</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751339" y="1032287"/>
            <a:ext cx="10655112" cy="338554"/>
          </a:xfrm>
          <a:prstGeom prst="rect">
            <a:avLst/>
          </a:prstGeom>
          <a:noFill/>
          <a:ln w="38100">
            <a:noFill/>
          </a:ln>
        </p:spPr>
        <p:txBody>
          <a:bodyPr wrap="square" rtlCol="0">
            <a:spAutoFit/>
          </a:bodyPr>
          <a:lstStyle/>
          <a:p>
            <a:pPr lvl="0"/>
            <a:r>
              <a:rPr lang="en-CA" sz="1600" b="1" dirty="0">
                <a:solidFill>
                  <a:srgbClr val="080808"/>
                </a:solidFill>
                <a:latin typeface="Courier New"/>
                <a:ea typeface="Courier New"/>
                <a:cs typeface="Courier New"/>
                <a:sym typeface="Courier New"/>
              </a:rPr>
              <a:t>  </a:t>
            </a:r>
            <a:endParaRPr lang="en-US" sz="2000" b="1" dirty="0">
              <a:latin typeface="Courier" pitchFamily="2" charset="0"/>
            </a:endParaRPr>
          </a:p>
        </p:txBody>
      </p:sp>
      <p:sp>
        <p:nvSpPr>
          <p:cNvPr id="12" name="TextBox 11">
            <a:extLst>
              <a:ext uri="{FF2B5EF4-FFF2-40B4-BE49-F238E27FC236}">
                <a16:creationId xmlns:a16="http://schemas.microsoft.com/office/drawing/2014/main" id="{2A334901-9D4E-FC5E-4A01-90B72E916FF6}"/>
              </a:ext>
            </a:extLst>
          </p:cNvPr>
          <p:cNvSpPr txBox="1"/>
          <p:nvPr/>
        </p:nvSpPr>
        <p:spPr>
          <a:xfrm>
            <a:off x="453003" y="1050992"/>
            <a:ext cx="11282818" cy="5016758"/>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b="1" dirty="0" err="1">
                <a:solidFill>
                  <a:srgbClr val="795DA3"/>
                </a:solidFill>
                <a:latin typeface="DM Mono" panose="020B0509040201040103" pitchFamily="49" charset="77"/>
              </a:rPr>
              <a:t>test_will_count_mobile_reviews_without_matching_checkins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p>
          <a:p>
            <a:pPr lvl="0"/>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b_reviews_df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browser_reviews.json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checkin.json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tips.json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business_df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business.json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mobile_reviews.json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actual_df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a:solidFill>
                  <a:srgbClr val="0086B3"/>
                </a:solidFill>
                <a:latin typeface="DM Mono" panose="020B0509040201040103" pitchFamily="49" charset="77"/>
              </a:rPr>
              <a:t>transform</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business_df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b_reviews_df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tips_df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m_reviews_df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datetime</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2022</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4</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14</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b="1" dirty="0">
                <a:solidFill>
                  <a:srgbClr val="63A35C"/>
                </a:solidFill>
              </a:rPr>
            </a:b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expected_json</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read_json</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A71D5D"/>
                </a:solidFill>
                <a:latin typeface="DM Mono" panose="020B0509040201040103" pitchFamily="49" charset="77"/>
              </a:rPr>
              <a:t>assert </a:t>
            </a:r>
            <a:r>
              <a:rPr lang="en-CA" sz="1600" dirty="0" err="1">
                <a:solidFill>
                  <a:srgbClr val="0086B3"/>
                </a:solidFill>
                <a:latin typeface="DM Mono" panose="020B0509040201040103" pitchFamily="49" charset="77"/>
              </a:rPr>
              <a:t>data_frame_to_json</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actual_df</a:t>
            </a:r>
            <a:r>
              <a:rPr lang="en-CA" sz="1600" dirty="0">
                <a:solidFill>
                  <a:srgbClr val="63A35C"/>
                </a:solidFill>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expected_json</a:t>
            </a:r>
            <a:br>
              <a:rPr lang="en-CA" sz="1600" dirty="0">
                <a:latin typeface="DM Mono" panose="020B0509040201040103" pitchFamily="49" charset="77"/>
              </a:rPr>
            </a:br>
            <a:r>
              <a:rPr lang="en-CA" sz="1600" dirty="0">
                <a:latin typeface="DM Mono" panose="020B0509040201040103" pitchFamily="49" charset="77"/>
              </a:rPr>
              <a:t>  </a:t>
            </a:r>
            <a:r>
              <a:rPr lang="en-CA" sz="1600" dirty="0">
                <a:solidFill>
                  <a:srgbClr val="969896"/>
                </a:solidFill>
                <a:latin typeface="DM Mono" panose="020B0509040201040103" pitchFamily="49" charset="77"/>
              </a:rPr>
              <a:t>#</a:t>
            </a:r>
            <a:r>
              <a:rPr lang="en-CA" sz="1600" dirty="0" err="1">
                <a:solidFill>
                  <a:srgbClr val="969896"/>
                </a:solidFill>
                <a:latin typeface="DM Mono" panose="020B0509040201040103" pitchFamily="49" charset="77"/>
              </a:rPr>
              <a:t>overwrite_expected</a:t>
            </a:r>
            <a:r>
              <a:rPr lang="en-CA" sz="1600" dirty="0">
                <a:solidFill>
                  <a:srgbClr val="969896"/>
                </a:solidFill>
                <a:latin typeface="DM Mono" panose="020B0509040201040103" pitchFamily="49" charset="77"/>
              </a:rPr>
              <a:t>(</a:t>
            </a:r>
            <a:r>
              <a:rPr lang="en-CA" sz="1600" dirty="0" err="1">
                <a:solidFill>
                  <a:srgbClr val="969896"/>
                </a:solidFill>
                <a:latin typeface="DM Mono" panose="020B0509040201040103" pitchFamily="49" charset="77"/>
              </a:rPr>
              <a:t>actual_df</a:t>
            </a:r>
            <a:r>
              <a:rPr lang="en-CA" sz="1600" dirty="0">
                <a:solidFill>
                  <a:srgbClr val="969896"/>
                </a:solidFill>
                <a:latin typeface="DM Mono" panose="020B0509040201040103" pitchFamily="49" charset="77"/>
              </a:rPr>
              <a:t>)</a:t>
            </a:r>
            <a:r>
              <a:rPr lang="en-CA" sz="1600" dirty="0">
                <a:solidFill>
                  <a:srgbClr val="080808"/>
                </a:solidFill>
                <a:latin typeface="DM Mono" panose="020B0509040201040103" pitchFamily="49" charset="77"/>
                <a:ea typeface="Courier New"/>
                <a:cs typeface="Courier New"/>
                <a:sym typeface="Courier New"/>
              </a:rPr>
              <a:t>  </a:t>
            </a:r>
            <a:endParaRPr lang="en-US" sz="2000" dirty="0">
              <a:latin typeface="DM Mono" panose="020B0509040201040103" pitchFamily="49" charset="77"/>
            </a:endParaRPr>
          </a:p>
        </p:txBody>
      </p:sp>
    </p:spTree>
    <p:extLst>
      <p:ext uri="{BB962C8B-B14F-4D97-AF65-F5344CB8AC3E}">
        <p14:creationId xmlns:p14="http://schemas.microsoft.com/office/powerpoint/2010/main" val="359254149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94</a:t>
            </a:fld>
            <a:endParaRPr/>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Starting with the Duplicated Test…</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751339" y="1032287"/>
            <a:ext cx="10655112" cy="338554"/>
          </a:xfrm>
          <a:prstGeom prst="rect">
            <a:avLst/>
          </a:prstGeom>
          <a:noFill/>
          <a:ln w="38100">
            <a:noFill/>
          </a:ln>
        </p:spPr>
        <p:txBody>
          <a:bodyPr wrap="square" rtlCol="0">
            <a:spAutoFit/>
          </a:bodyPr>
          <a:lstStyle/>
          <a:p>
            <a:pPr lvl="0"/>
            <a:r>
              <a:rPr lang="en-CA" sz="1600" b="1" dirty="0">
                <a:solidFill>
                  <a:srgbClr val="080808"/>
                </a:solidFill>
                <a:latin typeface="Courier New"/>
                <a:ea typeface="Courier New"/>
                <a:cs typeface="Courier New"/>
                <a:sym typeface="Courier New"/>
              </a:rPr>
              <a:t>  </a:t>
            </a:r>
            <a:endParaRPr lang="en-US" sz="2000" b="1" dirty="0">
              <a:latin typeface="Courier" pitchFamily="2" charset="0"/>
            </a:endParaRPr>
          </a:p>
        </p:txBody>
      </p:sp>
      <p:sp>
        <p:nvSpPr>
          <p:cNvPr id="12" name="TextBox 11">
            <a:extLst>
              <a:ext uri="{FF2B5EF4-FFF2-40B4-BE49-F238E27FC236}">
                <a16:creationId xmlns:a16="http://schemas.microsoft.com/office/drawing/2014/main" id="{2A334901-9D4E-FC5E-4A01-90B72E916FF6}"/>
              </a:ext>
            </a:extLst>
          </p:cNvPr>
          <p:cNvSpPr txBox="1"/>
          <p:nvPr/>
        </p:nvSpPr>
        <p:spPr>
          <a:xfrm>
            <a:off x="751339" y="1032287"/>
            <a:ext cx="10655112" cy="5293757"/>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2000" b="1" dirty="0" err="1">
                <a:solidFill>
                  <a:srgbClr val="795DA3"/>
                </a:solidFill>
                <a:latin typeface="DM Mono" panose="020B0509040201040103" pitchFamily="49" charset="77"/>
              </a:rPr>
              <a:t>test_will_count_mobile_reviews_without_matching_checkins</a:t>
            </a:r>
            <a:r>
              <a:rPr lang="en-CA" sz="1600" b="1" dirty="0">
                <a:solidFill>
                  <a:schemeClr val="tx1"/>
                </a:solidFill>
                <a:latin typeface="DM Mono" panose="020B0509040201040103" pitchFamily="49" charset="77"/>
              </a:rPr>
              <a:t>\</a:t>
            </a:r>
          </a:p>
          <a:p>
            <a:pPr lvl="0"/>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p>
          <a:p>
            <a:pPr lvl="0"/>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b_reviews_df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browser_reviews.json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checkin.json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tips.json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business_df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business.json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mobile_reviews.json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actual_df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a:solidFill>
                  <a:srgbClr val="0086B3"/>
                </a:solidFill>
                <a:latin typeface="DM Mono" panose="020B0509040201040103" pitchFamily="49" charset="77"/>
              </a:rPr>
              <a:t>transform</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business_df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b_reviews_df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tips_df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m_reviews_df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datetime</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2022</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4</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14</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b="1" dirty="0">
                <a:solidFill>
                  <a:srgbClr val="63A35C"/>
                </a:solidFill>
              </a:rPr>
            </a:b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expected_json</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read_json</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A71D5D"/>
                </a:solidFill>
                <a:latin typeface="DM Mono" panose="020B0509040201040103" pitchFamily="49" charset="77"/>
              </a:rPr>
              <a:t>assert </a:t>
            </a:r>
            <a:r>
              <a:rPr lang="en-CA" sz="1600" dirty="0" err="1">
                <a:solidFill>
                  <a:srgbClr val="0086B3"/>
                </a:solidFill>
                <a:latin typeface="DM Mono" panose="020B0509040201040103" pitchFamily="49" charset="77"/>
              </a:rPr>
              <a:t>data_frame_to_json</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actual_df</a:t>
            </a:r>
            <a:r>
              <a:rPr lang="en-CA" sz="1600" dirty="0">
                <a:solidFill>
                  <a:srgbClr val="63A35C"/>
                </a:solidFill>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expected_json</a:t>
            </a:r>
            <a:br>
              <a:rPr lang="en-CA" sz="1600" dirty="0">
                <a:latin typeface="DM Mono" panose="020B0509040201040103" pitchFamily="49" charset="77"/>
              </a:rPr>
            </a:br>
            <a:r>
              <a:rPr lang="en-CA" sz="1600" dirty="0">
                <a:latin typeface="DM Mono" panose="020B0509040201040103" pitchFamily="49" charset="77"/>
              </a:rPr>
              <a:t>  </a:t>
            </a:r>
            <a:r>
              <a:rPr lang="en-CA" sz="1600" dirty="0">
                <a:solidFill>
                  <a:srgbClr val="969896"/>
                </a:solidFill>
                <a:latin typeface="DM Mono" panose="020B0509040201040103" pitchFamily="49" charset="77"/>
              </a:rPr>
              <a:t>#</a:t>
            </a:r>
            <a:r>
              <a:rPr lang="en-CA" sz="1600" dirty="0" err="1">
                <a:solidFill>
                  <a:srgbClr val="969896"/>
                </a:solidFill>
                <a:latin typeface="DM Mono" panose="020B0509040201040103" pitchFamily="49" charset="77"/>
              </a:rPr>
              <a:t>overwrite_expected</a:t>
            </a:r>
            <a:r>
              <a:rPr lang="en-CA" sz="1600" dirty="0">
                <a:solidFill>
                  <a:srgbClr val="969896"/>
                </a:solidFill>
                <a:latin typeface="DM Mono" panose="020B0509040201040103" pitchFamily="49" charset="77"/>
              </a:rPr>
              <a:t>(</a:t>
            </a:r>
            <a:r>
              <a:rPr lang="en-CA" sz="1600" dirty="0" err="1">
                <a:solidFill>
                  <a:srgbClr val="969896"/>
                </a:solidFill>
                <a:latin typeface="DM Mono" panose="020B0509040201040103" pitchFamily="49" charset="77"/>
              </a:rPr>
              <a:t>actual_df</a:t>
            </a:r>
            <a:r>
              <a:rPr lang="en-CA" sz="1600" dirty="0">
                <a:solidFill>
                  <a:srgbClr val="969896"/>
                </a:solidFill>
                <a:latin typeface="DM Mono" panose="020B0509040201040103" pitchFamily="49" charset="77"/>
              </a:rPr>
              <a:t>)</a:t>
            </a:r>
            <a:r>
              <a:rPr lang="en-CA" sz="1600" dirty="0">
                <a:solidFill>
                  <a:srgbClr val="080808"/>
                </a:solidFill>
                <a:latin typeface="DM Mono" panose="020B0509040201040103" pitchFamily="49" charset="77"/>
                <a:ea typeface="Courier New"/>
                <a:cs typeface="Courier New"/>
                <a:sym typeface="Courier New"/>
              </a:rPr>
              <a:t>  </a:t>
            </a:r>
            <a:endParaRPr lang="en-US" sz="2000" dirty="0">
              <a:latin typeface="DM Mono" panose="020B0509040201040103" pitchFamily="49" charset="77"/>
            </a:endParaRPr>
          </a:p>
        </p:txBody>
      </p:sp>
    </p:spTree>
    <p:extLst>
      <p:ext uri="{BB962C8B-B14F-4D97-AF65-F5344CB8AC3E}">
        <p14:creationId xmlns:p14="http://schemas.microsoft.com/office/powerpoint/2010/main" val="63758713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95</a:t>
            </a:fld>
            <a:endParaRPr/>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Starting with the Duplicated Test…</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751339" y="1032287"/>
            <a:ext cx="10655112" cy="338554"/>
          </a:xfrm>
          <a:prstGeom prst="rect">
            <a:avLst/>
          </a:prstGeom>
          <a:noFill/>
          <a:ln w="38100">
            <a:noFill/>
          </a:ln>
        </p:spPr>
        <p:txBody>
          <a:bodyPr wrap="square" rtlCol="0">
            <a:spAutoFit/>
          </a:bodyPr>
          <a:lstStyle/>
          <a:p>
            <a:pPr lvl="0"/>
            <a:r>
              <a:rPr lang="en-CA" sz="1600" b="1" dirty="0">
                <a:solidFill>
                  <a:srgbClr val="080808"/>
                </a:solidFill>
                <a:latin typeface="Courier New"/>
                <a:ea typeface="Courier New"/>
                <a:cs typeface="Courier New"/>
                <a:sym typeface="Courier New"/>
              </a:rPr>
              <a:t>  </a:t>
            </a:r>
            <a:endParaRPr lang="en-US" sz="2000" b="1" dirty="0">
              <a:latin typeface="Courier" pitchFamily="2" charset="0"/>
            </a:endParaRPr>
          </a:p>
        </p:txBody>
      </p:sp>
      <p:sp>
        <p:nvSpPr>
          <p:cNvPr id="12" name="TextBox 11">
            <a:extLst>
              <a:ext uri="{FF2B5EF4-FFF2-40B4-BE49-F238E27FC236}">
                <a16:creationId xmlns:a16="http://schemas.microsoft.com/office/drawing/2014/main" id="{2A334901-9D4E-FC5E-4A01-90B72E916FF6}"/>
              </a:ext>
            </a:extLst>
          </p:cNvPr>
          <p:cNvSpPr txBox="1"/>
          <p:nvPr/>
        </p:nvSpPr>
        <p:spPr>
          <a:xfrm>
            <a:off x="453003" y="1050992"/>
            <a:ext cx="11282818" cy="5016758"/>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b="1" dirty="0" err="1">
                <a:solidFill>
                  <a:srgbClr val="795DA3"/>
                </a:solidFill>
                <a:latin typeface="DM Mono" panose="020B0509040201040103" pitchFamily="49" charset="77"/>
              </a:rPr>
              <a:t>test_will_count_mobile_reviews_without_matching_checkins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p>
          <a:p>
            <a:pPr lvl="0"/>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b_reviews_df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browser_reviews.json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checkin.json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tips.json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business_df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business.json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mobile_reviews.json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actual_df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a:solidFill>
                  <a:srgbClr val="0086B3"/>
                </a:solidFill>
                <a:latin typeface="DM Mono" panose="020B0509040201040103" pitchFamily="49" charset="77"/>
              </a:rPr>
              <a:t>transform</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business_df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b_reviews_df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tips_df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m_reviews_df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datetime</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2022</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4</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14</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b="1" dirty="0">
                <a:solidFill>
                  <a:srgbClr val="63A35C"/>
                </a:solidFill>
              </a:rPr>
            </a:b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expected_json</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read_json</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A71D5D"/>
                </a:solidFill>
                <a:latin typeface="DM Mono" panose="020B0509040201040103" pitchFamily="49" charset="77"/>
              </a:rPr>
              <a:t>assert </a:t>
            </a:r>
            <a:r>
              <a:rPr lang="en-CA" sz="1600" dirty="0" err="1">
                <a:solidFill>
                  <a:srgbClr val="0086B3"/>
                </a:solidFill>
                <a:latin typeface="DM Mono" panose="020B0509040201040103" pitchFamily="49" charset="77"/>
              </a:rPr>
              <a:t>data_frame_to_json</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actual_df</a:t>
            </a:r>
            <a:r>
              <a:rPr lang="en-CA" sz="1600" dirty="0">
                <a:solidFill>
                  <a:srgbClr val="63A35C"/>
                </a:solidFill>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expected_json</a:t>
            </a:r>
            <a:br>
              <a:rPr lang="en-CA" sz="1600" dirty="0">
                <a:latin typeface="DM Mono" panose="020B0509040201040103" pitchFamily="49" charset="77"/>
              </a:rPr>
            </a:br>
            <a:r>
              <a:rPr lang="en-CA" sz="1600" dirty="0">
                <a:latin typeface="DM Mono" panose="020B0509040201040103" pitchFamily="49" charset="77"/>
              </a:rPr>
              <a:t>  </a:t>
            </a:r>
            <a:r>
              <a:rPr lang="en-CA" sz="1600" dirty="0">
                <a:solidFill>
                  <a:srgbClr val="969896"/>
                </a:solidFill>
                <a:latin typeface="DM Mono" panose="020B0509040201040103" pitchFamily="49" charset="77"/>
              </a:rPr>
              <a:t>#</a:t>
            </a:r>
            <a:r>
              <a:rPr lang="en-CA" sz="1600" dirty="0" err="1">
                <a:solidFill>
                  <a:srgbClr val="969896"/>
                </a:solidFill>
                <a:latin typeface="DM Mono" panose="020B0509040201040103" pitchFamily="49" charset="77"/>
              </a:rPr>
              <a:t>overwrite_expected</a:t>
            </a:r>
            <a:r>
              <a:rPr lang="en-CA" sz="1600" dirty="0">
                <a:solidFill>
                  <a:srgbClr val="969896"/>
                </a:solidFill>
                <a:latin typeface="DM Mono" panose="020B0509040201040103" pitchFamily="49" charset="77"/>
              </a:rPr>
              <a:t>(</a:t>
            </a:r>
            <a:r>
              <a:rPr lang="en-CA" sz="1600" dirty="0" err="1">
                <a:solidFill>
                  <a:srgbClr val="969896"/>
                </a:solidFill>
                <a:latin typeface="DM Mono" panose="020B0509040201040103" pitchFamily="49" charset="77"/>
              </a:rPr>
              <a:t>actual_df</a:t>
            </a:r>
            <a:r>
              <a:rPr lang="en-CA" sz="1600" dirty="0">
                <a:solidFill>
                  <a:srgbClr val="969896"/>
                </a:solidFill>
                <a:latin typeface="DM Mono" panose="020B0509040201040103" pitchFamily="49" charset="77"/>
              </a:rPr>
              <a:t>)</a:t>
            </a:r>
            <a:r>
              <a:rPr lang="en-CA" sz="1600" dirty="0">
                <a:solidFill>
                  <a:srgbClr val="080808"/>
                </a:solidFill>
                <a:latin typeface="DM Mono" panose="020B0509040201040103" pitchFamily="49" charset="77"/>
                <a:ea typeface="Courier New"/>
                <a:cs typeface="Courier New"/>
                <a:sym typeface="Courier New"/>
              </a:rPr>
              <a:t>  </a:t>
            </a:r>
            <a:endParaRPr lang="en-US" sz="2000" dirty="0">
              <a:latin typeface="DM Mono" panose="020B0509040201040103" pitchFamily="49" charset="77"/>
            </a:endParaRPr>
          </a:p>
        </p:txBody>
      </p:sp>
    </p:spTree>
    <p:extLst>
      <p:ext uri="{BB962C8B-B14F-4D97-AF65-F5344CB8AC3E}">
        <p14:creationId xmlns:p14="http://schemas.microsoft.com/office/powerpoint/2010/main" val="315169742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96</a:t>
            </a:fld>
            <a:endParaRPr/>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Make The Assertion Specific</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6" name="TextBox 5">
            <a:extLst>
              <a:ext uri="{FF2B5EF4-FFF2-40B4-BE49-F238E27FC236}">
                <a16:creationId xmlns:a16="http://schemas.microsoft.com/office/drawing/2014/main" id="{E413C292-B91D-2826-FED5-F1D6EF9013B6}"/>
              </a:ext>
            </a:extLst>
          </p:cNvPr>
          <p:cNvSpPr txBox="1"/>
          <p:nvPr/>
        </p:nvSpPr>
        <p:spPr>
          <a:xfrm>
            <a:off x="2684937" y="-2432592"/>
            <a:ext cx="7406775" cy="2554545"/>
          </a:xfrm>
          <a:prstGeom prst="rect">
            <a:avLst/>
          </a:prstGeom>
          <a:noFill/>
        </p:spPr>
        <p:txBody>
          <a:bodyPr wrap="square" rtlCol="0">
            <a:spAutoFit/>
          </a:bodyPr>
          <a:lstStyle/>
          <a:p>
            <a:r>
              <a:rPr lang="en-US" sz="2000" b="1" dirty="0">
                <a:solidFill>
                  <a:srgbClr val="0070C0"/>
                </a:solidFill>
                <a:latin typeface="Courier" pitchFamily="2" charset="0"/>
              </a:rPr>
              <a:t>def</a:t>
            </a:r>
            <a:r>
              <a:rPr lang="en-US" sz="2000" b="1" dirty="0">
                <a:latin typeface="Courier" pitchFamily="2" charset="0"/>
              </a:rPr>
              <a:t> </a:t>
            </a:r>
            <a:r>
              <a:rPr lang="en-US" sz="2000" dirty="0" err="1">
                <a:solidFill>
                  <a:srgbClr val="2F95A0"/>
                </a:solidFill>
                <a:latin typeface="Courier" pitchFamily="2" charset="0"/>
              </a:rPr>
              <a:t>test_will_do_the_right_thing</a:t>
            </a:r>
            <a:r>
              <a:rPr lang="en-US" sz="2000" b="1" dirty="0">
                <a:latin typeface="Courier" pitchFamily="2" charset="0"/>
              </a:rPr>
              <a:t>():</a:t>
            </a:r>
          </a:p>
          <a:p>
            <a:r>
              <a:rPr lang="en-US" sz="2000" dirty="0">
                <a:latin typeface="Courier" pitchFamily="2" charset="0"/>
              </a:rPr>
              <a:t>    </a:t>
            </a:r>
            <a:r>
              <a:rPr lang="en-US" sz="2000" dirty="0" err="1">
                <a:latin typeface="Courier" pitchFamily="2" charset="0"/>
              </a:rPr>
              <a:t>input_dfs</a:t>
            </a:r>
            <a:r>
              <a:rPr lang="en-US" sz="2000" dirty="0">
                <a:latin typeface="Courier" pitchFamily="2" charset="0"/>
              </a:rPr>
              <a:t> = </a:t>
            </a:r>
            <a:r>
              <a:rPr lang="en-US" sz="2000" dirty="0" err="1">
                <a:latin typeface="Courier" pitchFamily="2" charset="0"/>
              </a:rPr>
              <a:t>setup_dataframes</a:t>
            </a:r>
            <a:r>
              <a:rPr lang="en-US" sz="2000" dirty="0">
                <a:latin typeface="Courier" pitchFamily="2" charset="0"/>
              </a:rPr>
              <a:t>()</a:t>
            </a:r>
          </a:p>
          <a:p>
            <a:endParaRPr lang="en-US" sz="2000" dirty="0">
              <a:latin typeface="Courier" pitchFamily="2" charset="0"/>
            </a:endParaRPr>
          </a:p>
          <a:p>
            <a:r>
              <a:rPr lang="en-US" sz="2000" dirty="0">
                <a:latin typeface="Courier" pitchFamily="2" charset="0"/>
              </a:rPr>
              <a:t>    </a:t>
            </a:r>
            <a:r>
              <a:rPr lang="en-US" sz="2000" dirty="0" err="1">
                <a:latin typeface="Courier" pitchFamily="2" charset="0"/>
              </a:rPr>
              <a:t>output_df</a:t>
            </a:r>
            <a:r>
              <a:rPr lang="en-US" sz="2000" dirty="0">
                <a:latin typeface="Courier" pitchFamily="2" charset="0"/>
              </a:rPr>
              <a:t> = transform(</a:t>
            </a:r>
            <a:r>
              <a:rPr lang="en-US" sz="2000" dirty="0" err="1">
                <a:latin typeface="Courier" pitchFamily="2" charset="0"/>
              </a:rPr>
              <a:t>input_dfs</a:t>
            </a:r>
            <a:r>
              <a:rPr lang="en-US" sz="2000" dirty="0">
                <a:latin typeface="Courier" pitchFamily="2" charset="0"/>
              </a:rPr>
              <a:t>)</a:t>
            </a:r>
          </a:p>
          <a:p>
            <a:endParaRPr lang="en-US" sz="2000" dirty="0">
              <a:latin typeface="Courier" pitchFamily="2" charset="0"/>
            </a:endParaRPr>
          </a:p>
          <a:p>
            <a:r>
              <a:rPr lang="en-US" sz="2000" dirty="0">
                <a:latin typeface="Courier" pitchFamily="2" charset="0"/>
              </a:rPr>
              <a:t>    </a:t>
            </a:r>
            <a:r>
              <a:rPr lang="en-US" sz="2000" dirty="0" err="1">
                <a:latin typeface="Courier" pitchFamily="2" charset="0"/>
              </a:rPr>
              <a:t>output_json</a:t>
            </a:r>
            <a:r>
              <a:rPr lang="en-US" sz="2000" dirty="0">
                <a:latin typeface="Courier" pitchFamily="2" charset="0"/>
              </a:rPr>
              <a:t> = </a:t>
            </a:r>
            <a:r>
              <a:rPr lang="en-CA" sz="2000" dirty="0" err="1">
                <a:latin typeface="Courier" pitchFamily="2" charset="0"/>
              </a:rPr>
              <a:t>data_frame_to_json</a:t>
            </a:r>
            <a:r>
              <a:rPr lang="en-CA" sz="2000" dirty="0">
                <a:latin typeface="Courier" pitchFamily="2" charset="0"/>
              </a:rPr>
              <a:t>(</a:t>
            </a:r>
            <a:r>
              <a:rPr lang="en-CA" sz="2000" dirty="0" err="1">
                <a:latin typeface="Courier" pitchFamily="2" charset="0"/>
              </a:rPr>
              <a:t>actual_df</a:t>
            </a:r>
            <a:r>
              <a:rPr lang="en-CA" sz="2000" dirty="0">
                <a:latin typeface="Courier" pitchFamily="2" charset="0"/>
              </a:rPr>
              <a:t>) </a:t>
            </a:r>
            <a:endParaRPr lang="en-US" sz="2000" dirty="0">
              <a:latin typeface="Courier" pitchFamily="2" charset="0"/>
            </a:endParaRPr>
          </a:p>
          <a:p>
            <a:r>
              <a:rPr lang="en-US" sz="2000" dirty="0">
                <a:latin typeface="Courier" pitchFamily="2" charset="0"/>
              </a:rPr>
              <a:t>    assert </a:t>
            </a:r>
            <a:r>
              <a:rPr lang="en-CA" sz="2000" dirty="0" err="1">
                <a:latin typeface="Courier" pitchFamily="2" charset="0"/>
              </a:rPr>
              <a:t>output_json</a:t>
            </a:r>
            <a:r>
              <a:rPr lang="en-CA" sz="2000" dirty="0">
                <a:latin typeface="Courier" pitchFamily="2" charset="0"/>
              </a:rPr>
              <a:t>== </a:t>
            </a:r>
            <a:r>
              <a:rPr lang="en-CA" sz="2000" dirty="0" err="1">
                <a:latin typeface="Courier" pitchFamily="2" charset="0"/>
              </a:rPr>
              <a:t>expected_json</a:t>
            </a:r>
            <a:r>
              <a:rPr lang="en-CA" sz="2000" dirty="0">
                <a:latin typeface="Courier" pitchFamily="2" charset="0"/>
              </a:rPr>
              <a:t>()</a:t>
            </a:r>
            <a:endParaRPr lang="en-US" sz="2000" dirty="0">
              <a:latin typeface="Courier" pitchFamily="2" charset="0"/>
            </a:endParaRPr>
          </a:p>
          <a:p>
            <a:endParaRPr lang="en-US" sz="2000" b="1" dirty="0">
              <a:latin typeface="Courier" pitchFamily="2" charset="0"/>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751339" y="1032287"/>
            <a:ext cx="10655112" cy="338554"/>
          </a:xfrm>
          <a:prstGeom prst="rect">
            <a:avLst/>
          </a:prstGeom>
          <a:noFill/>
          <a:ln w="38100">
            <a:noFill/>
          </a:ln>
        </p:spPr>
        <p:txBody>
          <a:bodyPr wrap="square" rtlCol="0">
            <a:spAutoFit/>
          </a:bodyPr>
          <a:lstStyle/>
          <a:p>
            <a:pPr lvl="0"/>
            <a:r>
              <a:rPr lang="en-CA" sz="1600" b="1" dirty="0">
                <a:solidFill>
                  <a:srgbClr val="080808"/>
                </a:solidFill>
                <a:latin typeface="Courier New"/>
                <a:ea typeface="Courier New"/>
                <a:cs typeface="Courier New"/>
                <a:sym typeface="Courier New"/>
              </a:rPr>
              <a:t>  </a:t>
            </a:r>
            <a:endParaRPr lang="en-US" sz="2000" b="1" dirty="0">
              <a:latin typeface="Courier" pitchFamily="2" charset="0"/>
            </a:endParaRPr>
          </a:p>
        </p:txBody>
      </p:sp>
      <p:sp>
        <p:nvSpPr>
          <p:cNvPr id="12" name="TextBox 11">
            <a:extLst>
              <a:ext uri="{FF2B5EF4-FFF2-40B4-BE49-F238E27FC236}">
                <a16:creationId xmlns:a16="http://schemas.microsoft.com/office/drawing/2014/main" id="{2A334901-9D4E-FC5E-4A01-90B72E916FF6}"/>
              </a:ext>
            </a:extLst>
          </p:cNvPr>
          <p:cNvSpPr txBox="1"/>
          <p:nvPr/>
        </p:nvSpPr>
        <p:spPr>
          <a:xfrm>
            <a:off x="751339" y="1032287"/>
            <a:ext cx="10655112" cy="5262979"/>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b="1" dirty="0" err="1">
                <a:solidFill>
                  <a:srgbClr val="795DA3"/>
                </a:solidFill>
                <a:latin typeface="DM Mono" panose="020B0509040201040103" pitchFamily="49" charset="77"/>
              </a:rPr>
              <a:t>test_will_count_mobile_reviews_without_matching_checkins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p>
          <a:p>
            <a:pPr lvl="0"/>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b_reviews_df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browser_reviews.json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checkin.json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tips.json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business_df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business.json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mobile_reviews.json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actual_df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a:solidFill>
                  <a:srgbClr val="0086B3"/>
                </a:solidFill>
                <a:latin typeface="DM Mono" panose="020B0509040201040103" pitchFamily="49" charset="77"/>
              </a:rPr>
              <a:t>transform</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business_df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b_reviews_df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tips_df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m_reviews_df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datetime</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2022</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4</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14</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b="1" dirty="0">
                <a:solidFill>
                  <a:srgbClr val="63A35C"/>
                </a:solidFill>
              </a:rPr>
            </a:b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expected_json</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read_json</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A71D5D"/>
                </a:solidFill>
                <a:latin typeface="DM Mono" panose="020B0509040201040103" pitchFamily="49" charset="77"/>
              </a:rPr>
              <a:t>assert </a:t>
            </a:r>
            <a:r>
              <a:rPr lang="en-CA" sz="1600" dirty="0" err="1">
                <a:solidFill>
                  <a:srgbClr val="0086B3"/>
                </a:solidFill>
                <a:latin typeface="DM Mono" panose="020B0509040201040103" pitchFamily="49" charset="77"/>
              </a:rPr>
              <a:t>data_frame_to_json</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actual_df</a:t>
            </a:r>
            <a:r>
              <a:rPr lang="en-CA" sz="1600" dirty="0">
                <a:solidFill>
                  <a:srgbClr val="63A35C"/>
                </a:solidFill>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expected_json</a:t>
            </a:r>
            <a:br>
              <a:rPr lang="en-CA" sz="1600" dirty="0">
                <a:latin typeface="DM Mono" panose="020B0509040201040103" pitchFamily="49" charset="77"/>
              </a:rPr>
            </a:br>
            <a:r>
              <a:rPr lang="en-CA" sz="1600" dirty="0">
                <a:latin typeface="DM Mono" panose="020B0509040201040103" pitchFamily="49" charset="77"/>
              </a:rPr>
              <a:t>  </a:t>
            </a:r>
            <a:r>
              <a:rPr lang="en-CA" sz="1600" dirty="0">
                <a:solidFill>
                  <a:srgbClr val="969896"/>
                </a:solidFill>
                <a:latin typeface="DM Mono" panose="020B0509040201040103" pitchFamily="49" charset="77"/>
              </a:rPr>
              <a:t>#</a:t>
            </a:r>
            <a:r>
              <a:rPr lang="en-CA" sz="1600" dirty="0" err="1">
                <a:solidFill>
                  <a:srgbClr val="969896"/>
                </a:solidFill>
                <a:latin typeface="DM Mono" panose="020B0509040201040103" pitchFamily="49" charset="77"/>
              </a:rPr>
              <a:t>overwrite_expected</a:t>
            </a:r>
            <a:r>
              <a:rPr lang="en-CA" sz="1600" dirty="0">
                <a:solidFill>
                  <a:srgbClr val="969896"/>
                </a:solidFill>
                <a:latin typeface="DM Mono" panose="020B0509040201040103" pitchFamily="49" charset="77"/>
              </a:rPr>
              <a:t>(</a:t>
            </a:r>
            <a:r>
              <a:rPr lang="en-CA" sz="1600" dirty="0" err="1">
                <a:solidFill>
                  <a:srgbClr val="969896"/>
                </a:solidFill>
                <a:latin typeface="DM Mono" panose="020B0509040201040103" pitchFamily="49" charset="77"/>
              </a:rPr>
              <a:t>actual_df</a:t>
            </a:r>
            <a:r>
              <a:rPr lang="en-CA" sz="1600" dirty="0">
                <a:solidFill>
                  <a:srgbClr val="969896"/>
                </a:solidFill>
                <a:latin typeface="DM Mono" panose="020B0509040201040103" pitchFamily="49" charset="77"/>
              </a:rPr>
              <a:t>)</a:t>
            </a:r>
            <a:r>
              <a:rPr lang="en-CA" sz="1600" dirty="0">
                <a:solidFill>
                  <a:srgbClr val="080808"/>
                </a:solidFill>
                <a:latin typeface="DM Mono" panose="020B0509040201040103" pitchFamily="49" charset="77"/>
                <a:ea typeface="Courier New"/>
                <a:cs typeface="Courier New"/>
                <a:sym typeface="Courier New"/>
              </a:rPr>
              <a:t>  </a:t>
            </a:r>
            <a:endParaRPr lang="en-US" sz="2000" dirty="0">
              <a:latin typeface="DM Mono" panose="020B0509040201040103" pitchFamily="49" charset="77"/>
            </a:endParaRPr>
          </a:p>
        </p:txBody>
      </p:sp>
      <p:sp>
        <p:nvSpPr>
          <p:cNvPr id="2" name="Rectangle 1">
            <a:extLst>
              <a:ext uri="{FF2B5EF4-FFF2-40B4-BE49-F238E27FC236}">
                <a16:creationId xmlns:a16="http://schemas.microsoft.com/office/drawing/2014/main" id="{2149DD33-CC81-6C8C-6165-2038C258A11E}"/>
              </a:ext>
            </a:extLst>
          </p:cNvPr>
          <p:cNvSpPr/>
          <p:nvPr/>
        </p:nvSpPr>
        <p:spPr>
          <a:xfrm>
            <a:off x="782374" y="5439387"/>
            <a:ext cx="10025743" cy="838938"/>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9783215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0">
  <p:cSld>
    <p:bg>
      <p:bgPr>
        <a:solidFill>
          <a:srgbClr val="BFE7F0"/>
        </a:solidFill>
        <a:effectLst/>
      </p:bgPr>
    </p:bg>
    <p:spTree>
      <p:nvGrpSpPr>
        <p:cNvPr id="1" name="Shape 888"/>
        <p:cNvGrpSpPr/>
        <p:nvPr/>
      </p:nvGrpSpPr>
      <p:grpSpPr>
        <a:xfrm>
          <a:off x="0" y="0"/>
          <a:ext cx="0" cy="0"/>
          <a:chOff x="0" y="0"/>
          <a:chExt cx="0" cy="0"/>
        </a:xfrm>
      </p:grpSpPr>
      <p:sp>
        <p:nvSpPr>
          <p:cNvPr id="14" name="!!mobile_reviews">
            <a:extLst>
              <a:ext uri="{FF2B5EF4-FFF2-40B4-BE49-F238E27FC236}">
                <a16:creationId xmlns:a16="http://schemas.microsoft.com/office/drawing/2014/main" id="{0A0C42FE-DCBF-2BB1-40B1-A4380CE72E4C}"/>
              </a:ext>
            </a:extLst>
          </p:cNvPr>
          <p:cNvSpPr/>
          <p:nvPr/>
        </p:nvSpPr>
        <p:spPr>
          <a:xfrm>
            <a:off x="766856" y="359229"/>
            <a:ext cx="10655113" cy="33916977"/>
          </a:xfrm>
          <a:prstGeom prst="rect">
            <a:avLst/>
          </a:prstGeom>
          <a:solidFill>
            <a:schemeClr val="bg1"/>
          </a:solidFill>
        </p:spPr>
        <p:txBody>
          <a:bodyPr wrap="square">
            <a:spAutoFit/>
          </a:bodyPr>
          <a:lstStyle/>
          <a:p>
            <a:endParaRPr lang="en-CA" dirty="0">
              <a:solidFill>
                <a:srgbClr val="63A35C"/>
              </a:solidFill>
            </a:endParaRPr>
          </a:p>
          <a:p>
            <a:endParaRPr lang="en-CA" dirty="0">
              <a:solidFill>
                <a:srgbClr val="63A35C"/>
              </a:solidFill>
            </a:endParaRPr>
          </a:p>
          <a:p>
            <a:r>
              <a:rPr lang="en-CA" dirty="0">
                <a:solidFill>
                  <a:srgbClr val="63A35C"/>
                </a:solidFill>
              </a:rPr>
              <a:t>[</a:t>
            </a:r>
            <a:br>
              <a:rPr lang="en-CA" dirty="0">
                <a:solidFill>
                  <a:srgbClr val="63A35C"/>
                </a:solidFill>
              </a:rPr>
            </a:br>
            <a:r>
              <a:rPr lang="en-CA" dirty="0">
                <a:solidFill>
                  <a:srgbClr val="63A35C"/>
                </a:solidFill>
              </a:rPr>
              <a:t>  {</a:t>
            </a:r>
            <a:br>
              <a:rPr lang="en-CA" dirty="0">
                <a:solidFill>
                  <a:srgbClr val="63A35C"/>
                </a:solidFill>
              </a:rPr>
            </a:br>
            <a:r>
              <a:rPr lang="en-CA" dirty="0">
                <a:solidFill>
                  <a:srgbClr val="63A35C"/>
                </a:solidFill>
              </a:rPr>
              <a:t>    </a:t>
            </a:r>
            <a:r>
              <a:rPr lang="en-CA" dirty="0">
                <a:solidFill>
                  <a:srgbClr val="0086B3"/>
                </a:solidFill>
              </a:rPr>
              <a:t>"</a:t>
            </a:r>
            <a:r>
              <a:rPr lang="en-CA" dirty="0" err="1">
                <a:solidFill>
                  <a:srgbClr val="0086B3"/>
                </a:solidFill>
              </a:rPr>
              <a:t>review_id</a:t>
            </a:r>
            <a:r>
              <a:rPr lang="en-CA" dirty="0">
                <a:solidFill>
                  <a:srgbClr val="0086B3"/>
                </a:solidFill>
              </a:rPr>
              <a:t>"</a:t>
            </a:r>
            <a:r>
              <a:rPr lang="en-CA" dirty="0">
                <a:solidFill>
                  <a:srgbClr val="63A35C"/>
                </a:solidFill>
              </a:rPr>
              <a:t>: </a:t>
            </a:r>
            <a:r>
              <a:rPr lang="en-CA" dirty="0">
                <a:solidFill>
                  <a:srgbClr val="183691"/>
                </a:solidFill>
              </a:rPr>
              <a:t>"XQfwVwDr-v0ZS3_CbbE5Xw"</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a:t>
            </a:r>
            <a:r>
              <a:rPr lang="en-CA" dirty="0" err="1">
                <a:solidFill>
                  <a:srgbClr val="0086B3"/>
                </a:solidFill>
              </a:rPr>
              <a:t>user_id</a:t>
            </a:r>
            <a:r>
              <a:rPr lang="en-CA" dirty="0">
                <a:solidFill>
                  <a:srgbClr val="0086B3"/>
                </a:solidFill>
              </a:rPr>
              <a:t>"</a:t>
            </a:r>
            <a:r>
              <a:rPr lang="en-CA" dirty="0">
                <a:solidFill>
                  <a:srgbClr val="63A35C"/>
                </a:solidFill>
              </a:rPr>
              <a:t>: </a:t>
            </a:r>
            <a:r>
              <a:rPr lang="en-CA" dirty="0">
                <a:solidFill>
                  <a:srgbClr val="183691"/>
                </a:solidFill>
              </a:rPr>
              <a:t>"mh_-eMZ6K5RLWhZyISBhwA"</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a:t>
            </a:r>
            <a:r>
              <a:rPr lang="en-CA" dirty="0" err="1">
                <a:solidFill>
                  <a:srgbClr val="0086B3"/>
                </a:solidFill>
              </a:rPr>
              <a:t>business_id</a:t>
            </a:r>
            <a:r>
              <a:rPr lang="en-CA" dirty="0">
                <a:solidFill>
                  <a:srgbClr val="0086B3"/>
                </a:solidFill>
              </a:rPr>
              <a:t>"</a:t>
            </a:r>
            <a:r>
              <a:rPr lang="en-CA" dirty="0">
                <a:solidFill>
                  <a:srgbClr val="63A35C"/>
                </a:solidFill>
              </a:rPr>
              <a:t>: </a:t>
            </a:r>
            <a:r>
              <a:rPr lang="en-CA" dirty="0">
                <a:solidFill>
                  <a:srgbClr val="183691"/>
                </a:solidFill>
              </a:rPr>
              <a:t>"Pns2l4eNsfO8kk83dixA6A"</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"stars"</a:t>
            </a:r>
            <a:r>
              <a:rPr lang="en-CA" dirty="0">
                <a:solidFill>
                  <a:srgbClr val="63A35C"/>
                </a:solidFill>
              </a:rPr>
              <a:t>: </a:t>
            </a:r>
            <a:r>
              <a:rPr lang="en-CA" dirty="0">
                <a:solidFill>
                  <a:srgbClr val="0086B3"/>
                </a:solidFill>
              </a:rPr>
              <a:t>3.0</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"useful"</a:t>
            </a:r>
            <a:r>
              <a:rPr lang="en-CA" dirty="0">
                <a:solidFill>
                  <a:srgbClr val="63A35C"/>
                </a:solidFill>
              </a:rPr>
              <a:t>: </a:t>
            </a:r>
            <a:r>
              <a:rPr lang="en-CA" dirty="0">
                <a:solidFill>
                  <a:srgbClr val="0086B3"/>
                </a:solidFill>
              </a:rPr>
              <a:t>0</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"funny"</a:t>
            </a:r>
            <a:r>
              <a:rPr lang="en-CA" dirty="0">
                <a:solidFill>
                  <a:srgbClr val="63A35C"/>
                </a:solidFill>
              </a:rPr>
              <a:t>: </a:t>
            </a:r>
            <a:r>
              <a:rPr lang="en-CA" dirty="0">
                <a:solidFill>
                  <a:srgbClr val="0086B3"/>
                </a:solidFill>
              </a:rPr>
              <a:t>0</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"cool"</a:t>
            </a:r>
            <a:r>
              <a:rPr lang="en-CA" dirty="0">
                <a:solidFill>
                  <a:srgbClr val="63A35C"/>
                </a:solidFill>
              </a:rPr>
              <a:t>: </a:t>
            </a:r>
            <a:r>
              <a:rPr lang="en-CA" dirty="0">
                <a:solidFill>
                  <a:srgbClr val="0086B3"/>
                </a:solidFill>
              </a:rPr>
              <a:t>0</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"text"</a:t>
            </a:r>
            <a:r>
              <a:rPr lang="en-CA" dirty="0">
                <a:solidFill>
                  <a:srgbClr val="63A35C"/>
                </a:solidFill>
              </a:rPr>
              <a:t>: </a:t>
            </a:r>
            <a:r>
              <a:rPr lang="en-CA" dirty="0">
                <a:solidFill>
                  <a:srgbClr val="183691"/>
                </a:solidFill>
              </a:rPr>
              <a:t>"If you decide to eat here, just be aware it is going to take about 2 hours from beginning to end. We have tried it multiple times, because I want to like it! I have been to its other locations in NJ and never had a bad experience. \n\</a:t>
            </a:r>
            <a:r>
              <a:rPr lang="en-CA" dirty="0" err="1">
                <a:solidFill>
                  <a:srgbClr val="183691"/>
                </a:solidFill>
              </a:rPr>
              <a:t>nThe</a:t>
            </a:r>
            <a:r>
              <a:rPr lang="en-CA" dirty="0">
                <a:solidFill>
                  <a:srgbClr val="183691"/>
                </a:solidFill>
              </a:rPr>
              <a:t> food is good, but it takes a very long time to come out. The waitstaff is very young, but usually pleasant. We have just had too many experiences where we spent way too long waiting. We usually opt for another diner or restaurant on the weekends, in order to be done quicker."</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"date"</a:t>
            </a:r>
            <a:r>
              <a:rPr lang="en-CA" dirty="0">
                <a:solidFill>
                  <a:srgbClr val="63A35C"/>
                </a:solidFill>
              </a:rPr>
              <a:t>: </a:t>
            </a:r>
            <a:r>
              <a:rPr lang="en-CA" dirty="0">
                <a:solidFill>
                  <a:srgbClr val="183691"/>
                </a:solidFill>
              </a:rPr>
              <a:t>"2018-07-07 22:09:11"</a:t>
            </a:r>
            <a:br>
              <a:rPr lang="en-CA" dirty="0">
                <a:solidFill>
                  <a:srgbClr val="183691"/>
                </a:solidFill>
              </a:rPr>
            </a:br>
            <a:r>
              <a:rPr lang="en-CA" dirty="0">
                <a:solidFill>
                  <a:srgbClr val="183691"/>
                </a:solidFill>
              </a:rPr>
              <a:t>  </a:t>
            </a:r>
            <a:r>
              <a:rPr lang="en-CA" dirty="0">
                <a:solidFill>
                  <a:srgbClr val="63A35C"/>
                </a:solidFill>
              </a:rPr>
              <a:t>},</a:t>
            </a:r>
            <a:br>
              <a:rPr lang="en-CA" dirty="0">
                <a:solidFill>
                  <a:srgbClr val="63A35C"/>
                </a:solidFill>
              </a:rPr>
            </a:br>
            <a:r>
              <a:rPr lang="en-CA" dirty="0">
                <a:solidFill>
                  <a:srgbClr val="63A35C"/>
                </a:solidFill>
              </a:rPr>
              <a:t>  {</a:t>
            </a:r>
            <a:br>
              <a:rPr lang="en-CA" dirty="0">
                <a:solidFill>
                  <a:srgbClr val="63A35C"/>
                </a:solidFill>
              </a:rPr>
            </a:br>
            <a:r>
              <a:rPr lang="en-CA" dirty="0">
                <a:solidFill>
                  <a:srgbClr val="63A35C"/>
                </a:solidFill>
              </a:rPr>
              <a:t>    </a:t>
            </a:r>
            <a:r>
              <a:rPr lang="en-CA" dirty="0">
                <a:solidFill>
                  <a:srgbClr val="0086B3"/>
                </a:solidFill>
              </a:rPr>
              <a:t>"</a:t>
            </a:r>
            <a:r>
              <a:rPr lang="en-CA" dirty="0" err="1">
                <a:solidFill>
                  <a:srgbClr val="0086B3"/>
                </a:solidFill>
              </a:rPr>
              <a:t>review_id</a:t>
            </a:r>
            <a:r>
              <a:rPr lang="en-CA" dirty="0">
                <a:solidFill>
                  <a:srgbClr val="0086B3"/>
                </a:solidFill>
              </a:rPr>
              <a:t>"</a:t>
            </a:r>
            <a:r>
              <a:rPr lang="en-CA" dirty="0">
                <a:solidFill>
                  <a:srgbClr val="63A35C"/>
                </a:solidFill>
              </a:rPr>
              <a:t>: </a:t>
            </a:r>
            <a:r>
              <a:rPr lang="en-CA" dirty="0">
                <a:solidFill>
                  <a:srgbClr val="183691"/>
                </a:solidFill>
              </a:rPr>
              <a:t>"7ATYjTIgM3jUlt4UM3IypQ"</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a:t>
            </a:r>
            <a:r>
              <a:rPr lang="en-CA" dirty="0" err="1">
                <a:solidFill>
                  <a:srgbClr val="0086B3"/>
                </a:solidFill>
              </a:rPr>
              <a:t>user_id</a:t>
            </a:r>
            <a:r>
              <a:rPr lang="en-CA" dirty="0">
                <a:solidFill>
                  <a:srgbClr val="0086B3"/>
                </a:solidFill>
              </a:rPr>
              <a:t>"</a:t>
            </a:r>
            <a:r>
              <a:rPr lang="en-CA" dirty="0">
                <a:solidFill>
                  <a:srgbClr val="63A35C"/>
                </a:solidFill>
              </a:rPr>
              <a:t>: </a:t>
            </a:r>
            <a:r>
              <a:rPr lang="en-CA" dirty="0">
                <a:solidFill>
                  <a:srgbClr val="183691"/>
                </a:solidFill>
              </a:rPr>
              <a:t>"OyoGAe7OKpv6SyGZT5g77Q"</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a:t>
            </a:r>
            <a:r>
              <a:rPr lang="en-CA" dirty="0" err="1">
                <a:solidFill>
                  <a:srgbClr val="0086B3"/>
                </a:solidFill>
              </a:rPr>
              <a:t>business_id</a:t>
            </a:r>
            <a:r>
              <a:rPr lang="en-CA" dirty="0">
                <a:solidFill>
                  <a:srgbClr val="0086B3"/>
                </a:solidFill>
              </a:rPr>
              <a:t>"</a:t>
            </a:r>
            <a:r>
              <a:rPr lang="en-CA" dirty="0">
                <a:solidFill>
                  <a:srgbClr val="63A35C"/>
                </a:solidFill>
              </a:rPr>
              <a:t>: </a:t>
            </a:r>
            <a:r>
              <a:rPr lang="en-CA" dirty="0">
                <a:solidFill>
                  <a:srgbClr val="183691"/>
                </a:solidFill>
              </a:rPr>
              <a:t>"qkRM_2X51Yqxk3btlwAQIg"</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"stars"</a:t>
            </a:r>
            <a:r>
              <a:rPr lang="en-CA" dirty="0">
                <a:solidFill>
                  <a:srgbClr val="63A35C"/>
                </a:solidFill>
              </a:rPr>
              <a:t>: </a:t>
            </a:r>
            <a:r>
              <a:rPr lang="en-CA" dirty="0">
                <a:solidFill>
                  <a:srgbClr val="0086B3"/>
                </a:solidFill>
              </a:rPr>
              <a:t>5.0</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"useful"</a:t>
            </a:r>
            <a:r>
              <a:rPr lang="en-CA" dirty="0">
                <a:solidFill>
                  <a:srgbClr val="63A35C"/>
                </a:solidFill>
              </a:rPr>
              <a:t>: </a:t>
            </a:r>
            <a:r>
              <a:rPr lang="en-CA" dirty="0">
                <a:solidFill>
                  <a:srgbClr val="0086B3"/>
                </a:solidFill>
              </a:rPr>
              <a:t>1</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"funny"</a:t>
            </a:r>
            <a:r>
              <a:rPr lang="en-CA" dirty="0">
                <a:solidFill>
                  <a:srgbClr val="63A35C"/>
                </a:solidFill>
              </a:rPr>
              <a:t>: </a:t>
            </a:r>
            <a:r>
              <a:rPr lang="en-CA" dirty="0">
                <a:solidFill>
                  <a:srgbClr val="0086B3"/>
                </a:solidFill>
              </a:rPr>
              <a:t>0</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"cool"</a:t>
            </a:r>
            <a:r>
              <a:rPr lang="en-CA" dirty="0">
                <a:solidFill>
                  <a:srgbClr val="63A35C"/>
                </a:solidFill>
              </a:rPr>
              <a:t>: </a:t>
            </a:r>
            <a:r>
              <a:rPr lang="en-CA" dirty="0">
                <a:solidFill>
                  <a:srgbClr val="0086B3"/>
                </a:solidFill>
              </a:rPr>
              <a:t>1</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"text"</a:t>
            </a:r>
            <a:r>
              <a:rPr lang="en-CA" dirty="0">
                <a:solidFill>
                  <a:srgbClr val="63A35C"/>
                </a:solidFill>
              </a:rPr>
              <a:t>: </a:t>
            </a:r>
            <a:r>
              <a:rPr lang="en-CA" dirty="0">
                <a:solidFill>
                  <a:srgbClr val="183691"/>
                </a:solidFill>
              </a:rPr>
              <a:t>"</a:t>
            </a:r>
            <a:r>
              <a:rPr lang="en-CA" dirty="0" err="1">
                <a:solidFill>
                  <a:srgbClr val="183691"/>
                </a:solidFill>
              </a:rPr>
              <a:t>Ive</a:t>
            </a:r>
            <a:r>
              <a:rPr lang="en-CA" dirty="0">
                <a:solidFill>
                  <a:srgbClr val="183691"/>
                </a:solidFill>
              </a:rPr>
              <a:t> taken a lot of spin classes over the years, and nothing compares to the classes at Body Cycle. From the nice, clean space and amazing bikes, to the welcoming and motivating instructors, every class is a top notch work out.\n\</a:t>
            </a:r>
            <a:r>
              <a:rPr lang="en-CA" dirty="0" err="1">
                <a:solidFill>
                  <a:srgbClr val="183691"/>
                </a:solidFill>
              </a:rPr>
              <a:t>nFor</a:t>
            </a:r>
            <a:r>
              <a:rPr lang="en-CA" dirty="0">
                <a:solidFill>
                  <a:srgbClr val="183691"/>
                </a:solidFill>
              </a:rPr>
              <a:t> anyone who struggles to fit workouts in, the online scheduling system makes it easy to plan ahead (and </a:t>
            </a:r>
            <a:r>
              <a:rPr lang="en-CA" dirty="0" err="1">
                <a:solidFill>
                  <a:srgbClr val="183691"/>
                </a:solidFill>
              </a:rPr>
              <a:t>theres</a:t>
            </a:r>
            <a:r>
              <a:rPr lang="en-CA" dirty="0">
                <a:solidFill>
                  <a:srgbClr val="183691"/>
                </a:solidFill>
              </a:rPr>
              <a:t> no need to line up way in advanced like many gyms make you do).\n\</a:t>
            </a:r>
            <a:r>
              <a:rPr lang="en-CA" dirty="0" err="1">
                <a:solidFill>
                  <a:srgbClr val="183691"/>
                </a:solidFill>
              </a:rPr>
              <a:t>nThere</a:t>
            </a:r>
            <a:r>
              <a:rPr lang="en-CA" dirty="0">
                <a:solidFill>
                  <a:srgbClr val="183691"/>
                </a:solidFill>
              </a:rPr>
              <a:t> is no way I can write this review without giving Russell, the owner of Body Cycle, a shout out. </a:t>
            </a:r>
            <a:r>
              <a:rPr lang="en-CA" dirty="0" err="1">
                <a:solidFill>
                  <a:srgbClr val="183691"/>
                </a:solidFill>
              </a:rPr>
              <a:t>Russells</a:t>
            </a:r>
            <a:r>
              <a:rPr lang="en-CA" dirty="0">
                <a:solidFill>
                  <a:srgbClr val="183691"/>
                </a:solidFill>
              </a:rPr>
              <a:t> passion for fitness and cycling is so evident, as is his desire for all of his clients to succeed. He is always dropping in to classes to check in\/provide encouragement, and is open to ideas and recommendations from anyone. Russell always wears a smile on his face, even when </a:t>
            </a:r>
            <a:r>
              <a:rPr lang="en-CA" dirty="0" err="1">
                <a:solidFill>
                  <a:srgbClr val="183691"/>
                </a:solidFill>
              </a:rPr>
              <a:t>hes</a:t>
            </a:r>
            <a:r>
              <a:rPr lang="en-CA" dirty="0">
                <a:solidFill>
                  <a:srgbClr val="183691"/>
                </a:solidFill>
              </a:rPr>
              <a:t> kicking your butt in class!"</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"date"</a:t>
            </a:r>
            <a:r>
              <a:rPr lang="en-CA" dirty="0">
                <a:solidFill>
                  <a:srgbClr val="63A35C"/>
                </a:solidFill>
              </a:rPr>
              <a:t>: </a:t>
            </a:r>
            <a:r>
              <a:rPr lang="en-CA" dirty="0">
                <a:solidFill>
                  <a:srgbClr val="183691"/>
                </a:solidFill>
              </a:rPr>
              <a:t>"2022-04-14 13:18:32"</a:t>
            </a:r>
            <a:br>
              <a:rPr lang="en-CA" dirty="0">
                <a:solidFill>
                  <a:srgbClr val="183691"/>
                </a:solidFill>
              </a:rPr>
            </a:br>
            <a:r>
              <a:rPr lang="en-CA" dirty="0">
                <a:solidFill>
                  <a:srgbClr val="183691"/>
                </a:solidFill>
              </a:rPr>
              <a:t>  </a:t>
            </a:r>
            <a:r>
              <a:rPr lang="en-CA" dirty="0">
                <a:solidFill>
                  <a:srgbClr val="63A35C"/>
                </a:solidFill>
              </a:rPr>
              <a:t>},</a:t>
            </a:r>
            <a:br>
              <a:rPr lang="en-CA" dirty="0">
                <a:solidFill>
                  <a:srgbClr val="63A35C"/>
                </a:solidFill>
              </a:rPr>
            </a:br>
            <a:r>
              <a:rPr lang="en-CA" dirty="0">
                <a:solidFill>
                  <a:srgbClr val="63A35C"/>
                </a:solidFill>
              </a:rPr>
              <a:t>  {</a:t>
            </a:r>
            <a:br>
              <a:rPr lang="en-CA" dirty="0">
                <a:solidFill>
                  <a:srgbClr val="63A35C"/>
                </a:solidFill>
              </a:rPr>
            </a:br>
            <a:r>
              <a:rPr lang="en-CA" dirty="0">
                <a:solidFill>
                  <a:srgbClr val="63A35C"/>
                </a:solidFill>
              </a:rPr>
              <a:t>    </a:t>
            </a:r>
            <a:r>
              <a:rPr lang="en-CA" dirty="0">
                <a:solidFill>
                  <a:srgbClr val="0086B3"/>
                </a:solidFill>
              </a:rPr>
              <a:t>"</a:t>
            </a:r>
            <a:r>
              <a:rPr lang="en-CA" dirty="0" err="1">
                <a:solidFill>
                  <a:srgbClr val="0086B3"/>
                </a:solidFill>
              </a:rPr>
              <a:t>review_id</a:t>
            </a:r>
            <a:r>
              <a:rPr lang="en-CA" dirty="0">
                <a:solidFill>
                  <a:srgbClr val="0086B3"/>
                </a:solidFill>
              </a:rPr>
              <a:t>"</a:t>
            </a:r>
            <a:r>
              <a:rPr lang="en-CA" dirty="0">
                <a:solidFill>
                  <a:srgbClr val="63A35C"/>
                </a:solidFill>
              </a:rPr>
              <a:t>: </a:t>
            </a:r>
            <a:r>
              <a:rPr lang="en-CA" dirty="0">
                <a:solidFill>
                  <a:srgbClr val="183691"/>
                </a:solidFill>
              </a:rPr>
              <a:t>"YjUWPpI6HXG530lwP-fb2A"</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a:t>
            </a:r>
            <a:r>
              <a:rPr lang="en-CA" dirty="0" err="1">
                <a:solidFill>
                  <a:srgbClr val="0086B3"/>
                </a:solidFill>
              </a:rPr>
              <a:t>user_id</a:t>
            </a:r>
            <a:r>
              <a:rPr lang="en-CA" dirty="0">
                <a:solidFill>
                  <a:srgbClr val="0086B3"/>
                </a:solidFill>
              </a:rPr>
              <a:t>"</a:t>
            </a:r>
            <a:r>
              <a:rPr lang="en-CA" dirty="0">
                <a:solidFill>
                  <a:srgbClr val="63A35C"/>
                </a:solidFill>
              </a:rPr>
              <a:t>: </a:t>
            </a:r>
            <a:r>
              <a:rPr lang="en-CA" dirty="0">
                <a:solidFill>
                  <a:srgbClr val="183691"/>
                </a:solidFill>
              </a:rPr>
              <a:t>"8g_iMtfSiwikVnbP2etR0A"</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a:t>
            </a:r>
            <a:r>
              <a:rPr lang="en-CA" dirty="0" err="1">
                <a:solidFill>
                  <a:srgbClr val="0086B3"/>
                </a:solidFill>
              </a:rPr>
              <a:t>business_id</a:t>
            </a:r>
            <a:r>
              <a:rPr lang="en-CA" dirty="0">
                <a:solidFill>
                  <a:srgbClr val="0086B3"/>
                </a:solidFill>
              </a:rPr>
              <a:t>"</a:t>
            </a:r>
            <a:r>
              <a:rPr lang="en-CA" dirty="0">
                <a:solidFill>
                  <a:srgbClr val="63A35C"/>
                </a:solidFill>
              </a:rPr>
              <a:t>: </a:t>
            </a:r>
            <a:r>
              <a:rPr lang="en-CA" dirty="0">
                <a:solidFill>
                  <a:srgbClr val="183691"/>
                </a:solidFill>
              </a:rPr>
              <a:t>"Pns2l4eNsfO8kk83dixA6A"</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"stars"</a:t>
            </a:r>
            <a:r>
              <a:rPr lang="en-CA" dirty="0">
                <a:solidFill>
                  <a:srgbClr val="63A35C"/>
                </a:solidFill>
              </a:rPr>
              <a:t>: </a:t>
            </a:r>
            <a:r>
              <a:rPr lang="en-CA" dirty="0">
                <a:solidFill>
                  <a:srgbClr val="0086B3"/>
                </a:solidFill>
              </a:rPr>
              <a:t>3.0</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"useful"</a:t>
            </a:r>
            <a:r>
              <a:rPr lang="en-CA" dirty="0">
                <a:solidFill>
                  <a:srgbClr val="63A35C"/>
                </a:solidFill>
              </a:rPr>
              <a:t>: </a:t>
            </a:r>
            <a:r>
              <a:rPr lang="en-CA" dirty="0">
                <a:solidFill>
                  <a:srgbClr val="0086B3"/>
                </a:solidFill>
              </a:rPr>
              <a:t>0</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"funny"</a:t>
            </a:r>
            <a:r>
              <a:rPr lang="en-CA" dirty="0">
                <a:solidFill>
                  <a:srgbClr val="63A35C"/>
                </a:solidFill>
              </a:rPr>
              <a:t>: </a:t>
            </a:r>
            <a:r>
              <a:rPr lang="en-CA" dirty="0">
                <a:solidFill>
                  <a:srgbClr val="0086B3"/>
                </a:solidFill>
              </a:rPr>
              <a:t>0</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"cool"</a:t>
            </a:r>
            <a:r>
              <a:rPr lang="en-CA" dirty="0">
                <a:solidFill>
                  <a:srgbClr val="63A35C"/>
                </a:solidFill>
              </a:rPr>
              <a:t>: </a:t>
            </a:r>
            <a:r>
              <a:rPr lang="en-CA" dirty="0">
                <a:solidFill>
                  <a:srgbClr val="0086B3"/>
                </a:solidFill>
              </a:rPr>
              <a:t>0</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"text"</a:t>
            </a:r>
            <a:r>
              <a:rPr lang="en-CA" dirty="0">
                <a:solidFill>
                  <a:srgbClr val="63A35C"/>
                </a:solidFill>
              </a:rPr>
              <a:t>: </a:t>
            </a:r>
            <a:r>
              <a:rPr lang="en-CA" dirty="0">
                <a:solidFill>
                  <a:srgbClr val="183691"/>
                </a:solidFill>
              </a:rPr>
              <a:t>"Family diner. Had the buffet. Eclectic assortment: a large chicken leg, fried jalapeño, tamale, two rolled grape leaves, fresh melon. All good. Lots of Mexican choices there. Also has a menu with breakfast served all day long. Friendly, attentive staff. Good place for a casual relaxed meal with no expectations. Next to the Clarion Hotel."</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"date"</a:t>
            </a:r>
            <a:r>
              <a:rPr lang="en-CA" dirty="0">
                <a:solidFill>
                  <a:srgbClr val="63A35C"/>
                </a:solidFill>
              </a:rPr>
              <a:t>: </a:t>
            </a:r>
            <a:r>
              <a:rPr lang="en-CA" dirty="0">
                <a:solidFill>
                  <a:srgbClr val="183691"/>
                </a:solidFill>
              </a:rPr>
              <a:t>"2022-04-14 16:23:50"</a:t>
            </a:r>
            <a:br>
              <a:rPr lang="en-CA" dirty="0">
                <a:solidFill>
                  <a:srgbClr val="183691"/>
                </a:solidFill>
              </a:rPr>
            </a:br>
            <a:r>
              <a:rPr lang="en-CA" dirty="0">
                <a:solidFill>
                  <a:srgbClr val="183691"/>
                </a:solidFill>
              </a:rPr>
              <a:t>  </a:t>
            </a:r>
            <a:r>
              <a:rPr lang="en-CA" dirty="0">
                <a:solidFill>
                  <a:srgbClr val="63A35C"/>
                </a:solidFill>
              </a:rPr>
              <a:t>},</a:t>
            </a:r>
            <a:br>
              <a:rPr lang="en-CA" dirty="0">
                <a:solidFill>
                  <a:srgbClr val="63A35C"/>
                </a:solidFill>
              </a:rPr>
            </a:br>
            <a:r>
              <a:rPr lang="en-CA" dirty="0">
                <a:solidFill>
                  <a:srgbClr val="63A35C"/>
                </a:solidFill>
              </a:rPr>
              <a:t>  {</a:t>
            </a:r>
            <a:br>
              <a:rPr lang="en-CA" dirty="0">
                <a:solidFill>
                  <a:srgbClr val="63A35C"/>
                </a:solidFill>
              </a:rPr>
            </a:br>
            <a:r>
              <a:rPr lang="en-CA" dirty="0">
                <a:solidFill>
                  <a:srgbClr val="63A35C"/>
                </a:solidFill>
              </a:rPr>
              <a:t>    </a:t>
            </a:r>
            <a:r>
              <a:rPr lang="en-CA" dirty="0">
                <a:solidFill>
                  <a:srgbClr val="0086B3"/>
                </a:solidFill>
              </a:rPr>
              <a:t>"</a:t>
            </a:r>
            <a:r>
              <a:rPr lang="en-CA" dirty="0" err="1">
                <a:solidFill>
                  <a:srgbClr val="0086B3"/>
                </a:solidFill>
              </a:rPr>
              <a:t>review_id</a:t>
            </a:r>
            <a:r>
              <a:rPr lang="en-CA" dirty="0">
                <a:solidFill>
                  <a:srgbClr val="0086B3"/>
                </a:solidFill>
              </a:rPr>
              <a:t>"</a:t>
            </a:r>
            <a:r>
              <a:rPr lang="en-CA" dirty="0">
                <a:solidFill>
                  <a:srgbClr val="63A35C"/>
                </a:solidFill>
              </a:rPr>
              <a:t>: </a:t>
            </a:r>
            <a:r>
              <a:rPr lang="en-CA" dirty="0">
                <a:solidFill>
                  <a:srgbClr val="183691"/>
                </a:solidFill>
              </a:rPr>
              <a:t>"kxX2SOes4o-D3ZQBkiMRfA"</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a:t>
            </a:r>
            <a:r>
              <a:rPr lang="en-CA" dirty="0" err="1">
                <a:solidFill>
                  <a:srgbClr val="0086B3"/>
                </a:solidFill>
              </a:rPr>
              <a:t>user_id</a:t>
            </a:r>
            <a:r>
              <a:rPr lang="en-CA" dirty="0">
                <a:solidFill>
                  <a:srgbClr val="0086B3"/>
                </a:solidFill>
              </a:rPr>
              <a:t>"</a:t>
            </a:r>
            <a:r>
              <a:rPr lang="en-CA" dirty="0">
                <a:solidFill>
                  <a:srgbClr val="63A35C"/>
                </a:solidFill>
              </a:rPr>
              <a:t>: </a:t>
            </a:r>
            <a:r>
              <a:rPr lang="en-CA" dirty="0">
                <a:solidFill>
                  <a:srgbClr val="183691"/>
                </a:solidFill>
              </a:rPr>
              <a:t>"_7bHUi9Uuf5__HHc_Q8guQ"</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a:t>
            </a:r>
            <a:r>
              <a:rPr lang="en-CA" dirty="0" err="1">
                <a:solidFill>
                  <a:srgbClr val="0086B3"/>
                </a:solidFill>
              </a:rPr>
              <a:t>business_id</a:t>
            </a:r>
            <a:r>
              <a:rPr lang="en-CA" dirty="0">
                <a:solidFill>
                  <a:srgbClr val="0086B3"/>
                </a:solidFill>
              </a:rPr>
              <a:t>"</a:t>
            </a:r>
            <a:r>
              <a:rPr lang="en-CA" dirty="0">
                <a:solidFill>
                  <a:srgbClr val="63A35C"/>
                </a:solidFill>
              </a:rPr>
              <a:t>: </a:t>
            </a:r>
            <a:r>
              <a:rPr lang="en-CA" dirty="0">
                <a:solidFill>
                  <a:srgbClr val="183691"/>
                </a:solidFill>
              </a:rPr>
              <a:t>"bBDDEgkFA1Otx9Lfe7BZUQ"</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"stars"</a:t>
            </a:r>
            <a:r>
              <a:rPr lang="en-CA" dirty="0">
                <a:solidFill>
                  <a:srgbClr val="63A35C"/>
                </a:solidFill>
              </a:rPr>
              <a:t>: </a:t>
            </a:r>
            <a:r>
              <a:rPr lang="en-CA" dirty="0">
                <a:solidFill>
                  <a:srgbClr val="0086B3"/>
                </a:solidFill>
              </a:rPr>
              <a:t>5.0</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"useful"</a:t>
            </a:r>
            <a:r>
              <a:rPr lang="en-CA" dirty="0">
                <a:solidFill>
                  <a:srgbClr val="63A35C"/>
                </a:solidFill>
              </a:rPr>
              <a:t>: </a:t>
            </a:r>
            <a:r>
              <a:rPr lang="en-CA" dirty="0">
                <a:solidFill>
                  <a:srgbClr val="0086B3"/>
                </a:solidFill>
              </a:rPr>
              <a:t>1</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"funny"</a:t>
            </a:r>
            <a:r>
              <a:rPr lang="en-CA" dirty="0">
                <a:solidFill>
                  <a:srgbClr val="63A35C"/>
                </a:solidFill>
              </a:rPr>
              <a:t>: </a:t>
            </a:r>
            <a:r>
              <a:rPr lang="en-CA" dirty="0">
                <a:solidFill>
                  <a:srgbClr val="0086B3"/>
                </a:solidFill>
              </a:rPr>
              <a:t>0</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"cool"</a:t>
            </a:r>
            <a:r>
              <a:rPr lang="en-CA" dirty="0">
                <a:solidFill>
                  <a:srgbClr val="63A35C"/>
                </a:solidFill>
              </a:rPr>
              <a:t>: </a:t>
            </a:r>
            <a:r>
              <a:rPr lang="en-CA" dirty="0">
                <a:solidFill>
                  <a:srgbClr val="0086B3"/>
                </a:solidFill>
              </a:rPr>
              <a:t>1</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"text"</a:t>
            </a:r>
            <a:r>
              <a:rPr lang="en-CA" dirty="0">
                <a:solidFill>
                  <a:srgbClr val="63A35C"/>
                </a:solidFill>
              </a:rPr>
              <a:t>: </a:t>
            </a:r>
            <a:r>
              <a:rPr lang="en-CA" dirty="0">
                <a:solidFill>
                  <a:srgbClr val="183691"/>
                </a:solidFill>
              </a:rPr>
              <a:t>"Wow!  Yummy, different,  delicious.   Our favorite is the lamb curry and korma.  With 10 different kinds of naan!!!  </a:t>
            </a:r>
            <a:r>
              <a:rPr lang="en-CA" dirty="0" err="1">
                <a:solidFill>
                  <a:srgbClr val="183691"/>
                </a:solidFill>
              </a:rPr>
              <a:t>Dont</a:t>
            </a:r>
            <a:r>
              <a:rPr lang="en-CA" dirty="0">
                <a:solidFill>
                  <a:srgbClr val="183691"/>
                </a:solidFill>
              </a:rPr>
              <a:t> let the outside deter you (because we almost changed our minds)...go in and try something new!   </a:t>
            </a:r>
            <a:r>
              <a:rPr lang="en-CA" dirty="0" err="1">
                <a:solidFill>
                  <a:srgbClr val="183691"/>
                </a:solidFill>
              </a:rPr>
              <a:t>Youll</a:t>
            </a:r>
            <a:r>
              <a:rPr lang="en-CA" dirty="0">
                <a:solidFill>
                  <a:srgbClr val="183691"/>
                </a:solidFill>
              </a:rPr>
              <a:t> be glad you did!"</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"date"</a:t>
            </a:r>
            <a:r>
              <a:rPr lang="en-CA" dirty="0">
                <a:solidFill>
                  <a:srgbClr val="63A35C"/>
                </a:solidFill>
              </a:rPr>
              <a:t>: </a:t>
            </a:r>
            <a:r>
              <a:rPr lang="en-CA" dirty="0">
                <a:solidFill>
                  <a:srgbClr val="183691"/>
                </a:solidFill>
              </a:rPr>
              <a:t>"2021-01-04 00:01:03"</a:t>
            </a:r>
            <a:br>
              <a:rPr lang="en-CA" dirty="0">
                <a:solidFill>
                  <a:srgbClr val="183691"/>
                </a:solidFill>
              </a:rPr>
            </a:br>
            <a:r>
              <a:rPr lang="en-CA" dirty="0">
                <a:solidFill>
                  <a:srgbClr val="183691"/>
                </a:solidFill>
              </a:rPr>
              <a:t>  </a:t>
            </a:r>
            <a:r>
              <a:rPr lang="en-CA" dirty="0">
                <a:solidFill>
                  <a:srgbClr val="63A35C"/>
                </a:solidFill>
              </a:rPr>
              <a:t>},</a:t>
            </a:r>
            <a:br>
              <a:rPr lang="en-CA" dirty="0">
                <a:solidFill>
                  <a:srgbClr val="63A35C"/>
                </a:solidFill>
              </a:rPr>
            </a:br>
            <a:r>
              <a:rPr lang="en-CA" dirty="0">
                <a:solidFill>
                  <a:srgbClr val="63A35C"/>
                </a:solidFill>
              </a:rPr>
              <a:t>  {</a:t>
            </a:r>
            <a:br>
              <a:rPr lang="en-CA" dirty="0">
                <a:solidFill>
                  <a:srgbClr val="63A35C"/>
                </a:solidFill>
              </a:rPr>
            </a:br>
            <a:r>
              <a:rPr lang="en-CA" dirty="0">
                <a:solidFill>
                  <a:srgbClr val="63A35C"/>
                </a:solidFill>
              </a:rPr>
              <a:t>    </a:t>
            </a:r>
            <a:r>
              <a:rPr lang="en-CA" dirty="0">
                <a:solidFill>
                  <a:srgbClr val="0086B3"/>
                </a:solidFill>
              </a:rPr>
              <a:t>"</a:t>
            </a:r>
            <a:r>
              <a:rPr lang="en-CA" dirty="0" err="1">
                <a:solidFill>
                  <a:srgbClr val="0086B3"/>
                </a:solidFill>
              </a:rPr>
              <a:t>review_id</a:t>
            </a:r>
            <a:r>
              <a:rPr lang="en-CA" dirty="0">
                <a:solidFill>
                  <a:srgbClr val="0086B3"/>
                </a:solidFill>
              </a:rPr>
              <a:t>"</a:t>
            </a:r>
            <a:r>
              <a:rPr lang="en-CA" dirty="0">
                <a:solidFill>
                  <a:srgbClr val="63A35C"/>
                </a:solidFill>
              </a:rPr>
              <a:t>: </a:t>
            </a:r>
            <a:r>
              <a:rPr lang="en-CA" dirty="0">
                <a:solidFill>
                  <a:srgbClr val="183691"/>
                </a:solidFill>
              </a:rPr>
              <a:t>"e4Vwtrqf-wpJfwesgvdgxQ"</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a:t>
            </a:r>
            <a:r>
              <a:rPr lang="en-CA" dirty="0" err="1">
                <a:solidFill>
                  <a:srgbClr val="0086B3"/>
                </a:solidFill>
              </a:rPr>
              <a:t>user_id</a:t>
            </a:r>
            <a:r>
              <a:rPr lang="en-CA" dirty="0">
                <a:solidFill>
                  <a:srgbClr val="0086B3"/>
                </a:solidFill>
              </a:rPr>
              <a:t>"</a:t>
            </a:r>
            <a:r>
              <a:rPr lang="en-CA" dirty="0">
                <a:solidFill>
                  <a:srgbClr val="63A35C"/>
                </a:solidFill>
              </a:rPr>
              <a:t>: </a:t>
            </a:r>
            <a:r>
              <a:rPr lang="en-CA" dirty="0">
                <a:solidFill>
                  <a:srgbClr val="183691"/>
                </a:solidFill>
              </a:rPr>
              <a:t>"bcjbaE6dDog4jkNY91ncLQ"</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a:t>
            </a:r>
            <a:r>
              <a:rPr lang="en-CA" dirty="0" err="1">
                <a:solidFill>
                  <a:srgbClr val="0086B3"/>
                </a:solidFill>
              </a:rPr>
              <a:t>business_id</a:t>
            </a:r>
            <a:r>
              <a:rPr lang="en-CA" dirty="0">
                <a:solidFill>
                  <a:srgbClr val="0086B3"/>
                </a:solidFill>
              </a:rPr>
              <a:t>"</a:t>
            </a:r>
            <a:r>
              <a:rPr lang="en-CA" dirty="0">
                <a:solidFill>
                  <a:srgbClr val="63A35C"/>
                </a:solidFill>
              </a:rPr>
              <a:t>: </a:t>
            </a:r>
            <a:r>
              <a:rPr lang="en-CA" dirty="0">
                <a:solidFill>
                  <a:srgbClr val="183691"/>
                </a:solidFill>
              </a:rPr>
              <a:t>"</a:t>
            </a:r>
            <a:r>
              <a:rPr lang="en-CA" dirty="0" err="1">
                <a:solidFill>
                  <a:srgbClr val="183691"/>
                </a:solidFill>
              </a:rPr>
              <a:t>tUFrWirKiKi_TAnsVWINQQ</a:t>
            </a:r>
            <a:r>
              <a:rPr lang="en-CA" dirty="0">
                <a:solidFill>
                  <a:srgbClr val="183691"/>
                </a:solidFill>
              </a:rPr>
              <a:t>"</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"stars"</a:t>
            </a:r>
            <a:r>
              <a:rPr lang="en-CA" dirty="0">
                <a:solidFill>
                  <a:srgbClr val="63A35C"/>
                </a:solidFill>
              </a:rPr>
              <a:t>: </a:t>
            </a:r>
            <a:r>
              <a:rPr lang="en-CA" dirty="0">
                <a:solidFill>
                  <a:srgbClr val="0086B3"/>
                </a:solidFill>
              </a:rPr>
              <a:t>4.0</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"useful"</a:t>
            </a:r>
            <a:r>
              <a:rPr lang="en-CA" dirty="0">
                <a:solidFill>
                  <a:srgbClr val="63A35C"/>
                </a:solidFill>
              </a:rPr>
              <a:t>: </a:t>
            </a:r>
            <a:r>
              <a:rPr lang="en-CA" dirty="0">
                <a:solidFill>
                  <a:srgbClr val="0086B3"/>
                </a:solidFill>
              </a:rPr>
              <a:t>1</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"funny"</a:t>
            </a:r>
            <a:r>
              <a:rPr lang="en-CA" dirty="0">
                <a:solidFill>
                  <a:srgbClr val="63A35C"/>
                </a:solidFill>
              </a:rPr>
              <a:t>: </a:t>
            </a:r>
            <a:r>
              <a:rPr lang="en-CA" dirty="0">
                <a:solidFill>
                  <a:srgbClr val="0086B3"/>
                </a:solidFill>
              </a:rPr>
              <a:t>0</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"cool"</a:t>
            </a:r>
            <a:r>
              <a:rPr lang="en-CA" dirty="0">
                <a:solidFill>
                  <a:srgbClr val="63A35C"/>
                </a:solidFill>
              </a:rPr>
              <a:t>: </a:t>
            </a:r>
            <a:r>
              <a:rPr lang="en-CA" dirty="0">
                <a:solidFill>
                  <a:srgbClr val="0086B3"/>
                </a:solidFill>
              </a:rPr>
              <a:t>1</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"text"</a:t>
            </a:r>
            <a:r>
              <a:rPr lang="en-CA" dirty="0">
                <a:solidFill>
                  <a:srgbClr val="63A35C"/>
                </a:solidFill>
              </a:rPr>
              <a:t>: </a:t>
            </a:r>
            <a:r>
              <a:rPr lang="en-CA" dirty="0">
                <a:solidFill>
                  <a:srgbClr val="183691"/>
                </a:solidFill>
              </a:rPr>
              <a:t>"Cute interior and owner (?) gave us tour of upcoming patio\/rooftop area which will be great on beautiful days like today. Cheese curds were very good and very filling. Really like that sandwiches come w salad, </a:t>
            </a:r>
            <a:r>
              <a:rPr lang="en-CA" dirty="0" err="1">
                <a:solidFill>
                  <a:srgbClr val="183691"/>
                </a:solidFill>
              </a:rPr>
              <a:t>esp</a:t>
            </a:r>
            <a:r>
              <a:rPr lang="en-CA" dirty="0">
                <a:solidFill>
                  <a:srgbClr val="183691"/>
                </a:solidFill>
              </a:rPr>
              <a:t> after eating too many curds! Had the onion, gruyere, tomato sandwich. </a:t>
            </a:r>
            <a:r>
              <a:rPr lang="en-CA" dirty="0" err="1">
                <a:solidFill>
                  <a:srgbClr val="183691"/>
                </a:solidFill>
              </a:rPr>
              <a:t>Wasnt</a:t>
            </a:r>
            <a:r>
              <a:rPr lang="en-CA" dirty="0">
                <a:solidFill>
                  <a:srgbClr val="183691"/>
                </a:solidFill>
              </a:rPr>
              <a:t> too much cheese which I liked. Needed something else...pepper jelly maybe. Would like to see more menu options added such as salads w fun cheeses. Lots of beer and wine as well as limited cocktails. Next time I will try one of the draft wines."</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"date"</a:t>
            </a:r>
            <a:r>
              <a:rPr lang="en-CA" dirty="0">
                <a:solidFill>
                  <a:srgbClr val="63A35C"/>
                </a:solidFill>
              </a:rPr>
              <a:t>: </a:t>
            </a:r>
            <a:r>
              <a:rPr lang="en-CA" dirty="0">
                <a:solidFill>
                  <a:srgbClr val="183691"/>
                </a:solidFill>
              </a:rPr>
              <a:t>"2017-01-14 20:54:15"</a:t>
            </a:r>
            <a:br>
              <a:rPr lang="en-CA" dirty="0">
                <a:solidFill>
                  <a:srgbClr val="183691"/>
                </a:solidFill>
              </a:rPr>
            </a:br>
            <a:r>
              <a:rPr lang="en-CA" dirty="0">
                <a:solidFill>
                  <a:srgbClr val="183691"/>
                </a:solidFill>
              </a:rPr>
              <a:t>  </a:t>
            </a:r>
            <a:r>
              <a:rPr lang="en-CA" dirty="0">
                <a:solidFill>
                  <a:srgbClr val="63A35C"/>
                </a:solidFill>
              </a:rPr>
              <a:t>},</a:t>
            </a:r>
            <a:br>
              <a:rPr lang="en-CA" dirty="0">
                <a:solidFill>
                  <a:srgbClr val="63A35C"/>
                </a:solidFill>
              </a:rPr>
            </a:br>
            <a:r>
              <a:rPr lang="en-CA" dirty="0">
                <a:solidFill>
                  <a:srgbClr val="63A35C"/>
                </a:solidFill>
              </a:rPr>
              <a:t>  {</a:t>
            </a:r>
            <a:br>
              <a:rPr lang="en-CA" dirty="0">
                <a:solidFill>
                  <a:srgbClr val="63A35C"/>
                </a:solidFill>
              </a:rPr>
            </a:br>
            <a:r>
              <a:rPr lang="en-CA" dirty="0">
                <a:solidFill>
                  <a:srgbClr val="63A35C"/>
                </a:solidFill>
              </a:rPr>
              <a:t>    </a:t>
            </a:r>
            <a:r>
              <a:rPr lang="en-CA" dirty="0">
                <a:solidFill>
                  <a:srgbClr val="0086B3"/>
                </a:solidFill>
              </a:rPr>
              <a:t>"</a:t>
            </a:r>
            <a:r>
              <a:rPr lang="en-CA" dirty="0" err="1">
                <a:solidFill>
                  <a:srgbClr val="0086B3"/>
                </a:solidFill>
              </a:rPr>
              <a:t>review_id</a:t>
            </a:r>
            <a:r>
              <a:rPr lang="en-CA" dirty="0">
                <a:solidFill>
                  <a:srgbClr val="0086B3"/>
                </a:solidFill>
              </a:rPr>
              <a:t>"</a:t>
            </a:r>
            <a:r>
              <a:rPr lang="en-CA" dirty="0">
                <a:solidFill>
                  <a:srgbClr val="63A35C"/>
                </a:solidFill>
              </a:rPr>
              <a:t>: </a:t>
            </a:r>
            <a:r>
              <a:rPr lang="en-CA" dirty="0">
                <a:solidFill>
                  <a:srgbClr val="183691"/>
                </a:solidFill>
              </a:rPr>
              <a:t>"kxX2SOes4o-D3ZQBkiMRfA"</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a:t>
            </a:r>
            <a:r>
              <a:rPr lang="en-CA" dirty="0" err="1">
                <a:solidFill>
                  <a:srgbClr val="0086B3"/>
                </a:solidFill>
              </a:rPr>
              <a:t>user_id</a:t>
            </a:r>
            <a:r>
              <a:rPr lang="en-CA" dirty="0">
                <a:solidFill>
                  <a:srgbClr val="0086B3"/>
                </a:solidFill>
              </a:rPr>
              <a:t>"</a:t>
            </a:r>
            <a:r>
              <a:rPr lang="en-CA" dirty="0">
                <a:solidFill>
                  <a:srgbClr val="63A35C"/>
                </a:solidFill>
              </a:rPr>
              <a:t>: </a:t>
            </a:r>
            <a:r>
              <a:rPr lang="en-CA" dirty="0">
                <a:solidFill>
                  <a:srgbClr val="183691"/>
                </a:solidFill>
              </a:rPr>
              <a:t>"_7bHUi9Uuf5__HHc_Q8guQ"</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a:t>
            </a:r>
            <a:r>
              <a:rPr lang="en-CA" dirty="0" err="1">
                <a:solidFill>
                  <a:srgbClr val="0086B3"/>
                </a:solidFill>
              </a:rPr>
              <a:t>business_id</a:t>
            </a:r>
            <a:r>
              <a:rPr lang="en-CA" dirty="0">
                <a:solidFill>
                  <a:srgbClr val="0086B3"/>
                </a:solidFill>
              </a:rPr>
              <a:t>"</a:t>
            </a:r>
            <a:r>
              <a:rPr lang="en-CA" dirty="0">
                <a:solidFill>
                  <a:srgbClr val="63A35C"/>
                </a:solidFill>
              </a:rPr>
              <a:t>: </a:t>
            </a:r>
            <a:r>
              <a:rPr lang="en-CA" dirty="0">
                <a:solidFill>
                  <a:srgbClr val="183691"/>
                </a:solidFill>
              </a:rPr>
              <a:t>"mpf3x-BjTdTEA3yCZrAYPw"</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"stars"</a:t>
            </a:r>
            <a:r>
              <a:rPr lang="en-CA" dirty="0">
                <a:solidFill>
                  <a:srgbClr val="63A35C"/>
                </a:solidFill>
              </a:rPr>
              <a:t>: </a:t>
            </a:r>
            <a:r>
              <a:rPr lang="en-CA" dirty="0">
                <a:solidFill>
                  <a:srgbClr val="0086B3"/>
                </a:solidFill>
              </a:rPr>
              <a:t>5.0</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"useful"</a:t>
            </a:r>
            <a:r>
              <a:rPr lang="en-CA" dirty="0">
                <a:solidFill>
                  <a:srgbClr val="63A35C"/>
                </a:solidFill>
              </a:rPr>
              <a:t>: </a:t>
            </a:r>
            <a:r>
              <a:rPr lang="en-CA" dirty="0">
                <a:solidFill>
                  <a:srgbClr val="0086B3"/>
                </a:solidFill>
              </a:rPr>
              <a:t>1</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"funny"</a:t>
            </a:r>
            <a:r>
              <a:rPr lang="en-CA" dirty="0">
                <a:solidFill>
                  <a:srgbClr val="63A35C"/>
                </a:solidFill>
              </a:rPr>
              <a:t>: </a:t>
            </a:r>
            <a:r>
              <a:rPr lang="en-CA" dirty="0">
                <a:solidFill>
                  <a:srgbClr val="0086B3"/>
                </a:solidFill>
              </a:rPr>
              <a:t>0</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"cool"</a:t>
            </a:r>
            <a:r>
              <a:rPr lang="en-CA" dirty="0">
                <a:solidFill>
                  <a:srgbClr val="63A35C"/>
                </a:solidFill>
              </a:rPr>
              <a:t>: </a:t>
            </a:r>
            <a:r>
              <a:rPr lang="en-CA" dirty="0">
                <a:solidFill>
                  <a:srgbClr val="0086B3"/>
                </a:solidFill>
              </a:rPr>
              <a:t>1</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"text"</a:t>
            </a:r>
            <a:r>
              <a:rPr lang="en-CA" dirty="0">
                <a:solidFill>
                  <a:srgbClr val="63A35C"/>
                </a:solidFill>
              </a:rPr>
              <a:t>: </a:t>
            </a:r>
            <a:r>
              <a:rPr lang="en-CA" dirty="0">
                <a:solidFill>
                  <a:srgbClr val="183691"/>
                </a:solidFill>
              </a:rPr>
              <a:t>"Wow!  Yummy, different,  delicious.   Our favorite is the lamb curry and korma.  With 10 different kinds of naan!!!  </a:t>
            </a:r>
            <a:r>
              <a:rPr lang="en-CA" dirty="0" err="1">
                <a:solidFill>
                  <a:srgbClr val="183691"/>
                </a:solidFill>
              </a:rPr>
              <a:t>Dont</a:t>
            </a:r>
            <a:r>
              <a:rPr lang="en-CA" dirty="0">
                <a:solidFill>
                  <a:srgbClr val="183691"/>
                </a:solidFill>
              </a:rPr>
              <a:t> let the outside deter you (because we almost changed our minds)...go in and try something new!   </a:t>
            </a:r>
            <a:r>
              <a:rPr lang="en-CA" dirty="0" err="1">
                <a:solidFill>
                  <a:srgbClr val="183691"/>
                </a:solidFill>
              </a:rPr>
              <a:t>Youll</a:t>
            </a:r>
            <a:r>
              <a:rPr lang="en-CA" dirty="0">
                <a:solidFill>
                  <a:srgbClr val="183691"/>
                </a:solidFill>
              </a:rPr>
              <a:t> be glad you did!"</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"date"</a:t>
            </a:r>
            <a:r>
              <a:rPr lang="en-CA" dirty="0">
                <a:solidFill>
                  <a:srgbClr val="63A35C"/>
                </a:solidFill>
              </a:rPr>
              <a:t>: </a:t>
            </a:r>
            <a:r>
              <a:rPr lang="en-CA" dirty="0">
                <a:solidFill>
                  <a:srgbClr val="183691"/>
                </a:solidFill>
              </a:rPr>
              <a:t>"2022-04-14 00:01:03"</a:t>
            </a:r>
            <a:br>
              <a:rPr lang="en-CA" dirty="0">
                <a:solidFill>
                  <a:srgbClr val="183691"/>
                </a:solidFill>
              </a:rPr>
            </a:br>
            <a:r>
              <a:rPr lang="en-CA" dirty="0">
                <a:solidFill>
                  <a:srgbClr val="183691"/>
                </a:solidFill>
              </a:rPr>
              <a:t>  </a:t>
            </a:r>
            <a:r>
              <a:rPr lang="en-CA" dirty="0">
                <a:solidFill>
                  <a:srgbClr val="63A35C"/>
                </a:solidFill>
              </a:rPr>
              <a:t>},</a:t>
            </a:r>
            <a:br>
              <a:rPr lang="en-CA" dirty="0">
                <a:solidFill>
                  <a:srgbClr val="63A35C"/>
                </a:solidFill>
              </a:rPr>
            </a:br>
            <a:r>
              <a:rPr lang="en-CA" dirty="0">
                <a:solidFill>
                  <a:srgbClr val="63A35C"/>
                </a:solidFill>
              </a:rPr>
              <a:t>  {</a:t>
            </a:r>
            <a:br>
              <a:rPr lang="en-CA" dirty="0">
                <a:solidFill>
                  <a:srgbClr val="63A35C"/>
                </a:solidFill>
              </a:rPr>
            </a:br>
            <a:r>
              <a:rPr lang="en-CA" dirty="0">
                <a:solidFill>
                  <a:srgbClr val="63A35C"/>
                </a:solidFill>
              </a:rPr>
              <a:t>    </a:t>
            </a:r>
            <a:r>
              <a:rPr lang="en-CA" dirty="0">
                <a:solidFill>
                  <a:srgbClr val="0086B3"/>
                </a:solidFill>
              </a:rPr>
              <a:t>"</a:t>
            </a:r>
            <a:r>
              <a:rPr lang="en-CA" dirty="0" err="1">
                <a:solidFill>
                  <a:srgbClr val="0086B3"/>
                </a:solidFill>
              </a:rPr>
              <a:t>review_id</a:t>
            </a:r>
            <a:r>
              <a:rPr lang="en-CA" dirty="0">
                <a:solidFill>
                  <a:srgbClr val="0086B3"/>
                </a:solidFill>
              </a:rPr>
              <a:t>"</a:t>
            </a:r>
            <a:r>
              <a:rPr lang="en-CA" dirty="0">
                <a:solidFill>
                  <a:srgbClr val="63A35C"/>
                </a:solidFill>
              </a:rPr>
              <a:t>: </a:t>
            </a:r>
            <a:r>
              <a:rPr lang="en-CA" dirty="0">
                <a:solidFill>
                  <a:srgbClr val="183691"/>
                </a:solidFill>
              </a:rPr>
              <a:t>"bBDDEgkFA1Otx9Lfe7BZUQ"</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a:t>
            </a:r>
            <a:r>
              <a:rPr lang="en-CA" dirty="0" err="1">
                <a:solidFill>
                  <a:srgbClr val="0086B3"/>
                </a:solidFill>
              </a:rPr>
              <a:t>user_id</a:t>
            </a:r>
            <a:r>
              <a:rPr lang="en-CA" dirty="0">
                <a:solidFill>
                  <a:srgbClr val="0086B3"/>
                </a:solidFill>
              </a:rPr>
              <a:t>"</a:t>
            </a:r>
            <a:r>
              <a:rPr lang="en-CA" dirty="0">
                <a:solidFill>
                  <a:srgbClr val="63A35C"/>
                </a:solidFill>
              </a:rPr>
              <a:t>: </a:t>
            </a:r>
            <a:r>
              <a:rPr lang="en-CA" dirty="0">
                <a:solidFill>
                  <a:srgbClr val="183691"/>
                </a:solidFill>
              </a:rPr>
              <a:t>"r3zeYsv1XFBRA4dJpL78cw"</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a:t>
            </a:r>
            <a:r>
              <a:rPr lang="en-CA" dirty="0" err="1">
                <a:solidFill>
                  <a:srgbClr val="0086B3"/>
                </a:solidFill>
              </a:rPr>
              <a:t>business_id</a:t>
            </a:r>
            <a:r>
              <a:rPr lang="en-CA" dirty="0">
                <a:solidFill>
                  <a:srgbClr val="0086B3"/>
                </a:solidFill>
              </a:rPr>
              <a:t>"</a:t>
            </a:r>
            <a:r>
              <a:rPr lang="en-CA" dirty="0">
                <a:solidFill>
                  <a:srgbClr val="63A35C"/>
                </a:solidFill>
              </a:rPr>
              <a:t>: </a:t>
            </a:r>
            <a:r>
              <a:rPr lang="en-CA" dirty="0">
                <a:solidFill>
                  <a:srgbClr val="183691"/>
                </a:solidFill>
              </a:rPr>
              <a:t>"mWMc6_wTdE0EUBKIGXDVfA"</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"stars"</a:t>
            </a:r>
            <a:r>
              <a:rPr lang="en-CA" dirty="0">
                <a:solidFill>
                  <a:srgbClr val="63A35C"/>
                </a:solidFill>
              </a:rPr>
              <a:t>: </a:t>
            </a:r>
            <a:r>
              <a:rPr lang="en-CA" dirty="0">
                <a:solidFill>
                  <a:srgbClr val="0086B3"/>
                </a:solidFill>
              </a:rPr>
              <a:t>5.0</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"useful"</a:t>
            </a:r>
            <a:r>
              <a:rPr lang="en-CA" dirty="0">
                <a:solidFill>
                  <a:srgbClr val="63A35C"/>
                </a:solidFill>
              </a:rPr>
              <a:t>: </a:t>
            </a:r>
            <a:r>
              <a:rPr lang="en-CA" dirty="0">
                <a:solidFill>
                  <a:srgbClr val="0086B3"/>
                </a:solidFill>
              </a:rPr>
              <a:t>0</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"funny"</a:t>
            </a:r>
            <a:r>
              <a:rPr lang="en-CA" dirty="0">
                <a:solidFill>
                  <a:srgbClr val="63A35C"/>
                </a:solidFill>
              </a:rPr>
              <a:t>: </a:t>
            </a:r>
            <a:r>
              <a:rPr lang="en-CA" dirty="0">
                <a:solidFill>
                  <a:srgbClr val="0086B3"/>
                </a:solidFill>
              </a:rPr>
              <a:t>2</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"cool"</a:t>
            </a:r>
            <a:r>
              <a:rPr lang="en-CA" dirty="0">
                <a:solidFill>
                  <a:srgbClr val="63A35C"/>
                </a:solidFill>
              </a:rPr>
              <a:t>: </a:t>
            </a:r>
            <a:r>
              <a:rPr lang="en-CA" dirty="0">
                <a:solidFill>
                  <a:srgbClr val="0086B3"/>
                </a:solidFill>
              </a:rPr>
              <a:t>0</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"text"</a:t>
            </a:r>
            <a:r>
              <a:rPr lang="en-CA" dirty="0">
                <a:solidFill>
                  <a:srgbClr val="63A35C"/>
                </a:solidFill>
              </a:rPr>
              <a:t>: </a:t>
            </a:r>
            <a:r>
              <a:rPr lang="en-CA" dirty="0">
                <a:solidFill>
                  <a:srgbClr val="183691"/>
                </a:solidFill>
              </a:rPr>
              <a:t>"Loved this tour! I grabbed a </a:t>
            </a:r>
            <a:r>
              <a:rPr lang="en-CA" dirty="0" err="1">
                <a:solidFill>
                  <a:srgbClr val="183691"/>
                </a:solidFill>
              </a:rPr>
              <a:t>groupon</a:t>
            </a:r>
            <a:r>
              <a:rPr lang="en-CA" dirty="0">
                <a:solidFill>
                  <a:srgbClr val="183691"/>
                </a:solidFill>
              </a:rPr>
              <a:t> and the price was great. It was the perfect way to explore New Orleans for someone </a:t>
            </a:r>
            <a:r>
              <a:rPr lang="en-CA" dirty="0" err="1">
                <a:solidFill>
                  <a:srgbClr val="183691"/>
                </a:solidFill>
              </a:rPr>
              <a:t>whod</a:t>
            </a:r>
            <a:r>
              <a:rPr lang="en-CA" dirty="0">
                <a:solidFill>
                  <a:srgbClr val="183691"/>
                </a:solidFill>
              </a:rPr>
              <a:t> never been there before and </a:t>
            </a:r>
            <a:r>
              <a:rPr lang="en-CA" dirty="0" err="1">
                <a:solidFill>
                  <a:srgbClr val="183691"/>
                </a:solidFill>
              </a:rPr>
              <a:t>didnt</a:t>
            </a:r>
            <a:r>
              <a:rPr lang="en-CA" dirty="0">
                <a:solidFill>
                  <a:srgbClr val="183691"/>
                </a:solidFill>
              </a:rPr>
              <a:t> know a lot about the history of the city. Our tour guide had tons of interesting tidbits about the city, and I really enjoyed the experience. Highly recommended tour. I actually thought we were just going to tour through the cemetery, but she took us around the French Quarter for the first hour, and the cemetery for the second half of the tour. </a:t>
            </a:r>
            <a:r>
              <a:rPr lang="en-CA" dirty="0" err="1">
                <a:solidFill>
                  <a:srgbClr val="183691"/>
                </a:solidFill>
              </a:rPr>
              <a:t>Youll</a:t>
            </a:r>
            <a:r>
              <a:rPr lang="en-CA" dirty="0">
                <a:solidFill>
                  <a:srgbClr val="183691"/>
                </a:solidFill>
              </a:rPr>
              <a:t> meet up in front of a grocery store (seems strange at first, but its not terribly hard to find, and </a:t>
            </a:r>
            <a:r>
              <a:rPr lang="en-CA" dirty="0" err="1">
                <a:solidFill>
                  <a:srgbClr val="183691"/>
                </a:solidFill>
              </a:rPr>
              <a:t>itll</a:t>
            </a:r>
            <a:r>
              <a:rPr lang="en-CA" dirty="0">
                <a:solidFill>
                  <a:srgbClr val="183691"/>
                </a:solidFill>
              </a:rPr>
              <a:t> give you a chance to get some water), and </a:t>
            </a:r>
            <a:r>
              <a:rPr lang="en-CA" dirty="0" err="1">
                <a:solidFill>
                  <a:srgbClr val="183691"/>
                </a:solidFill>
              </a:rPr>
              <a:t>youll</a:t>
            </a:r>
            <a:r>
              <a:rPr lang="en-CA" dirty="0">
                <a:solidFill>
                  <a:srgbClr val="183691"/>
                </a:solidFill>
              </a:rPr>
              <a:t> stop at a visitor center part way through the tour for a bathroom break if needed. This tour was one of my favorite parts of my trip!"</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"date"</a:t>
            </a:r>
            <a:r>
              <a:rPr lang="en-CA" dirty="0">
                <a:solidFill>
                  <a:srgbClr val="63A35C"/>
                </a:solidFill>
              </a:rPr>
              <a:t>: </a:t>
            </a:r>
            <a:r>
              <a:rPr lang="en-CA" dirty="0">
                <a:solidFill>
                  <a:srgbClr val="183691"/>
                </a:solidFill>
              </a:rPr>
              <a:t>"2021-01-03 23:21:18"</a:t>
            </a:r>
            <a:br>
              <a:rPr lang="en-CA" dirty="0">
                <a:solidFill>
                  <a:srgbClr val="183691"/>
                </a:solidFill>
              </a:rPr>
            </a:br>
            <a:r>
              <a:rPr lang="en-CA" dirty="0">
                <a:solidFill>
                  <a:srgbClr val="183691"/>
                </a:solidFill>
              </a:rPr>
              <a:t>  </a:t>
            </a:r>
            <a:r>
              <a:rPr lang="en-CA" dirty="0">
                <a:solidFill>
                  <a:srgbClr val="63A35C"/>
                </a:solidFill>
              </a:rPr>
              <a:t>},</a:t>
            </a:r>
            <a:br>
              <a:rPr lang="en-CA" dirty="0">
                <a:solidFill>
                  <a:srgbClr val="63A35C"/>
                </a:solidFill>
              </a:rPr>
            </a:br>
            <a:r>
              <a:rPr lang="en-CA" dirty="0">
                <a:solidFill>
                  <a:srgbClr val="63A35C"/>
                </a:solidFill>
              </a:rPr>
              <a:t>  {</a:t>
            </a:r>
            <a:br>
              <a:rPr lang="en-CA" dirty="0">
                <a:solidFill>
                  <a:srgbClr val="63A35C"/>
                </a:solidFill>
              </a:rPr>
            </a:br>
            <a:r>
              <a:rPr lang="en-CA" dirty="0">
                <a:solidFill>
                  <a:srgbClr val="63A35C"/>
                </a:solidFill>
              </a:rPr>
              <a:t>    </a:t>
            </a:r>
            <a:r>
              <a:rPr lang="en-CA" dirty="0">
                <a:solidFill>
                  <a:srgbClr val="0086B3"/>
                </a:solidFill>
              </a:rPr>
              <a:t>"</a:t>
            </a:r>
            <a:r>
              <a:rPr lang="en-CA" dirty="0" err="1">
                <a:solidFill>
                  <a:srgbClr val="0086B3"/>
                </a:solidFill>
              </a:rPr>
              <a:t>review_id</a:t>
            </a:r>
            <a:r>
              <a:rPr lang="en-CA" dirty="0">
                <a:solidFill>
                  <a:srgbClr val="0086B3"/>
                </a:solidFill>
              </a:rPr>
              <a:t>"</a:t>
            </a:r>
            <a:r>
              <a:rPr lang="en-CA" dirty="0">
                <a:solidFill>
                  <a:srgbClr val="63A35C"/>
                </a:solidFill>
              </a:rPr>
              <a:t>: </a:t>
            </a:r>
            <a:r>
              <a:rPr lang="en-CA" dirty="0">
                <a:solidFill>
                  <a:srgbClr val="183691"/>
                </a:solidFill>
              </a:rPr>
              <a:t>"LHSTtnW3YHCeUkRDGyJOyw"</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a:t>
            </a:r>
            <a:r>
              <a:rPr lang="en-CA" dirty="0" err="1">
                <a:solidFill>
                  <a:srgbClr val="0086B3"/>
                </a:solidFill>
              </a:rPr>
              <a:t>user_id</a:t>
            </a:r>
            <a:r>
              <a:rPr lang="en-CA" dirty="0">
                <a:solidFill>
                  <a:srgbClr val="0086B3"/>
                </a:solidFill>
              </a:rPr>
              <a:t>"</a:t>
            </a:r>
            <a:r>
              <a:rPr lang="en-CA" dirty="0">
                <a:solidFill>
                  <a:srgbClr val="63A35C"/>
                </a:solidFill>
              </a:rPr>
              <a:t>: </a:t>
            </a:r>
            <a:r>
              <a:rPr lang="en-CA" dirty="0">
                <a:solidFill>
                  <a:srgbClr val="183691"/>
                </a:solidFill>
              </a:rPr>
              <a:t>"yfFzsLmaWF2d4Sr0UNbBgg"</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a:t>
            </a:r>
            <a:r>
              <a:rPr lang="en-CA" dirty="0" err="1">
                <a:solidFill>
                  <a:srgbClr val="0086B3"/>
                </a:solidFill>
              </a:rPr>
              <a:t>business_id</a:t>
            </a:r>
            <a:r>
              <a:rPr lang="en-CA" dirty="0">
                <a:solidFill>
                  <a:srgbClr val="0086B3"/>
                </a:solidFill>
              </a:rPr>
              <a:t>"</a:t>
            </a:r>
            <a:r>
              <a:rPr lang="en-CA" dirty="0">
                <a:solidFill>
                  <a:srgbClr val="63A35C"/>
                </a:solidFill>
              </a:rPr>
              <a:t>: </a:t>
            </a:r>
            <a:r>
              <a:rPr lang="en-CA" dirty="0">
                <a:solidFill>
                  <a:srgbClr val="183691"/>
                </a:solidFill>
              </a:rPr>
              <a:t>"_ZeMknuYdlQcUqng_Im3yg"</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"stars"</a:t>
            </a:r>
            <a:r>
              <a:rPr lang="en-CA" dirty="0">
                <a:solidFill>
                  <a:srgbClr val="63A35C"/>
                </a:solidFill>
              </a:rPr>
              <a:t>: </a:t>
            </a:r>
            <a:r>
              <a:rPr lang="en-CA" dirty="0">
                <a:solidFill>
                  <a:srgbClr val="0086B3"/>
                </a:solidFill>
              </a:rPr>
              <a:t>5.0</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"useful"</a:t>
            </a:r>
            <a:r>
              <a:rPr lang="en-CA" dirty="0">
                <a:solidFill>
                  <a:srgbClr val="63A35C"/>
                </a:solidFill>
              </a:rPr>
              <a:t>: </a:t>
            </a:r>
            <a:r>
              <a:rPr lang="en-CA" dirty="0">
                <a:solidFill>
                  <a:srgbClr val="0086B3"/>
                </a:solidFill>
              </a:rPr>
              <a:t>2</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"funny"</a:t>
            </a:r>
            <a:r>
              <a:rPr lang="en-CA" dirty="0">
                <a:solidFill>
                  <a:srgbClr val="63A35C"/>
                </a:solidFill>
              </a:rPr>
              <a:t>: </a:t>
            </a:r>
            <a:r>
              <a:rPr lang="en-CA" dirty="0">
                <a:solidFill>
                  <a:srgbClr val="0086B3"/>
                </a:solidFill>
              </a:rPr>
              <a:t>0</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"cool"</a:t>
            </a:r>
            <a:r>
              <a:rPr lang="en-CA" dirty="0">
                <a:solidFill>
                  <a:srgbClr val="63A35C"/>
                </a:solidFill>
              </a:rPr>
              <a:t>: </a:t>
            </a:r>
            <a:r>
              <a:rPr lang="en-CA" dirty="0">
                <a:solidFill>
                  <a:srgbClr val="0086B3"/>
                </a:solidFill>
              </a:rPr>
              <a:t>0</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"text"</a:t>
            </a:r>
            <a:r>
              <a:rPr lang="en-CA" dirty="0">
                <a:solidFill>
                  <a:srgbClr val="63A35C"/>
                </a:solidFill>
              </a:rPr>
              <a:t>: </a:t>
            </a:r>
            <a:r>
              <a:rPr lang="en-CA" dirty="0">
                <a:solidFill>
                  <a:srgbClr val="183691"/>
                </a:solidFill>
              </a:rPr>
              <a:t>"Amazingly amazing wings and homemade bleu cheese. Had the ribeye: tender, perfectly prepared, delicious. Nice selection of craft beers. Would DEFINITELY recommend checking out this hidden gem."</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"date"</a:t>
            </a:r>
            <a:r>
              <a:rPr lang="en-CA" dirty="0">
                <a:solidFill>
                  <a:srgbClr val="63A35C"/>
                </a:solidFill>
              </a:rPr>
              <a:t>: </a:t>
            </a:r>
            <a:r>
              <a:rPr lang="en-CA" dirty="0">
                <a:solidFill>
                  <a:srgbClr val="183691"/>
                </a:solidFill>
              </a:rPr>
              <a:t>"2021-08-07 02:29:16"</a:t>
            </a:r>
            <a:br>
              <a:rPr lang="en-CA" dirty="0">
                <a:solidFill>
                  <a:srgbClr val="183691"/>
                </a:solidFill>
              </a:rPr>
            </a:br>
            <a:r>
              <a:rPr lang="en-CA" dirty="0">
                <a:solidFill>
                  <a:srgbClr val="183691"/>
                </a:solidFill>
              </a:rPr>
              <a:t>  </a:t>
            </a:r>
            <a:r>
              <a:rPr lang="en-CA" dirty="0">
                <a:solidFill>
                  <a:srgbClr val="63A35C"/>
                </a:solidFill>
              </a:rPr>
              <a:t>},</a:t>
            </a:r>
            <a:br>
              <a:rPr lang="en-CA" dirty="0">
                <a:solidFill>
                  <a:srgbClr val="63A35C"/>
                </a:solidFill>
              </a:rPr>
            </a:br>
            <a:r>
              <a:rPr lang="en-CA" dirty="0">
                <a:solidFill>
                  <a:srgbClr val="63A35C"/>
                </a:solidFill>
              </a:rPr>
              <a:t>  {</a:t>
            </a:r>
            <a:br>
              <a:rPr lang="en-CA" dirty="0">
                <a:solidFill>
                  <a:srgbClr val="63A35C"/>
                </a:solidFill>
              </a:rPr>
            </a:br>
            <a:r>
              <a:rPr lang="en-CA" dirty="0">
                <a:solidFill>
                  <a:srgbClr val="63A35C"/>
                </a:solidFill>
              </a:rPr>
              <a:t>    </a:t>
            </a:r>
            <a:r>
              <a:rPr lang="en-CA" dirty="0">
                <a:solidFill>
                  <a:srgbClr val="0086B3"/>
                </a:solidFill>
              </a:rPr>
              <a:t>"</a:t>
            </a:r>
            <a:r>
              <a:rPr lang="en-CA" dirty="0" err="1">
                <a:solidFill>
                  <a:srgbClr val="0086B3"/>
                </a:solidFill>
              </a:rPr>
              <a:t>review_id</a:t>
            </a:r>
            <a:r>
              <a:rPr lang="en-CA" dirty="0">
                <a:solidFill>
                  <a:srgbClr val="0086B3"/>
                </a:solidFill>
              </a:rPr>
              <a:t>"</a:t>
            </a:r>
            <a:r>
              <a:rPr lang="en-CA" dirty="0">
                <a:solidFill>
                  <a:srgbClr val="63A35C"/>
                </a:solidFill>
              </a:rPr>
              <a:t>: </a:t>
            </a:r>
            <a:r>
              <a:rPr lang="en-CA" dirty="0">
                <a:solidFill>
                  <a:srgbClr val="183691"/>
                </a:solidFill>
              </a:rPr>
              <a:t>"B5XSoSG3SfvQGtKEGQ1tSQ"</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a:t>
            </a:r>
            <a:r>
              <a:rPr lang="en-CA" dirty="0" err="1">
                <a:solidFill>
                  <a:srgbClr val="0086B3"/>
                </a:solidFill>
              </a:rPr>
              <a:t>user_id</a:t>
            </a:r>
            <a:r>
              <a:rPr lang="en-CA" dirty="0">
                <a:solidFill>
                  <a:srgbClr val="0086B3"/>
                </a:solidFill>
              </a:rPr>
              <a:t>"</a:t>
            </a:r>
            <a:r>
              <a:rPr lang="en-CA" dirty="0">
                <a:solidFill>
                  <a:srgbClr val="63A35C"/>
                </a:solidFill>
              </a:rPr>
              <a:t>: </a:t>
            </a:r>
            <a:r>
              <a:rPr lang="en-CA" dirty="0">
                <a:solidFill>
                  <a:srgbClr val="183691"/>
                </a:solidFill>
              </a:rPr>
              <a:t>"</a:t>
            </a:r>
            <a:r>
              <a:rPr lang="en-CA" dirty="0" err="1">
                <a:solidFill>
                  <a:srgbClr val="183691"/>
                </a:solidFill>
              </a:rPr>
              <a:t>wSTuiTk-sKNdcFyprzZAjg</a:t>
            </a:r>
            <a:r>
              <a:rPr lang="en-CA" dirty="0">
                <a:solidFill>
                  <a:srgbClr val="183691"/>
                </a:solidFill>
              </a:rPr>
              <a:t>"</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a:t>
            </a:r>
            <a:r>
              <a:rPr lang="en-CA" dirty="0" err="1">
                <a:solidFill>
                  <a:srgbClr val="0086B3"/>
                </a:solidFill>
              </a:rPr>
              <a:t>business_id</a:t>
            </a:r>
            <a:r>
              <a:rPr lang="en-CA" dirty="0">
                <a:solidFill>
                  <a:srgbClr val="0086B3"/>
                </a:solidFill>
              </a:rPr>
              <a:t>"</a:t>
            </a:r>
            <a:r>
              <a:rPr lang="en-CA" dirty="0">
                <a:solidFill>
                  <a:srgbClr val="63A35C"/>
                </a:solidFill>
              </a:rPr>
              <a:t>: </a:t>
            </a:r>
            <a:r>
              <a:rPr lang="en-CA" dirty="0">
                <a:solidFill>
                  <a:srgbClr val="183691"/>
                </a:solidFill>
              </a:rPr>
              <a:t>"k0hlBqXX-Bt0vf1op7Jr1w"</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"stars"</a:t>
            </a:r>
            <a:r>
              <a:rPr lang="en-CA" dirty="0">
                <a:solidFill>
                  <a:srgbClr val="63A35C"/>
                </a:solidFill>
              </a:rPr>
              <a:t>: </a:t>
            </a:r>
            <a:r>
              <a:rPr lang="en-CA" dirty="0">
                <a:solidFill>
                  <a:srgbClr val="0086B3"/>
                </a:solidFill>
              </a:rPr>
              <a:t>3.0</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"useful"</a:t>
            </a:r>
            <a:r>
              <a:rPr lang="en-CA" dirty="0">
                <a:solidFill>
                  <a:srgbClr val="63A35C"/>
                </a:solidFill>
              </a:rPr>
              <a:t>: </a:t>
            </a:r>
            <a:r>
              <a:rPr lang="en-CA" dirty="0">
                <a:solidFill>
                  <a:srgbClr val="0086B3"/>
                </a:solidFill>
              </a:rPr>
              <a:t>1</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"funny"</a:t>
            </a:r>
            <a:r>
              <a:rPr lang="en-CA" dirty="0">
                <a:solidFill>
                  <a:srgbClr val="63A35C"/>
                </a:solidFill>
              </a:rPr>
              <a:t>: </a:t>
            </a:r>
            <a:r>
              <a:rPr lang="en-CA" dirty="0">
                <a:solidFill>
                  <a:srgbClr val="0086B3"/>
                </a:solidFill>
              </a:rPr>
              <a:t>1</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"cool"</a:t>
            </a:r>
            <a:r>
              <a:rPr lang="en-CA" dirty="0">
                <a:solidFill>
                  <a:srgbClr val="63A35C"/>
                </a:solidFill>
              </a:rPr>
              <a:t>: </a:t>
            </a:r>
            <a:r>
              <a:rPr lang="en-CA" dirty="0">
                <a:solidFill>
                  <a:srgbClr val="0086B3"/>
                </a:solidFill>
              </a:rPr>
              <a:t>0</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"text"</a:t>
            </a:r>
            <a:r>
              <a:rPr lang="en-CA" dirty="0">
                <a:solidFill>
                  <a:srgbClr val="63A35C"/>
                </a:solidFill>
              </a:rPr>
              <a:t>: </a:t>
            </a:r>
            <a:r>
              <a:rPr lang="en-CA" dirty="0">
                <a:solidFill>
                  <a:srgbClr val="183691"/>
                </a:solidFill>
              </a:rPr>
              <a:t>"This easter instead of going to Lopez Lake we went to Los Padres National Forest which is really pretty but if you go to white rock the staff needs to cut down all the dead grass that invades the rock and the water. I would wish the staff would also clean or get rid of the dead grass </a:t>
            </a:r>
            <a:r>
              <a:rPr lang="en-CA" dirty="0" err="1">
                <a:solidFill>
                  <a:srgbClr val="183691"/>
                </a:solidFill>
              </a:rPr>
              <a:t>thats</a:t>
            </a:r>
            <a:r>
              <a:rPr lang="en-CA" dirty="0">
                <a:solidFill>
                  <a:srgbClr val="183691"/>
                </a:solidFill>
              </a:rPr>
              <a:t> also living by the water. The water is really green and dirty. Los padres national forest staff need to work hard to maintain this forest looking pretty and not like a dumpster. Even Cachuma lake looks like they put a bit more effort."</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"date"</a:t>
            </a:r>
            <a:r>
              <a:rPr lang="en-CA" dirty="0">
                <a:solidFill>
                  <a:srgbClr val="63A35C"/>
                </a:solidFill>
              </a:rPr>
              <a:t>: </a:t>
            </a:r>
            <a:r>
              <a:rPr lang="en-CA" dirty="0">
                <a:solidFill>
                  <a:srgbClr val="183691"/>
                </a:solidFill>
              </a:rPr>
              <a:t>"2022-04-14 22:46:33"</a:t>
            </a:r>
            <a:br>
              <a:rPr lang="en-CA" dirty="0">
                <a:solidFill>
                  <a:srgbClr val="183691"/>
                </a:solidFill>
              </a:rPr>
            </a:br>
            <a:r>
              <a:rPr lang="en-CA" dirty="0">
                <a:solidFill>
                  <a:srgbClr val="183691"/>
                </a:solidFill>
              </a:rPr>
              <a:t>  </a:t>
            </a:r>
            <a:r>
              <a:rPr lang="en-CA" dirty="0">
                <a:solidFill>
                  <a:srgbClr val="63A35C"/>
                </a:solidFill>
              </a:rPr>
              <a:t>},</a:t>
            </a:r>
            <a:br>
              <a:rPr lang="en-CA" dirty="0">
                <a:solidFill>
                  <a:srgbClr val="63A35C"/>
                </a:solidFill>
              </a:rPr>
            </a:br>
            <a:r>
              <a:rPr lang="en-CA" dirty="0">
                <a:solidFill>
                  <a:srgbClr val="63A35C"/>
                </a:solidFill>
              </a:rPr>
              <a:t>  {</a:t>
            </a:r>
            <a:br>
              <a:rPr lang="en-CA" dirty="0">
                <a:solidFill>
                  <a:srgbClr val="63A35C"/>
                </a:solidFill>
              </a:rPr>
            </a:br>
            <a:r>
              <a:rPr lang="en-CA" dirty="0">
                <a:solidFill>
                  <a:srgbClr val="63A35C"/>
                </a:solidFill>
              </a:rPr>
              <a:t>    </a:t>
            </a:r>
            <a:r>
              <a:rPr lang="en-CA" dirty="0">
                <a:solidFill>
                  <a:srgbClr val="0086B3"/>
                </a:solidFill>
              </a:rPr>
              <a:t>"</a:t>
            </a:r>
            <a:r>
              <a:rPr lang="en-CA" dirty="0" err="1">
                <a:solidFill>
                  <a:srgbClr val="0086B3"/>
                </a:solidFill>
              </a:rPr>
              <a:t>review_id</a:t>
            </a:r>
            <a:r>
              <a:rPr lang="en-CA" dirty="0">
                <a:solidFill>
                  <a:srgbClr val="0086B3"/>
                </a:solidFill>
              </a:rPr>
              <a:t>"</a:t>
            </a:r>
            <a:r>
              <a:rPr lang="en-CA" dirty="0">
                <a:solidFill>
                  <a:srgbClr val="63A35C"/>
                </a:solidFill>
              </a:rPr>
              <a:t>: </a:t>
            </a:r>
            <a:r>
              <a:rPr lang="en-CA" dirty="0">
                <a:solidFill>
                  <a:srgbClr val="183691"/>
                </a:solidFill>
              </a:rPr>
              <a:t>"gebiRewfieSdtt17PTW6Zg"</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a:t>
            </a:r>
            <a:r>
              <a:rPr lang="en-CA" dirty="0" err="1">
                <a:solidFill>
                  <a:srgbClr val="0086B3"/>
                </a:solidFill>
              </a:rPr>
              <a:t>user_id</a:t>
            </a:r>
            <a:r>
              <a:rPr lang="en-CA" dirty="0">
                <a:solidFill>
                  <a:srgbClr val="0086B3"/>
                </a:solidFill>
              </a:rPr>
              <a:t>"</a:t>
            </a:r>
            <a:r>
              <a:rPr lang="en-CA" dirty="0">
                <a:solidFill>
                  <a:srgbClr val="63A35C"/>
                </a:solidFill>
              </a:rPr>
              <a:t>: </a:t>
            </a:r>
            <a:r>
              <a:rPr lang="en-CA" dirty="0">
                <a:solidFill>
                  <a:srgbClr val="183691"/>
                </a:solidFill>
              </a:rPr>
              <a:t>"59MxRhNVhU9MYndMkz0wtw"</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a:t>
            </a:r>
            <a:r>
              <a:rPr lang="en-CA" dirty="0" err="1">
                <a:solidFill>
                  <a:srgbClr val="0086B3"/>
                </a:solidFill>
              </a:rPr>
              <a:t>business_id</a:t>
            </a:r>
            <a:r>
              <a:rPr lang="en-CA" dirty="0">
                <a:solidFill>
                  <a:srgbClr val="0086B3"/>
                </a:solidFill>
              </a:rPr>
              <a:t>"</a:t>
            </a:r>
            <a:r>
              <a:rPr lang="en-CA" dirty="0">
                <a:solidFill>
                  <a:srgbClr val="63A35C"/>
                </a:solidFill>
              </a:rPr>
              <a:t>: </a:t>
            </a:r>
            <a:r>
              <a:rPr lang="en-CA" dirty="0">
                <a:solidFill>
                  <a:srgbClr val="183691"/>
                </a:solidFill>
              </a:rPr>
              <a:t>"pUycOfUwM8vqX7KjRRhUEA"</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"stars"</a:t>
            </a:r>
            <a:r>
              <a:rPr lang="en-CA" dirty="0">
                <a:solidFill>
                  <a:srgbClr val="63A35C"/>
                </a:solidFill>
              </a:rPr>
              <a:t>: </a:t>
            </a:r>
            <a:r>
              <a:rPr lang="en-CA" dirty="0">
                <a:solidFill>
                  <a:srgbClr val="0086B3"/>
                </a:solidFill>
              </a:rPr>
              <a:t>3.0</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"useful"</a:t>
            </a:r>
            <a:r>
              <a:rPr lang="en-CA" dirty="0">
                <a:solidFill>
                  <a:srgbClr val="63A35C"/>
                </a:solidFill>
              </a:rPr>
              <a:t>: </a:t>
            </a:r>
            <a:r>
              <a:rPr lang="en-CA" dirty="0">
                <a:solidFill>
                  <a:srgbClr val="0086B3"/>
                </a:solidFill>
              </a:rPr>
              <a:t>0</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"funny"</a:t>
            </a:r>
            <a:r>
              <a:rPr lang="en-CA" dirty="0">
                <a:solidFill>
                  <a:srgbClr val="63A35C"/>
                </a:solidFill>
              </a:rPr>
              <a:t>: </a:t>
            </a:r>
            <a:r>
              <a:rPr lang="en-CA" dirty="0">
                <a:solidFill>
                  <a:srgbClr val="0086B3"/>
                </a:solidFill>
              </a:rPr>
              <a:t>0</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"cool"</a:t>
            </a:r>
            <a:r>
              <a:rPr lang="en-CA" dirty="0">
                <a:solidFill>
                  <a:srgbClr val="63A35C"/>
                </a:solidFill>
              </a:rPr>
              <a:t>: </a:t>
            </a:r>
            <a:r>
              <a:rPr lang="en-CA" dirty="0">
                <a:solidFill>
                  <a:srgbClr val="0086B3"/>
                </a:solidFill>
              </a:rPr>
              <a:t>0</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"text"</a:t>
            </a:r>
            <a:r>
              <a:rPr lang="en-CA" dirty="0">
                <a:solidFill>
                  <a:srgbClr val="63A35C"/>
                </a:solidFill>
              </a:rPr>
              <a:t>: </a:t>
            </a:r>
            <a:r>
              <a:rPr lang="en-CA" dirty="0">
                <a:solidFill>
                  <a:srgbClr val="183691"/>
                </a:solidFill>
              </a:rPr>
              <a:t>"Had a party of 6 here for hibachi. Our waitress brought our separate sushi orders on one plate so we </a:t>
            </a:r>
            <a:r>
              <a:rPr lang="en-CA" dirty="0" err="1">
                <a:solidFill>
                  <a:srgbClr val="183691"/>
                </a:solidFill>
              </a:rPr>
              <a:t>couldnt</a:t>
            </a:r>
            <a:r>
              <a:rPr lang="en-CA" dirty="0">
                <a:solidFill>
                  <a:srgbClr val="183691"/>
                </a:solidFill>
              </a:rPr>
              <a:t> really tell </a:t>
            </a:r>
            <a:r>
              <a:rPr lang="en-CA" dirty="0" err="1">
                <a:solidFill>
                  <a:srgbClr val="183691"/>
                </a:solidFill>
              </a:rPr>
              <a:t>whos</a:t>
            </a:r>
            <a:r>
              <a:rPr lang="en-CA" dirty="0">
                <a:solidFill>
                  <a:srgbClr val="183691"/>
                </a:solidFill>
              </a:rPr>
              <a:t> was </a:t>
            </a:r>
            <a:r>
              <a:rPr lang="en-CA" dirty="0" err="1">
                <a:solidFill>
                  <a:srgbClr val="183691"/>
                </a:solidFill>
              </a:rPr>
              <a:t>whos</a:t>
            </a:r>
            <a:r>
              <a:rPr lang="en-CA" dirty="0">
                <a:solidFill>
                  <a:srgbClr val="183691"/>
                </a:solidFill>
              </a:rPr>
              <a:t> and forgot several items on an order. I understand making mistakes but the </a:t>
            </a:r>
            <a:r>
              <a:rPr lang="en-CA" dirty="0" err="1">
                <a:solidFill>
                  <a:srgbClr val="183691"/>
                </a:solidFill>
              </a:rPr>
              <a:t>restaraunt</a:t>
            </a:r>
            <a:r>
              <a:rPr lang="en-CA" dirty="0">
                <a:solidFill>
                  <a:srgbClr val="183691"/>
                </a:solidFill>
              </a:rPr>
              <a:t> was really quiet so we were kind of surprised. Usually hibachi is a fun lively experience and our  cook  said maybe three words, but he cooked very well his name was Francisco. Service was fishy, food was pretty good, and </a:t>
            </a:r>
            <a:r>
              <a:rPr lang="en-CA" dirty="0" err="1">
                <a:solidFill>
                  <a:srgbClr val="183691"/>
                </a:solidFill>
              </a:rPr>
              <a:t>im</a:t>
            </a:r>
            <a:r>
              <a:rPr lang="en-CA" dirty="0">
                <a:solidFill>
                  <a:srgbClr val="183691"/>
                </a:solidFill>
              </a:rPr>
              <a:t> hoping it was just an off night here. But for the money I </a:t>
            </a:r>
            <a:r>
              <a:rPr lang="en-CA" dirty="0" err="1">
                <a:solidFill>
                  <a:srgbClr val="183691"/>
                </a:solidFill>
              </a:rPr>
              <a:t>wouldnt</a:t>
            </a:r>
            <a:r>
              <a:rPr lang="en-CA" dirty="0">
                <a:solidFill>
                  <a:srgbClr val="183691"/>
                </a:solidFill>
              </a:rPr>
              <a:t> go back."</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"date"</a:t>
            </a:r>
            <a:r>
              <a:rPr lang="en-CA" dirty="0">
                <a:solidFill>
                  <a:srgbClr val="63A35C"/>
                </a:solidFill>
              </a:rPr>
              <a:t>: </a:t>
            </a:r>
            <a:r>
              <a:rPr lang="en-CA" dirty="0">
                <a:solidFill>
                  <a:srgbClr val="183691"/>
                </a:solidFill>
              </a:rPr>
              <a:t>"2016-07-25 07:31:06"</a:t>
            </a:r>
            <a:br>
              <a:rPr lang="en-CA" dirty="0">
                <a:solidFill>
                  <a:srgbClr val="183691"/>
                </a:solidFill>
              </a:rPr>
            </a:br>
            <a:r>
              <a:rPr lang="en-CA" dirty="0">
                <a:solidFill>
                  <a:srgbClr val="183691"/>
                </a:solidFill>
              </a:rPr>
              <a:t>  </a:t>
            </a:r>
            <a:r>
              <a:rPr lang="en-CA" dirty="0">
                <a:solidFill>
                  <a:srgbClr val="63A35C"/>
                </a:solidFill>
              </a:rPr>
              <a:t>},</a:t>
            </a:r>
          </a:p>
          <a:p>
            <a:r>
              <a:rPr lang="en-CA" dirty="0"/>
              <a:t> </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a:t>
            </a:r>
            <a:r>
              <a:rPr lang="en-CA" dirty="0" err="1">
                <a:solidFill>
                  <a:srgbClr val="0086B3"/>
                </a:solidFill>
              </a:rPr>
              <a:t>review_id</a:t>
            </a:r>
            <a:r>
              <a:rPr lang="en-CA" dirty="0">
                <a:solidFill>
                  <a:srgbClr val="0086B3"/>
                </a:solidFill>
              </a:rPr>
              <a:t>"</a:t>
            </a:r>
            <a:r>
              <a:rPr lang="en-CA" dirty="0">
                <a:solidFill>
                  <a:srgbClr val="63A35C"/>
                </a:solidFill>
              </a:rPr>
              <a:t>: </a:t>
            </a:r>
            <a:r>
              <a:rPr lang="en-CA" dirty="0">
                <a:solidFill>
                  <a:srgbClr val="183691"/>
                </a:solidFill>
              </a:rPr>
              <a:t>"be02921c1ccd4c5dabdc63bd29f3bd35"</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a:t>
            </a:r>
            <a:r>
              <a:rPr lang="en-CA" dirty="0" err="1">
                <a:solidFill>
                  <a:srgbClr val="0086B3"/>
                </a:solidFill>
              </a:rPr>
              <a:t>user_id</a:t>
            </a:r>
            <a:r>
              <a:rPr lang="en-CA" dirty="0">
                <a:solidFill>
                  <a:srgbClr val="0086B3"/>
                </a:solidFill>
              </a:rPr>
              <a:t>"</a:t>
            </a:r>
            <a:r>
              <a:rPr lang="en-CA" dirty="0">
                <a:solidFill>
                  <a:srgbClr val="63A35C"/>
                </a:solidFill>
              </a:rPr>
              <a:t>: </a:t>
            </a:r>
            <a:r>
              <a:rPr lang="en-CA" dirty="0">
                <a:solidFill>
                  <a:srgbClr val="183691"/>
                </a:solidFill>
              </a:rPr>
              <a:t>"0dea283273fa4f40ac12ea210994d5f8"</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a:t>
            </a:r>
            <a:r>
              <a:rPr lang="en-CA" dirty="0" err="1">
                <a:solidFill>
                  <a:srgbClr val="0086B3"/>
                </a:solidFill>
              </a:rPr>
              <a:t>business_id</a:t>
            </a:r>
            <a:r>
              <a:rPr lang="en-CA" dirty="0">
                <a:solidFill>
                  <a:srgbClr val="0086B3"/>
                </a:solidFill>
              </a:rPr>
              <a:t>"</a:t>
            </a:r>
            <a:r>
              <a:rPr lang="en-CA" dirty="0">
                <a:solidFill>
                  <a:srgbClr val="63A35C"/>
                </a:solidFill>
              </a:rPr>
              <a:t>: </a:t>
            </a:r>
            <a:r>
              <a:rPr lang="en-CA" dirty="0">
                <a:solidFill>
                  <a:srgbClr val="183691"/>
                </a:solidFill>
              </a:rPr>
              <a:t>"41189bbb4fb446a586b0d69aba01d39b"</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"stars"</a:t>
            </a:r>
            <a:r>
              <a:rPr lang="en-CA" dirty="0">
                <a:solidFill>
                  <a:srgbClr val="63A35C"/>
                </a:solidFill>
              </a:rPr>
              <a:t>: </a:t>
            </a:r>
            <a:r>
              <a:rPr lang="en-CA" dirty="0">
                <a:solidFill>
                  <a:srgbClr val="0086B3"/>
                </a:solidFill>
              </a:rPr>
              <a:t>5.0</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"useful"</a:t>
            </a:r>
            <a:r>
              <a:rPr lang="en-CA" dirty="0">
                <a:solidFill>
                  <a:srgbClr val="63A35C"/>
                </a:solidFill>
              </a:rPr>
              <a:t>: </a:t>
            </a:r>
            <a:r>
              <a:rPr lang="en-CA" dirty="0">
                <a:solidFill>
                  <a:srgbClr val="0086B3"/>
                </a:solidFill>
              </a:rPr>
              <a:t>1</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"funny"</a:t>
            </a:r>
            <a:r>
              <a:rPr lang="en-CA" dirty="0">
                <a:solidFill>
                  <a:srgbClr val="63A35C"/>
                </a:solidFill>
              </a:rPr>
              <a:t>: </a:t>
            </a:r>
            <a:r>
              <a:rPr lang="en-CA" dirty="0">
                <a:solidFill>
                  <a:srgbClr val="0086B3"/>
                </a:solidFill>
              </a:rPr>
              <a:t>0</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"cool"</a:t>
            </a:r>
            <a:r>
              <a:rPr lang="en-CA" dirty="0">
                <a:solidFill>
                  <a:srgbClr val="63A35C"/>
                </a:solidFill>
              </a:rPr>
              <a:t>: </a:t>
            </a:r>
            <a:r>
              <a:rPr lang="en-CA" dirty="0">
                <a:solidFill>
                  <a:srgbClr val="0086B3"/>
                </a:solidFill>
              </a:rPr>
              <a:t>0</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"text"</a:t>
            </a:r>
            <a:r>
              <a:rPr lang="en-CA" dirty="0">
                <a:solidFill>
                  <a:srgbClr val="63A35C"/>
                </a:solidFill>
              </a:rPr>
              <a:t>: </a:t>
            </a:r>
            <a:r>
              <a:rPr lang="en-CA" dirty="0">
                <a:solidFill>
                  <a:srgbClr val="183691"/>
                </a:solidFill>
              </a:rPr>
              <a:t>"They have the absolute best pizza on this entire planet. Gooey and greasy, without the soggy crust, they are allergy friendly and know what is in all their ingredients and their dough!"</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"date"</a:t>
            </a:r>
            <a:r>
              <a:rPr lang="en-CA" dirty="0">
                <a:solidFill>
                  <a:srgbClr val="63A35C"/>
                </a:solidFill>
              </a:rPr>
              <a:t>: </a:t>
            </a:r>
            <a:r>
              <a:rPr lang="en-CA" dirty="0">
                <a:solidFill>
                  <a:srgbClr val="183691"/>
                </a:solidFill>
              </a:rPr>
              <a:t>"2022-04-14 07:31:06"</a:t>
            </a:r>
            <a:br>
              <a:rPr lang="en-CA" dirty="0">
                <a:solidFill>
                  <a:srgbClr val="183691"/>
                </a:solidFill>
              </a:rPr>
            </a:br>
            <a:r>
              <a:rPr lang="en-CA" dirty="0">
                <a:solidFill>
                  <a:srgbClr val="183691"/>
                </a:solidFill>
              </a:rPr>
              <a:t>  </a:t>
            </a:r>
            <a:r>
              <a:rPr lang="en-CA" dirty="0">
                <a:solidFill>
                  <a:srgbClr val="63A35C"/>
                </a:solidFill>
              </a:rPr>
              <a:t>}</a:t>
            </a:r>
            <a:br>
              <a:rPr lang="en-CA" dirty="0">
                <a:solidFill>
                  <a:srgbClr val="63A35C"/>
                </a:solidFill>
              </a:rPr>
            </a:br>
            <a:r>
              <a:rPr lang="en-CA" dirty="0">
                <a:solidFill>
                  <a:srgbClr val="63A35C"/>
                </a:solidFill>
              </a:rPr>
              <a:t>]</a:t>
            </a:r>
            <a:endParaRPr lang="en-US" dirty="0"/>
          </a:p>
        </p:txBody>
      </p:sp>
      <p:pic>
        <p:nvPicPr>
          <p:cNvPr id="17" name="!!DAIS_footer">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 y="6368489"/>
            <a:ext cx="12188825" cy="489511"/>
          </a:xfrm>
          <a:prstGeom prst="rect">
            <a:avLst/>
          </a:prstGeom>
        </p:spPr>
      </p:pic>
      <p:pic>
        <p:nvPicPr>
          <p:cNvPr id="23" name="!!header">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0" y="-1"/>
            <a:ext cx="12188824" cy="816430"/>
          </a:xfrm>
          <a:prstGeom prst="rect">
            <a:avLst/>
          </a:prstGeom>
        </p:spPr>
      </p:pic>
      <p:sp>
        <p:nvSpPr>
          <p:cNvPr id="24" name="Google Shape;890;p81">
            <a:extLst>
              <a:ext uri="{FF2B5EF4-FFF2-40B4-BE49-F238E27FC236}">
                <a16:creationId xmlns:a16="http://schemas.microsoft.com/office/drawing/2014/main" id="{5642D254-8237-CDFC-424D-2C81D18BAFFE}"/>
              </a:ext>
            </a:extLst>
          </p:cNvPr>
          <p:cNvSpPr txBox="1">
            <a:spLocks noGrp="1"/>
          </p:cNvSpPr>
          <p:nvPr>
            <p:ph type="title"/>
          </p:nvPr>
        </p:nvSpPr>
        <p:spPr>
          <a:xfrm>
            <a:off x="195943" y="167617"/>
            <a:ext cx="12603575"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4800" b="1" dirty="0" err="1">
                <a:solidFill>
                  <a:schemeClr val="tx1"/>
                </a:solidFill>
              </a:rPr>
              <a:t>mobile_reviews.json</a:t>
            </a:r>
            <a:endParaRPr sz="3200" dirty="0">
              <a:solidFill>
                <a:schemeClr val="tx1"/>
              </a:solidFill>
            </a:endParaRPr>
          </a:p>
        </p:txBody>
      </p:sp>
    </p:spTree>
    <p:extLst>
      <p:ext uri="{BB962C8B-B14F-4D97-AF65-F5344CB8AC3E}">
        <p14:creationId xmlns:p14="http://schemas.microsoft.com/office/powerpoint/2010/main" val="114499470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show="0">
  <p:cSld>
    <p:bg>
      <p:bgPr>
        <a:solidFill>
          <a:srgbClr val="BFE7F0"/>
        </a:solidFill>
        <a:effectLst/>
      </p:bgPr>
    </p:bg>
    <p:spTree>
      <p:nvGrpSpPr>
        <p:cNvPr id="1" name="Shape 888"/>
        <p:cNvGrpSpPr/>
        <p:nvPr/>
      </p:nvGrpSpPr>
      <p:grpSpPr>
        <a:xfrm>
          <a:off x="0" y="0"/>
          <a:ext cx="0" cy="0"/>
          <a:chOff x="0" y="0"/>
          <a:chExt cx="0" cy="0"/>
        </a:xfrm>
      </p:grpSpPr>
      <p:sp>
        <p:nvSpPr>
          <p:cNvPr id="14" name="!!mobile_reviews">
            <a:extLst>
              <a:ext uri="{FF2B5EF4-FFF2-40B4-BE49-F238E27FC236}">
                <a16:creationId xmlns:a16="http://schemas.microsoft.com/office/drawing/2014/main" id="{0A0C42FE-DCBF-2BB1-40B1-A4380CE72E4C}"/>
              </a:ext>
            </a:extLst>
          </p:cNvPr>
          <p:cNvSpPr/>
          <p:nvPr/>
        </p:nvSpPr>
        <p:spPr>
          <a:xfrm>
            <a:off x="644408" y="-26670385"/>
            <a:ext cx="10802031" cy="33055203"/>
          </a:xfrm>
          <a:prstGeom prst="rect">
            <a:avLst/>
          </a:prstGeom>
          <a:solidFill>
            <a:schemeClr val="bg1"/>
          </a:solidFill>
        </p:spPr>
        <p:txBody>
          <a:bodyPr wrap="square">
            <a:spAutoFit/>
          </a:bodyPr>
          <a:lstStyle/>
          <a:p>
            <a:r>
              <a:rPr lang="en-CA" dirty="0">
                <a:solidFill>
                  <a:srgbClr val="63A35C"/>
                </a:solidFill>
              </a:rPr>
              <a:t>[</a:t>
            </a:r>
            <a:br>
              <a:rPr lang="en-CA" dirty="0">
                <a:solidFill>
                  <a:srgbClr val="63A35C"/>
                </a:solidFill>
              </a:rPr>
            </a:br>
            <a:r>
              <a:rPr lang="en-CA" dirty="0">
                <a:solidFill>
                  <a:srgbClr val="63A35C"/>
                </a:solidFill>
              </a:rPr>
              <a:t>  {</a:t>
            </a:r>
            <a:br>
              <a:rPr lang="en-CA" dirty="0">
                <a:solidFill>
                  <a:srgbClr val="63A35C"/>
                </a:solidFill>
              </a:rPr>
            </a:br>
            <a:r>
              <a:rPr lang="en-CA" dirty="0">
                <a:solidFill>
                  <a:srgbClr val="63A35C"/>
                </a:solidFill>
              </a:rPr>
              <a:t>    </a:t>
            </a:r>
            <a:r>
              <a:rPr lang="en-CA" dirty="0">
                <a:solidFill>
                  <a:srgbClr val="0086B3"/>
                </a:solidFill>
              </a:rPr>
              <a:t>"</a:t>
            </a:r>
            <a:r>
              <a:rPr lang="en-CA" dirty="0" err="1">
                <a:solidFill>
                  <a:srgbClr val="0086B3"/>
                </a:solidFill>
              </a:rPr>
              <a:t>review_id</a:t>
            </a:r>
            <a:r>
              <a:rPr lang="en-CA" dirty="0">
                <a:solidFill>
                  <a:srgbClr val="0086B3"/>
                </a:solidFill>
              </a:rPr>
              <a:t>"</a:t>
            </a:r>
            <a:r>
              <a:rPr lang="en-CA" dirty="0">
                <a:solidFill>
                  <a:srgbClr val="63A35C"/>
                </a:solidFill>
              </a:rPr>
              <a:t>: </a:t>
            </a:r>
            <a:r>
              <a:rPr lang="en-CA" dirty="0">
                <a:solidFill>
                  <a:srgbClr val="183691"/>
                </a:solidFill>
              </a:rPr>
              <a:t>"XQfwVwDr-v0ZS3_CbbE5Xw"</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a:t>
            </a:r>
            <a:r>
              <a:rPr lang="en-CA" dirty="0" err="1">
                <a:solidFill>
                  <a:srgbClr val="0086B3"/>
                </a:solidFill>
              </a:rPr>
              <a:t>user_id</a:t>
            </a:r>
            <a:r>
              <a:rPr lang="en-CA" dirty="0">
                <a:solidFill>
                  <a:srgbClr val="0086B3"/>
                </a:solidFill>
              </a:rPr>
              <a:t>"</a:t>
            </a:r>
            <a:r>
              <a:rPr lang="en-CA" dirty="0">
                <a:solidFill>
                  <a:srgbClr val="63A35C"/>
                </a:solidFill>
              </a:rPr>
              <a:t>: </a:t>
            </a:r>
            <a:r>
              <a:rPr lang="en-CA" dirty="0">
                <a:solidFill>
                  <a:srgbClr val="183691"/>
                </a:solidFill>
              </a:rPr>
              <a:t>"mh_-eMZ6K5RLWhZyISBhwA"</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a:t>
            </a:r>
            <a:r>
              <a:rPr lang="en-CA" dirty="0" err="1">
                <a:solidFill>
                  <a:srgbClr val="0086B3"/>
                </a:solidFill>
              </a:rPr>
              <a:t>business_id</a:t>
            </a:r>
            <a:r>
              <a:rPr lang="en-CA" dirty="0">
                <a:solidFill>
                  <a:srgbClr val="0086B3"/>
                </a:solidFill>
              </a:rPr>
              <a:t>"</a:t>
            </a:r>
            <a:r>
              <a:rPr lang="en-CA" dirty="0">
                <a:solidFill>
                  <a:srgbClr val="63A35C"/>
                </a:solidFill>
              </a:rPr>
              <a:t>: </a:t>
            </a:r>
            <a:r>
              <a:rPr lang="en-CA" dirty="0">
                <a:solidFill>
                  <a:srgbClr val="183691"/>
                </a:solidFill>
              </a:rPr>
              <a:t>"Pns2l4eNsfO8kk83dixA6A"</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"stars"</a:t>
            </a:r>
            <a:r>
              <a:rPr lang="en-CA" dirty="0">
                <a:solidFill>
                  <a:srgbClr val="63A35C"/>
                </a:solidFill>
              </a:rPr>
              <a:t>: </a:t>
            </a:r>
            <a:r>
              <a:rPr lang="en-CA" dirty="0">
                <a:solidFill>
                  <a:srgbClr val="0086B3"/>
                </a:solidFill>
              </a:rPr>
              <a:t>3.0</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"useful"</a:t>
            </a:r>
            <a:r>
              <a:rPr lang="en-CA" dirty="0">
                <a:solidFill>
                  <a:srgbClr val="63A35C"/>
                </a:solidFill>
              </a:rPr>
              <a:t>: </a:t>
            </a:r>
            <a:r>
              <a:rPr lang="en-CA" dirty="0">
                <a:solidFill>
                  <a:srgbClr val="0086B3"/>
                </a:solidFill>
              </a:rPr>
              <a:t>0</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"funny"</a:t>
            </a:r>
            <a:r>
              <a:rPr lang="en-CA" dirty="0">
                <a:solidFill>
                  <a:srgbClr val="63A35C"/>
                </a:solidFill>
              </a:rPr>
              <a:t>: </a:t>
            </a:r>
            <a:r>
              <a:rPr lang="en-CA" dirty="0">
                <a:solidFill>
                  <a:srgbClr val="0086B3"/>
                </a:solidFill>
              </a:rPr>
              <a:t>0</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"cool"</a:t>
            </a:r>
            <a:r>
              <a:rPr lang="en-CA" dirty="0">
                <a:solidFill>
                  <a:srgbClr val="63A35C"/>
                </a:solidFill>
              </a:rPr>
              <a:t>: </a:t>
            </a:r>
            <a:r>
              <a:rPr lang="en-CA" dirty="0">
                <a:solidFill>
                  <a:srgbClr val="0086B3"/>
                </a:solidFill>
              </a:rPr>
              <a:t>0</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"text"</a:t>
            </a:r>
            <a:r>
              <a:rPr lang="en-CA" dirty="0">
                <a:solidFill>
                  <a:srgbClr val="63A35C"/>
                </a:solidFill>
              </a:rPr>
              <a:t>: </a:t>
            </a:r>
            <a:r>
              <a:rPr lang="en-CA" dirty="0">
                <a:solidFill>
                  <a:srgbClr val="183691"/>
                </a:solidFill>
              </a:rPr>
              <a:t>"If you decide to eat here, just be aware it is going to take about 2 hours from beginning to end. We have tried it multiple times, because I want to like it! I have been to its other locations in NJ and never had a bad experience. \n\</a:t>
            </a:r>
            <a:r>
              <a:rPr lang="en-CA" dirty="0" err="1">
                <a:solidFill>
                  <a:srgbClr val="183691"/>
                </a:solidFill>
              </a:rPr>
              <a:t>nThe</a:t>
            </a:r>
            <a:r>
              <a:rPr lang="en-CA" dirty="0">
                <a:solidFill>
                  <a:srgbClr val="183691"/>
                </a:solidFill>
              </a:rPr>
              <a:t> food is good, but it takes a very long time to come out. The waitstaff is very young, but usually pleasant. We have just had too many experiences where we spent way too long waiting. We usually opt for another diner or restaurant on the weekends, in order to be done quicker."</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"date"</a:t>
            </a:r>
            <a:r>
              <a:rPr lang="en-CA" dirty="0">
                <a:solidFill>
                  <a:srgbClr val="63A35C"/>
                </a:solidFill>
              </a:rPr>
              <a:t>: </a:t>
            </a:r>
            <a:r>
              <a:rPr lang="en-CA" dirty="0">
                <a:solidFill>
                  <a:srgbClr val="183691"/>
                </a:solidFill>
              </a:rPr>
              <a:t>"2018-07-07 22:09:11"</a:t>
            </a:r>
            <a:br>
              <a:rPr lang="en-CA" dirty="0">
                <a:solidFill>
                  <a:srgbClr val="183691"/>
                </a:solidFill>
              </a:rPr>
            </a:br>
            <a:r>
              <a:rPr lang="en-CA" dirty="0">
                <a:solidFill>
                  <a:srgbClr val="183691"/>
                </a:solidFill>
              </a:rPr>
              <a:t>  </a:t>
            </a:r>
            <a:r>
              <a:rPr lang="en-CA" dirty="0">
                <a:solidFill>
                  <a:srgbClr val="63A35C"/>
                </a:solidFill>
              </a:rPr>
              <a:t>},</a:t>
            </a:r>
            <a:br>
              <a:rPr lang="en-CA" dirty="0">
                <a:solidFill>
                  <a:srgbClr val="63A35C"/>
                </a:solidFill>
              </a:rPr>
            </a:br>
            <a:r>
              <a:rPr lang="en-CA" dirty="0">
                <a:solidFill>
                  <a:srgbClr val="63A35C"/>
                </a:solidFill>
              </a:rPr>
              <a:t>  {</a:t>
            </a:r>
            <a:br>
              <a:rPr lang="en-CA" dirty="0">
                <a:solidFill>
                  <a:srgbClr val="63A35C"/>
                </a:solidFill>
              </a:rPr>
            </a:br>
            <a:r>
              <a:rPr lang="en-CA" dirty="0">
                <a:solidFill>
                  <a:srgbClr val="63A35C"/>
                </a:solidFill>
              </a:rPr>
              <a:t>    </a:t>
            </a:r>
            <a:r>
              <a:rPr lang="en-CA" dirty="0">
                <a:solidFill>
                  <a:srgbClr val="0086B3"/>
                </a:solidFill>
              </a:rPr>
              <a:t>"</a:t>
            </a:r>
            <a:r>
              <a:rPr lang="en-CA" dirty="0" err="1">
                <a:solidFill>
                  <a:srgbClr val="0086B3"/>
                </a:solidFill>
              </a:rPr>
              <a:t>review_id</a:t>
            </a:r>
            <a:r>
              <a:rPr lang="en-CA" dirty="0">
                <a:solidFill>
                  <a:srgbClr val="0086B3"/>
                </a:solidFill>
              </a:rPr>
              <a:t>"</a:t>
            </a:r>
            <a:r>
              <a:rPr lang="en-CA" dirty="0">
                <a:solidFill>
                  <a:srgbClr val="63A35C"/>
                </a:solidFill>
              </a:rPr>
              <a:t>: </a:t>
            </a:r>
            <a:r>
              <a:rPr lang="en-CA" dirty="0">
                <a:solidFill>
                  <a:srgbClr val="183691"/>
                </a:solidFill>
              </a:rPr>
              <a:t>"7ATYjTIgM3jUlt4UM3IypQ"</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a:t>
            </a:r>
            <a:r>
              <a:rPr lang="en-CA" dirty="0" err="1">
                <a:solidFill>
                  <a:srgbClr val="0086B3"/>
                </a:solidFill>
              </a:rPr>
              <a:t>user_id</a:t>
            </a:r>
            <a:r>
              <a:rPr lang="en-CA" dirty="0">
                <a:solidFill>
                  <a:srgbClr val="0086B3"/>
                </a:solidFill>
              </a:rPr>
              <a:t>"</a:t>
            </a:r>
            <a:r>
              <a:rPr lang="en-CA" dirty="0">
                <a:solidFill>
                  <a:srgbClr val="63A35C"/>
                </a:solidFill>
              </a:rPr>
              <a:t>: </a:t>
            </a:r>
            <a:r>
              <a:rPr lang="en-CA" dirty="0">
                <a:solidFill>
                  <a:srgbClr val="183691"/>
                </a:solidFill>
              </a:rPr>
              <a:t>"OyoGAe7OKpv6SyGZT5g77Q"</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a:t>
            </a:r>
            <a:r>
              <a:rPr lang="en-CA" dirty="0" err="1">
                <a:solidFill>
                  <a:srgbClr val="0086B3"/>
                </a:solidFill>
              </a:rPr>
              <a:t>business_id</a:t>
            </a:r>
            <a:r>
              <a:rPr lang="en-CA" dirty="0">
                <a:solidFill>
                  <a:srgbClr val="0086B3"/>
                </a:solidFill>
              </a:rPr>
              <a:t>"</a:t>
            </a:r>
            <a:r>
              <a:rPr lang="en-CA" dirty="0">
                <a:solidFill>
                  <a:srgbClr val="63A35C"/>
                </a:solidFill>
              </a:rPr>
              <a:t>: </a:t>
            </a:r>
            <a:r>
              <a:rPr lang="en-CA" dirty="0">
                <a:solidFill>
                  <a:srgbClr val="183691"/>
                </a:solidFill>
              </a:rPr>
              <a:t>"qkRM_2X51Yqxk3btlwAQIg"</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"stars"</a:t>
            </a:r>
            <a:r>
              <a:rPr lang="en-CA" dirty="0">
                <a:solidFill>
                  <a:srgbClr val="63A35C"/>
                </a:solidFill>
              </a:rPr>
              <a:t>: </a:t>
            </a:r>
            <a:r>
              <a:rPr lang="en-CA" dirty="0">
                <a:solidFill>
                  <a:srgbClr val="0086B3"/>
                </a:solidFill>
              </a:rPr>
              <a:t>5.0</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"useful"</a:t>
            </a:r>
            <a:r>
              <a:rPr lang="en-CA" dirty="0">
                <a:solidFill>
                  <a:srgbClr val="63A35C"/>
                </a:solidFill>
              </a:rPr>
              <a:t>: </a:t>
            </a:r>
            <a:r>
              <a:rPr lang="en-CA" dirty="0">
                <a:solidFill>
                  <a:srgbClr val="0086B3"/>
                </a:solidFill>
              </a:rPr>
              <a:t>1</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"funny"</a:t>
            </a:r>
            <a:r>
              <a:rPr lang="en-CA" dirty="0">
                <a:solidFill>
                  <a:srgbClr val="63A35C"/>
                </a:solidFill>
              </a:rPr>
              <a:t>: </a:t>
            </a:r>
            <a:r>
              <a:rPr lang="en-CA" dirty="0">
                <a:solidFill>
                  <a:srgbClr val="0086B3"/>
                </a:solidFill>
              </a:rPr>
              <a:t>0</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"cool"</a:t>
            </a:r>
            <a:r>
              <a:rPr lang="en-CA" dirty="0">
                <a:solidFill>
                  <a:srgbClr val="63A35C"/>
                </a:solidFill>
              </a:rPr>
              <a:t>: </a:t>
            </a:r>
            <a:r>
              <a:rPr lang="en-CA" dirty="0">
                <a:solidFill>
                  <a:srgbClr val="0086B3"/>
                </a:solidFill>
              </a:rPr>
              <a:t>1</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"text"</a:t>
            </a:r>
            <a:r>
              <a:rPr lang="en-CA" dirty="0">
                <a:solidFill>
                  <a:srgbClr val="63A35C"/>
                </a:solidFill>
              </a:rPr>
              <a:t>: </a:t>
            </a:r>
            <a:r>
              <a:rPr lang="en-CA" dirty="0">
                <a:solidFill>
                  <a:srgbClr val="183691"/>
                </a:solidFill>
              </a:rPr>
              <a:t>"</a:t>
            </a:r>
            <a:r>
              <a:rPr lang="en-CA" dirty="0" err="1">
                <a:solidFill>
                  <a:srgbClr val="183691"/>
                </a:solidFill>
              </a:rPr>
              <a:t>Ive</a:t>
            </a:r>
            <a:r>
              <a:rPr lang="en-CA" dirty="0">
                <a:solidFill>
                  <a:srgbClr val="183691"/>
                </a:solidFill>
              </a:rPr>
              <a:t> taken a lot of spin classes over the years, and nothing compares to the classes at Body Cycle. From the nice, clean space and amazing bikes, to the welcoming and motivating instructors, every class is a top notch work out.\n\</a:t>
            </a:r>
            <a:r>
              <a:rPr lang="en-CA" dirty="0" err="1">
                <a:solidFill>
                  <a:srgbClr val="183691"/>
                </a:solidFill>
              </a:rPr>
              <a:t>nFor</a:t>
            </a:r>
            <a:r>
              <a:rPr lang="en-CA" dirty="0">
                <a:solidFill>
                  <a:srgbClr val="183691"/>
                </a:solidFill>
              </a:rPr>
              <a:t> anyone who struggles to fit workouts in, the online scheduling system makes it easy to plan ahead (and </a:t>
            </a:r>
            <a:r>
              <a:rPr lang="en-CA" dirty="0" err="1">
                <a:solidFill>
                  <a:srgbClr val="183691"/>
                </a:solidFill>
              </a:rPr>
              <a:t>theres</a:t>
            </a:r>
            <a:r>
              <a:rPr lang="en-CA" dirty="0">
                <a:solidFill>
                  <a:srgbClr val="183691"/>
                </a:solidFill>
              </a:rPr>
              <a:t> no need to line up way in advanced like many gyms make you do).\n\</a:t>
            </a:r>
            <a:r>
              <a:rPr lang="en-CA" dirty="0" err="1">
                <a:solidFill>
                  <a:srgbClr val="183691"/>
                </a:solidFill>
              </a:rPr>
              <a:t>nThere</a:t>
            </a:r>
            <a:r>
              <a:rPr lang="en-CA" dirty="0">
                <a:solidFill>
                  <a:srgbClr val="183691"/>
                </a:solidFill>
              </a:rPr>
              <a:t> is no way I can write this review without giving Russell, the owner of Body Cycle, a shout out. </a:t>
            </a:r>
            <a:r>
              <a:rPr lang="en-CA" dirty="0" err="1">
                <a:solidFill>
                  <a:srgbClr val="183691"/>
                </a:solidFill>
              </a:rPr>
              <a:t>Russells</a:t>
            </a:r>
            <a:r>
              <a:rPr lang="en-CA" dirty="0">
                <a:solidFill>
                  <a:srgbClr val="183691"/>
                </a:solidFill>
              </a:rPr>
              <a:t> passion for fitness and cycling is so evident, as is his desire for all of his clients to succeed. He is always dropping in to classes to check in\/provide encouragement, and is open to ideas and recommendations from anyone. Russell always wears a smile on his face, even when </a:t>
            </a:r>
            <a:r>
              <a:rPr lang="en-CA" dirty="0" err="1">
                <a:solidFill>
                  <a:srgbClr val="183691"/>
                </a:solidFill>
              </a:rPr>
              <a:t>hes</a:t>
            </a:r>
            <a:r>
              <a:rPr lang="en-CA" dirty="0">
                <a:solidFill>
                  <a:srgbClr val="183691"/>
                </a:solidFill>
              </a:rPr>
              <a:t> kicking your butt in class!"</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"date"</a:t>
            </a:r>
            <a:r>
              <a:rPr lang="en-CA" dirty="0">
                <a:solidFill>
                  <a:srgbClr val="63A35C"/>
                </a:solidFill>
              </a:rPr>
              <a:t>: </a:t>
            </a:r>
            <a:r>
              <a:rPr lang="en-CA" dirty="0">
                <a:solidFill>
                  <a:srgbClr val="183691"/>
                </a:solidFill>
              </a:rPr>
              <a:t>"2022-04-14 13:18:32"</a:t>
            </a:r>
            <a:br>
              <a:rPr lang="en-CA" dirty="0">
                <a:solidFill>
                  <a:srgbClr val="183691"/>
                </a:solidFill>
              </a:rPr>
            </a:br>
            <a:r>
              <a:rPr lang="en-CA" dirty="0">
                <a:solidFill>
                  <a:srgbClr val="183691"/>
                </a:solidFill>
              </a:rPr>
              <a:t>  </a:t>
            </a:r>
            <a:r>
              <a:rPr lang="en-CA" dirty="0">
                <a:solidFill>
                  <a:srgbClr val="63A35C"/>
                </a:solidFill>
              </a:rPr>
              <a:t>},</a:t>
            </a:r>
            <a:br>
              <a:rPr lang="en-CA" dirty="0">
                <a:solidFill>
                  <a:srgbClr val="63A35C"/>
                </a:solidFill>
              </a:rPr>
            </a:br>
            <a:r>
              <a:rPr lang="en-CA" dirty="0">
                <a:solidFill>
                  <a:srgbClr val="63A35C"/>
                </a:solidFill>
              </a:rPr>
              <a:t>  {</a:t>
            </a:r>
            <a:br>
              <a:rPr lang="en-CA" dirty="0">
                <a:solidFill>
                  <a:srgbClr val="63A35C"/>
                </a:solidFill>
              </a:rPr>
            </a:br>
            <a:r>
              <a:rPr lang="en-CA" dirty="0">
                <a:solidFill>
                  <a:srgbClr val="63A35C"/>
                </a:solidFill>
              </a:rPr>
              <a:t>    </a:t>
            </a:r>
            <a:r>
              <a:rPr lang="en-CA" dirty="0">
                <a:solidFill>
                  <a:srgbClr val="0086B3"/>
                </a:solidFill>
              </a:rPr>
              <a:t>"</a:t>
            </a:r>
            <a:r>
              <a:rPr lang="en-CA" dirty="0" err="1">
                <a:solidFill>
                  <a:srgbClr val="0086B3"/>
                </a:solidFill>
              </a:rPr>
              <a:t>review_id</a:t>
            </a:r>
            <a:r>
              <a:rPr lang="en-CA" dirty="0">
                <a:solidFill>
                  <a:srgbClr val="0086B3"/>
                </a:solidFill>
              </a:rPr>
              <a:t>"</a:t>
            </a:r>
            <a:r>
              <a:rPr lang="en-CA" dirty="0">
                <a:solidFill>
                  <a:srgbClr val="63A35C"/>
                </a:solidFill>
              </a:rPr>
              <a:t>: </a:t>
            </a:r>
            <a:r>
              <a:rPr lang="en-CA" dirty="0">
                <a:solidFill>
                  <a:srgbClr val="183691"/>
                </a:solidFill>
              </a:rPr>
              <a:t>"YjUWPpI6HXG530lwP-fb2A"</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a:t>
            </a:r>
            <a:r>
              <a:rPr lang="en-CA" dirty="0" err="1">
                <a:solidFill>
                  <a:srgbClr val="0086B3"/>
                </a:solidFill>
              </a:rPr>
              <a:t>user_id</a:t>
            </a:r>
            <a:r>
              <a:rPr lang="en-CA" dirty="0">
                <a:solidFill>
                  <a:srgbClr val="0086B3"/>
                </a:solidFill>
              </a:rPr>
              <a:t>"</a:t>
            </a:r>
            <a:r>
              <a:rPr lang="en-CA" dirty="0">
                <a:solidFill>
                  <a:srgbClr val="63A35C"/>
                </a:solidFill>
              </a:rPr>
              <a:t>: </a:t>
            </a:r>
            <a:r>
              <a:rPr lang="en-CA" dirty="0">
                <a:solidFill>
                  <a:srgbClr val="183691"/>
                </a:solidFill>
              </a:rPr>
              <a:t>"8g_iMtfSiwikVnbP2etR0A"</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a:t>
            </a:r>
            <a:r>
              <a:rPr lang="en-CA" dirty="0" err="1">
                <a:solidFill>
                  <a:srgbClr val="0086B3"/>
                </a:solidFill>
              </a:rPr>
              <a:t>business_id</a:t>
            </a:r>
            <a:r>
              <a:rPr lang="en-CA" dirty="0">
                <a:solidFill>
                  <a:srgbClr val="0086B3"/>
                </a:solidFill>
              </a:rPr>
              <a:t>"</a:t>
            </a:r>
            <a:r>
              <a:rPr lang="en-CA" dirty="0">
                <a:solidFill>
                  <a:srgbClr val="63A35C"/>
                </a:solidFill>
              </a:rPr>
              <a:t>: </a:t>
            </a:r>
            <a:r>
              <a:rPr lang="en-CA" dirty="0">
                <a:solidFill>
                  <a:srgbClr val="183691"/>
                </a:solidFill>
              </a:rPr>
              <a:t>"Pns2l4eNsfO8kk83dixA6A"</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"stars"</a:t>
            </a:r>
            <a:r>
              <a:rPr lang="en-CA" dirty="0">
                <a:solidFill>
                  <a:srgbClr val="63A35C"/>
                </a:solidFill>
              </a:rPr>
              <a:t>: </a:t>
            </a:r>
            <a:r>
              <a:rPr lang="en-CA" dirty="0">
                <a:solidFill>
                  <a:srgbClr val="0086B3"/>
                </a:solidFill>
              </a:rPr>
              <a:t>3.0</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"useful"</a:t>
            </a:r>
            <a:r>
              <a:rPr lang="en-CA" dirty="0">
                <a:solidFill>
                  <a:srgbClr val="63A35C"/>
                </a:solidFill>
              </a:rPr>
              <a:t>: </a:t>
            </a:r>
            <a:r>
              <a:rPr lang="en-CA" dirty="0">
                <a:solidFill>
                  <a:srgbClr val="0086B3"/>
                </a:solidFill>
              </a:rPr>
              <a:t>0</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"funny"</a:t>
            </a:r>
            <a:r>
              <a:rPr lang="en-CA" dirty="0">
                <a:solidFill>
                  <a:srgbClr val="63A35C"/>
                </a:solidFill>
              </a:rPr>
              <a:t>: </a:t>
            </a:r>
            <a:r>
              <a:rPr lang="en-CA" dirty="0">
                <a:solidFill>
                  <a:srgbClr val="0086B3"/>
                </a:solidFill>
              </a:rPr>
              <a:t>0</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"cool"</a:t>
            </a:r>
            <a:r>
              <a:rPr lang="en-CA" dirty="0">
                <a:solidFill>
                  <a:srgbClr val="63A35C"/>
                </a:solidFill>
              </a:rPr>
              <a:t>: </a:t>
            </a:r>
            <a:r>
              <a:rPr lang="en-CA" dirty="0">
                <a:solidFill>
                  <a:srgbClr val="0086B3"/>
                </a:solidFill>
              </a:rPr>
              <a:t>0</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"text"</a:t>
            </a:r>
            <a:r>
              <a:rPr lang="en-CA" dirty="0">
                <a:solidFill>
                  <a:srgbClr val="63A35C"/>
                </a:solidFill>
              </a:rPr>
              <a:t>: </a:t>
            </a:r>
            <a:r>
              <a:rPr lang="en-CA" dirty="0">
                <a:solidFill>
                  <a:srgbClr val="183691"/>
                </a:solidFill>
              </a:rPr>
              <a:t>"Family diner. Had the buffet. Eclectic assortment: a large chicken leg, fried jalapeño, tamale, two rolled grape leaves, fresh melon. All good. Lots of Mexican choices there. Also has a menu with breakfast served all day long. Friendly, attentive staff. Good place for a casual relaxed meal with no expectations. Next to the Clarion Hotel."</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"date"</a:t>
            </a:r>
            <a:r>
              <a:rPr lang="en-CA" dirty="0">
                <a:solidFill>
                  <a:srgbClr val="63A35C"/>
                </a:solidFill>
              </a:rPr>
              <a:t>: </a:t>
            </a:r>
            <a:r>
              <a:rPr lang="en-CA" dirty="0">
                <a:solidFill>
                  <a:srgbClr val="183691"/>
                </a:solidFill>
              </a:rPr>
              <a:t>"2022-04-14 16:23:50"</a:t>
            </a:r>
            <a:br>
              <a:rPr lang="en-CA" dirty="0">
                <a:solidFill>
                  <a:srgbClr val="183691"/>
                </a:solidFill>
              </a:rPr>
            </a:br>
            <a:r>
              <a:rPr lang="en-CA" dirty="0">
                <a:solidFill>
                  <a:srgbClr val="183691"/>
                </a:solidFill>
              </a:rPr>
              <a:t>  </a:t>
            </a:r>
            <a:r>
              <a:rPr lang="en-CA" dirty="0">
                <a:solidFill>
                  <a:srgbClr val="63A35C"/>
                </a:solidFill>
              </a:rPr>
              <a:t>},</a:t>
            </a:r>
            <a:br>
              <a:rPr lang="en-CA" dirty="0">
                <a:solidFill>
                  <a:srgbClr val="63A35C"/>
                </a:solidFill>
              </a:rPr>
            </a:br>
            <a:r>
              <a:rPr lang="en-CA" dirty="0">
                <a:solidFill>
                  <a:srgbClr val="63A35C"/>
                </a:solidFill>
              </a:rPr>
              <a:t>  {</a:t>
            </a:r>
            <a:br>
              <a:rPr lang="en-CA" dirty="0">
                <a:solidFill>
                  <a:srgbClr val="63A35C"/>
                </a:solidFill>
              </a:rPr>
            </a:br>
            <a:r>
              <a:rPr lang="en-CA" dirty="0">
                <a:solidFill>
                  <a:srgbClr val="63A35C"/>
                </a:solidFill>
              </a:rPr>
              <a:t>    </a:t>
            </a:r>
            <a:r>
              <a:rPr lang="en-CA" dirty="0">
                <a:solidFill>
                  <a:srgbClr val="0086B3"/>
                </a:solidFill>
              </a:rPr>
              <a:t>"</a:t>
            </a:r>
            <a:r>
              <a:rPr lang="en-CA" dirty="0" err="1">
                <a:solidFill>
                  <a:srgbClr val="0086B3"/>
                </a:solidFill>
              </a:rPr>
              <a:t>review_id</a:t>
            </a:r>
            <a:r>
              <a:rPr lang="en-CA" dirty="0">
                <a:solidFill>
                  <a:srgbClr val="0086B3"/>
                </a:solidFill>
              </a:rPr>
              <a:t>"</a:t>
            </a:r>
            <a:r>
              <a:rPr lang="en-CA" dirty="0">
                <a:solidFill>
                  <a:srgbClr val="63A35C"/>
                </a:solidFill>
              </a:rPr>
              <a:t>: </a:t>
            </a:r>
            <a:r>
              <a:rPr lang="en-CA" dirty="0">
                <a:solidFill>
                  <a:srgbClr val="183691"/>
                </a:solidFill>
              </a:rPr>
              <a:t>"kxX2SOes4o-D3ZQBkiMRfA"</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a:t>
            </a:r>
            <a:r>
              <a:rPr lang="en-CA" dirty="0" err="1">
                <a:solidFill>
                  <a:srgbClr val="0086B3"/>
                </a:solidFill>
              </a:rPr>
              <a:t>user_id</a:t>
            </a:r>
            <a:r>
              <a:rPr lang="en-CA" dirty="0">
                <a:solidFill>
                  <a:srgbClr val="0086B3"/>
                </a:solidFill>
              </a:rPr>
              <a:t>"</a:t>
            </a:r>
            <a:r>
              <a:rPr lang="en-CA" dirty="0">
                <a:solidFill>
                  <a:srgbClr val="63A35C"/>
                </a:solidFill>
              </a:rPr>
              <a:t>: </a:t>
            </a:r>
            <a:r>
              <a:rPr lang="en-CA" dirty="0">
                <a:solidFill>
                  <a:srgbClr val="183691"/>
                </a:solidFill>
              </a:rPr>
              <a:t>"_7bHUi9Uuf5__HHc_Q8guQ"</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a:t>
            </a:r>
            <a:r>
              <a:rPr lang="en-CA" dirty="0" err="1">
                <a:solidFill>
                  <a:srgbClr val="0086B3"/>
                </a:solidFill>
              </a:rPr>
              <a:t>business_id</a:t>
            </a:r>
            <a:r>
              <a:rPr lang="en-CA" dirty="0">
                <a:solidFill>
                  <a:srgbClr val="0086B3"/>
                </a:solidFill>
              </a:rPr>
              <a:t>"</a:t>
            </a:r>
            <a:r>
              <a:rPr lang="en-CA" dirty="0">
                <a:solidFill>
                  <a:srgbClr val="63A35C"/>
                </a:solidFill>
              </a:rPr>
              <a:t>: </a:t>
            </a:r>
            <a:r>
              <a:rPr lang="en-CA" dirty="0">
                <a:solidFill>
                  <a:srgbClr val="183691"/>
                </a:solidFill>
              </a:rPr>
              <a:t>"bBDDEgkFA1Otx9Lfe7BZUQ"</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"stars"</a:t>
            </a:r>
            <a:r>
              <a:rPr lang="en-CA" dirty="0">
                <a:solidFill>
                  <a:srgbClr val="63A35C"/>
                </a:solidFill>
              </a:rPr>
              <a:t>: </a:t>
            </a:r>
            <a:r>
              <a:rPr lang="en-CA" dirty="0">
                <a:solidFill>
                  <a:srgbClr val="0086B3"/>
                </a:solidFill>
              </a:rPr>
              <a:t>5.0</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"useful"</a:t>
            </a:r>
            <a:r>
              <a:rPr lang="en-CA" dirty="0">
                <a:solidFill>
                  <a:srgbClr val="63A35C"/>
                </a:solidFill>
              </a:rPr>
              <a:t>: </a:t>
            </a:r>
            <a:r>
              <a:rPr lang="en-CA" dirty="0">
                <a:solidFill>
                  <a:srgbClr val="0086B3"/>
                </a:solidFill>
              </a:rPr>
              <a:t>1</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"funny"</a:t>
            </a:r>
            <a:r>
              <a:rPr lang="en-CA" dirty="0">
                <a:solidFill>
                  <a:srgbClr val="63A35C"/>
                </a:solidFill>
              </a:rPr>
              <a:t>: </a:t>
            </a:r>
            <a:r>
              <a:rPr lang="en-CA" dirty="0">
                <a:solidFill>
                  <a:srgbClr val="0086B3"/>
                </a:solidFill>
              </a:rPr>
              <a:t>0</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"cool"</a:t>
            </a:r>
            <a:r>
              <a:rPr lang="en-CA" dirty="0">
                <a:solidFill>
                  <a:srgbClr val="63A35C"/>
                </a:solidFill>
              </a:rPr>
              <a:t>: </a:t>
            </a:r>
            <a:r>
              <a:rPr lang="en-CA" dirty="0">
                <a:solidFill>
                  <a:srgbClr val="0086B3"/>
                </a:solidFill>
              </a:rPr>
              <a:t>1</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"text"</a:t>
            </a:r>
            <a:r>
              <a:rPr lang="en-CA" dirty="0">
                <a:solidFill>
                  <a:srgbClr val="63A35C"/>
                </a:solidFill>
              </a:rPr>
              <a:t>: </a:t>
            </a:r>
            <a:r>
              <a:rPr lang="en-CA" dirty="0">
                <a:solidFill>
                  <a:srgbClr val="183691"/>
                </a:solidFill>
              </a:rPr>
              <a:t>"Wow!  Yummy, different,  delicious.   Our favorite is the lamb curry and korma.  With 10 different kinds of naan!!!  </a:t>
            </a:r>
            <a:r>
              <a:rPr lang="en-CA" dirty="0" err="1">
                <a:solidFill>
                  <a:srgbClr val="183691"/>
                </a:solidFill>
              </a:rPr>
              <a:t>Dont</a:t>
            </a:r>
            <a:r>
              <a:rPr lang="en-CA" dirty="0">
                <a:solidFill>
                  <a:srgbClr val="183691"/>
                </a:solidFill>
              </a:rPr>
              <a:t> let the outside deter you (because we almost changed our minds)...go in and try something new!   </a:t>
            </a:r>
            <a:r>
              <a:rPr lang="en-CA" dirty="0" err="1">
                <a:solidFill>
                  <a:srgbClr val="183691"/>
                </a:solidFill>
              </a:rPr>
              <a:t>Youll</a:t>
            </a:r>
            <a:r>
              <a:rPr lang="en-CA" dirty="0">
                <a:solidFill>
                  <a:srgbClr val="183691"/>
                </a:solidFill>
              </a:rPr>
              <a:t> be glad you did!"</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"date"</a:t>
            </a:r>
            <a:r>
              <a:rPr lang="en-CA" dirty="0">
                <a:solidFill>
                  <a:srgbClr val="63A35C"/>
                </a:solidFill>
              </a:rPr>
              <a:t>: </a:t>
            </a:r>
            <a:r>
              <a:rPr lang="en-CA" dirty="0">
                <a:solidFill>
                  <a:srgbClr val="183691"/>
                </a:solidFill>
              </a:rPr>
              <a:t>"2021-01-04 00:01:03"</a:t>
            </a:r>
            <a:br>
              <a:rPr lang="en-CA" dirty="0">
                <a:solidFill>
                  <a:srgbClr val="183691"/>
                </a:solidFill>
              </a:rPr>
            </a:br>
            <a:r>
              <a:rPr lang="en-CA" dirty="0">
                <a:solidFill>
                  <a:srgbClr val="183691"/>
                </a:solidFill>
              </a:rPr>
              <a:t>  </a:t>
            </a:r>
            <a:r>
              <a:rPr lang="en-CA" dirty="0">
                <a:solidFill>
                  <a:srgbClr val="63A35C"/>
                </a:solidFill>
              </a:rPr>
              <a:t>},</a:t>
            </a:r>
            <a:br>
              <a:rPr lang="en-CA" dirty="0">
                <a:solidFill>
                  <a:srgbClr val="63A35C"/>
                </a:solidFill>
              </a:rPr>
            </a:br>
            <a:r>
              <a:rPr lang="en-CA" dirty="0">
                <a:solidFill>
                  <a:srgbClr val="63A35C"/>
                </a:solidFill>
              </a:rPr>
              <a:t>  {</a:t>
            </a:r>
            <a:br>
              <a:rPr lang="en-CA" dirty="0">
                <a:solidFill>
                  <a:srgbClr val="63A35C"/>
                </a:solidFill>
              </a:rPr>
            </a:br>
            <a:r>
              <a:rPr lang="en-CA" dirty="0">
                <a:solidFill>
                  <a:srgbClr val="63A35C"/>
                </a:solidFill>
              </a:rPr>
              <a:t>    </a:t>
            </a:r>
            <a:r>
              <a:rPr lang="en-CA" dirty="0">
                <a:solidFill>
                  <a:srgbClr val="0086B3"/>
                </a:solidFill>
              </a:rPr>
              <a:t>"</a:t>
            </a:r>
            <a:r>
              <a:rPr lang="en-CA" dirty="0" err="1">
                <a:solidFill>
                  <a:srgbClr val="0086B3"/>
                </a:solidFill>
              </a:rPr>
              <a:t>review_id</a:t>
            </a:r>
            <a:r>
              <a:rPr lang="en-CA" dirty="0">
                <a:solidFill>
                  <a:srgbClr val="0086B3"/>
                </a:solidFill>
              </a:rPr>
              <a:t>"</a:t>
            </a:r>
            <a:r>
              <a:rPr lang="en-CA" dirty="0">
                <a:solidFill>
                  <a:srgbClr val="63A35C"/>
                </a:solidFill>
              </a:rPr>
              <a:t>: </a:t>
            </a:r>
            <a:r>
              <a:rPr lang="en-CA" dirty="0">
                <a:solidFill>
                  <a:srgbClr val="183691"/>
                </a:solidFill>
              </a:rPr>
              <a:t>"e4Vwtrqf-wpJfwesgvdgxQ"</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a:t>
            </a:r>
            <a:r>
              <a:rPr lang="en-CA" dirty="0" err="1">
                <a:solidFill>
                  <a:srgbClr val="0086B3"/>
                </a:solidFill>
              </a:rPr>
              <a:t>user_id</a:t>
            </a:r>
            <a:r>
              <a:rPr lang="en-CA" dirty="0">
                <a:solidFill>
                  <a:srgbClr val="0086B3"/>
                </a:solidFill>
              </a:rPr>
              <a:t>"</a:t>
            </a:r>
            <a:r>
              <a:rPr lang="en-CA" dirty="0">
                <a:solidFill>
                  <a:srgbClr val="63A35C"/>
                </a:solidFill>
              </a:rPr>
              <a:t>: </a:t>
            </a:r>
            <a:r>
              <a:rPr lang="en-CA" dirty="0">
                <a:solidFill>
                  <a:srgbClr val="183691"/>
                </a:solidFill>
              </a:rPr>
              <a:t>"bcjbaE6dDog4jkNY91ncLQ"</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a:t>
            </a:r>
            <a:r>
              <a:rPr lang="en-CA" dirty="0" err="1">
                <a:solidFill>
                  <a:srgbClr val="0086B3"/>
                </a:solidFill>
              </a:rPr>
              <a:t>business_id</a:t>
            </a:r>
            <a:r>
              <a:rPr lang="en-CA" dirty="0">
                <a:solidFill>
                  <a:srgbClr val="0086B3"/>
                </a:solidFill>
              </a:rPr>
              <a:t>"</a:t>
            </a:r>
            <a:r>
              <a:rPr lang="en-CA" dirty="0">
                <a:solidFill>
                  <a:srgbClr val="63A35C"/>
                </a:solidFill>
              </a:rPr>
              <a:t>: </a:t>
            </a:r>
            <a:r>
              <a:rPr lang="en-CA" dirty="0">
                <a:solidFill>
                  <a:srgbClr val="183691"/>
                </a:solidFill>
              </a:rPr>
              <a:t>"</a:t>
            </a:r>
            <a:r>
              <a:rPr lang="en-CA" dirty="0" err="1">
                <a:solidFill>
                  <a:srgbClr val="183691"/>
                </a:solidFill>
              </a:rPr>
              <a:t>tUFrWirKiKi_TAnsVWINQQ</a:t>
            </a:r>
            <a:r>
              <a:rPr lang="en-CA" dirty="0">
                <a:solidFill>
                  <a:srgbClr val="183691"/>
                </a:solidFill>
              </a:rPr>
              <a:t>"</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"stars"</a:t>
            </a:r>
            <a:r>
              <a:rPr lang="en-CA" dirty="0">
                <a:solidFill>
                  <a:srgbClr val="63A35C"/>
                </a:solidFill>
              </a:rPr>
              <a:t>: </a:t>
            </a:r>
            <a:r>
              <a:rPr lang="en-CA" dirty="0">
                <a:solidFill>
                  <a:srgbClr val="0086B3"/>
                </a:solidFill>
              </a:rPr>
              <a:t>4.0</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"useful"</a:t>
            </a:r>
            <a:r>
              <a:rPr lang="en-CA" dirty="0">
                <a:solidFill>
                  <a:srgbClr val="63A35C"/>
                </a:solidFill>
              </a:rPr>
              <a:t>: </a:t>
            </a:r>
            <a:r>
              <a:rPr lang="en-CA" dirty="0">
                <a:solidFill>
                  <a:srgbClr val="0086B3"/>
                </a:solidFill>
              </a:rPr>
              <a:t>1</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"funny"</a:t>
            </a:r>
            <a:r>
              <a:rPr lang="en-CA" dirty="0">
                <a:solidFill>
                  <a:srgbClr val="63A35C"/>
                </a:solidFill>
              </a:rPr>
              <a:t>: </a:t>
            </a:r>
            <a:r>
              <a:rPr lang="en-CA" dirty="0">
                <a:solidFill>
                  <a:srgbClr val="0086B3"/>
                </a:solidFill>
              </a:rPr>
              <a:t>0</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"cool"</a:t>
            </a:r>
            <a:r>
              <a:rPr lang="en-CA" dirty="0">
                <a:solidFill>
                  <a:srgbClr val="63A35C"/>
                </a:solidFill>
              </a:rPr>
              <a:t>: </a:t>
            </a:r>
            <a:r>
              <a:rPr lang="en-CA" dirty="0">
                <a:solidFill>
                  <a:srgbClr val="0086B3"/>
                </a:solidFill>
              </a:rPr>
              <a:t>1</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"text"</a:t>
            </a:r>
            <a:r>
              <a:rPr lang="en-CA" dirty="0">
                <a:solidFill>
                  <a:srgbClr val="63A35C"/>
                </a:solidFill>
              </a:rPr>
              <a:t>: </a:t>
            </a:r>
            <a:r>
              <a:rPr lang="en-CA" dirty="0">
                <a:solidFill>
                  <a:srgbClr val="183691"/>
                </a:solidFill>
              </a:rPr>
              <a:t>"Cute interior and owner (?) gave us tour of upcoming patio\/rooftop area which will be great on beautiful days like today. Cheese curds were very good and very filling. Really like that sandwiches come w salad, </a:t>
            </a:r>
            <a:r>
              <a:rPr lang="en-CA" dirty="0" err="1">
                <a:solidFill>
                  <a:srgbClr val="183691"/>
                </a:solidFill>
              </a:rPr>
              <a:t>esp</a:t>
            </a:r>
            <a:r>
              <a:rPr lang="en-CA" dirty="0">
                <a:solidFill>
                  <a:srgbClr val="183691"/>
                </a:solidFill>
              </a:rPr>
              <a:t> after eating too many curds! Had the onion, gruyere, tomato sandwich. </a:t>
            </a:r>
            <a:r>
              <a:rPr lang="en-CA" dirty="0" err="1">
                <a:solidFill>
                  <a:srgbClr val="183691"/>
                </a:solidFill>
              </a:rPr>
              <a:t>Wasnt</a:t>
            </a:r>
            <a:r>
              <a:rPr lang="en-CA" dirty="0">
                <a:solidFill>
                  <a:srgbClr val="183691"/>
                </a:solidFill>
              </a:rPr>
              <a:t> too much cheese which I liked. Needed something else...pepper jelly maybe. Would like to see more menu options added such as salads w fun cheeses. Lots of beer and wine as well as limited cocktails. Next time I will try one of the draft wines."</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"date"</a:t>
            </a:r>
            <a:r>
              <a:rPr lang="en-CA" dirty="0">
                <a:solidFill>
                  <a:srgbClr val="63A35C"/>
                </a:solidFill>
              </a:rPr>
              <a:t>: </a:t>
            </a:r>
            <a:r>
              <a:rPr lang="en-CA" dirty="0">
                <a:solidFill>
                  <a:srgbClr val="183691"/>
                </a:solidFill>
              </a:rPr>
              <a:t>"2017-01-14 20:54:15"</a:t>
            </a:r>
            <a:br>
              <a:rPr lang="en-CA" dirty="0">
                <a:solidFill>
                  <a:srgbClr val="183691"/>
                </a:solidFill>
              </a:rPr>
            </a:br>
            <a:r>
              <a:rPr lang="en-CA" dirty="0">
                <a:solidFill>
                  <a:srgbClr val="183691"/>
                </a:solidFill>
              </a:rPr>
              <a:t>  </a:t>
            </a:r>
            <a:r>
              <a:rPr lang="en-CA" dirty="0">
                <a:solidFill>
                  <a:srgbClr val="63A35C"/>
                </a:solidFill>
              </a:rPr>
              <a:t>},</a:t>
            </a:r>
            <a:br>
              <a:rPr lang="en-CA" dirty="0">
                <a:solidFill>
                  <a:srgbClr val="63A35C"/>
                </a:solidFill>
              </a:rPr>
            </a:br>
            <a:r>
              <a:rPr lang="en-CA" dirty="0">
                <a:solidFill>
                  <a:srgbClr val="63A35C"/>
                </a:solidFill>
              </a:rPr>
              <a:t>  {</a:t>
            </a:r>
            <a:br>
              <a:rPr lang="en-CA" dirty="0">
                <a:solidFill>
                  <a:srgbClr val="63A35C"/>
                </a:solidFill>
              </a:rPr>
            </a:br>
            <a:r>
              <a:rPr lang="en-CA" dirty="0">
                <a:solidFill>
                  <a:srgbClr val="63A35C"/>
                </a:solidFill>
              </a:rPr>
              <a:t>    </a:t>
            </a:r>
            <a:r>
              <a:rPr lang="en-CA" dirty="0">
                <a:solidFill>
                  <a:srgbClr val="0086B3"/>
                </a:solidFill>
              </a:rPr>
              <a:t>"</a:t>
            </a:r>
            <a:r>
              <a:rPr lang="en-CA" dirty="0" err="1">
                <a:solidFill>
                  <a:srgbClr val="0086B3"/>
                </a:solidFill>
              </a:rPr>
              <a:t>review_id</a:t>
            </a:r>
            <a:r>
              <a:rPr lang="en-CA" dirty="0">
                <a:solidFill>
                  <a:srgbClr val="0086B3"/>
                </a:solidFill>
              </a:rPr>
              <a:t>"</a:t>
            </a:r>
            <a:r>
              <a:rPr lang="en-CA" dirty="0">
                <a:solidFill>
                  <a:srgbClr val="63A35C"/>
                </a:solidFill>
              </a:rPr>
              <a:t>: </a:t>
            </a:r>
            <a:r>
              <a:rPr lang="en-CA" dirty="0">
                <a:solidFill>
                  <a:srgbClr val="183691"/>
                </a:solidFill>
              </a:rPr>
              <a:t>"kxX2SOes4o-D3ZQBkiMRfA"</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a:t>
            </a:r>
            <a:r>
              <a:rPr lang="en-CA" dirty="0" err="1">
                <a:solidFill>
                  <a:srgbClr val="0086B3"/>
                </a:solidFill>
              </a:rPr>
              <a:t>user_id</a:t>
            </a:r>
            <a:r>
              <a:rPr lang="en-CA" dirty="0">
                <a:solidFill>
                  <a:srgbClr val="0086B3"/>
                </a:solidFill>
              </a:rPr>
              <a:t>"</a:t>
            </a:r>
            <a:r>
              <a:rPr lang="en-CA" dirty="0">
                <a:solidFill>
                  <a:srgbClr val="63A35C"/>
                </a:solidFill>
              </a:rPr>
              <a:t>: </a:t>
            </a:r>
            <a:r>
              <a:rPr lang="en-CA" dirty="0">
                <a:solidFill>
                  <a:srgbClr val="183691"/>
                </a:solidFill>
              </a:rPr>
              <a:t>"_7bHUi9Uuf5__HHc_Q8guQ"</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a:t>
            </a:r>
            <a:r>
              <a:rPr lang="en-CA" dirty="0" err="1">
                <a:solidFill>
                  <a:srgbClr val="0086B3"/>
                </a:solidFill>
              </a:rPr>
              <a:t>business_id</a:t>
            </a:r>
            <a:r>
              <a:rPr lang="en-CA" dirty="0">
                <a:solidFill>
                  <a:srgbClr val="0086B3"/>
                </a:solidFill>
              </a:rPr>
              <a:t>"</a:t>
            </a:r>
            <a:r>
              <a:rPr lang="en-CA" dirty="0">
                <a:solidFill>
                  <a:srgbClr val="63A35C"/>
                </a:solidFill>
              </a:rPr>
              <a:t>: </a:t>
            </a:r>
            <a:r>
              <a:rPr lang="en-CA" dirty="0">
                <a:solidFill>
                  <a:srgbClr val="183691"/>
                </a:solidFill>
              </a:rPr>
              <a:t>"mpf3x-BjTdTEA3yCZrAYPw"</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"stars"</a:t>
            </a:r>
            <a:r>
              <a:rPr lang="en-CA" dirty="0">
                <a:solidFill>
                  <a:srgbClr val="63A35C"/>
                </a:solidFill>
              </a:rPr>
              <a:t>: </a:t>
            </a:r>
            <a:r>
              <a:rPr lang="en-CA" dirty="0">
                <a:solidFill>
                  <a:srgbClr val="0086B3"/>
                </a:solidFill>
              </a:rPr>
              <a:t>5.0</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"useful"</a:t>
            </a:r>
            <a:r>
              <a:rPr lang="en-CA" dirty="0">
                <a:solidFill>
                  <a:srgbClr val="63A35C"/>
                </a:solidFill>
              </a:rPr>
              <a:t>: </a:t>
            </a:r>
            <a:r>
              <a:rPr lang="en-CA" dirty="0">
                <a:solidFill>
                  <a:srgbClr val="0086B3"/>
                </a:solidFill>
              </a:rPr>
              <a:t>1</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"funny"</a:t>
            </a:r>
            <a:r>
              <a:rPr lang="en-CA" dirty="0">
                <a:solidFill>
                  <a:srgbClr val="63A35C"/>
                </a:solidFill>
              </a:rPr>
              <a:t>: </a:t>
            </a:r>
            <a:r>
              <a:rPr lang="en-CA" dirty="0">
                <a:solidFill>
                  <a:srgbClr val="0086B3"/>
                </a:solidFill>
              </a:rPr>
              <a:t>0</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"cool"</a:t>
            </a:r>
            <a:r>
              <a:rPr lang="en-CA" dirty="0">
                <a:solidFill>
                  <a:srgbClr val="63A35C"/>
                </a:solidFill>
              </a:rPr>
              <a:t>: </a:t>
            </a:r>
            <a:r>
              <a:rPr lang="en-CA" dirty="0">
                <a:solidFill>
                  <a:srgbClr val="0086B3"/>
                </a:solidFill>
              </a:rPr>
              <a:t>1</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"text"</a:t>
            </a:r>
            <a:r>
              <a:rPr lang="en-CA" dirty="0">
                <a:solidFill>
                  <a:srgbClr val="63A35C"/>
                </a:solidFill>
              </a:rPr>
              <a:t>: </a:t>
            </a:r>
            <a:r>
              <a:rPr lang="en-CA" dirty="0">
                <a:solidFill>
                  <a:srgbClr val="183691"/>
                </a:solidFill>
              </a:rPr>
              <a:t>"Wow!  Yummy, different,  delicious.   Our favorite is the lamb curry and korma.  With 10 different kinds of naan!!!  </a:t>
            </a:r>
            <a:r>
              <a:rPr lang="en-CA" dirty="0" err="1">
                <a:solidFill>
                  <a:srgbClr val="183691"/>
                </a:solidFill>
              </a:rPr>
              <a:t>Dont</a:t>
            </a:r>
            <a:r>
              <a:rPr lang="en-CA" dirty="0">
                <a:solidFill>
                  <a:srgbClr val="183691"/>
                </a:solidFill>
              </a:rPr>
              <a:t> let the outside deter you (because we almost changed our minds)...go in and try something new!   </a:t>
            </a:r>
            <a:r>
              <a:rPr lang="en-CA" dirty="0" err="1">
                <a:solidFill>
                  <a:srgbClr val="183691"/>
                </a:solidFill>
              </a:rPr>
              <a:t>Youll</a:t>
            </a:r>
            <a:r>
              <a:rPr lang="en-CA" dirty="0">
                <a:solidFill>
                  <a:srgbClr val="183691"/>
                </a:solidFill>
              </a:rPr>
              <a:t> be glad you did!"</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"date"</a:t>
            </a:r>
            <a:r>
              <a:rPr lang="en-CA" dirty="0">
                <a:solidFill>
                  <a:srgbClr val="63A35C"/>
                </a:solidFill>
              </a:rPr>
              <a:t>: </a:t>
            </a:r>
            <a:r>
              <a:rPr lang="en-CA" dirty="0">
                <a:solidFill>
                  <a:srgbClr val="183691"/>
                </a:solidFill>
              </a:rPr>
              <a:t>"2022-04-14 00:01:03"</a:t>
            </a:r>
            <a:br>
              <a:rPr lang="en-CA" dirty="0">
                <a:solidFill>
                  <a:srgbClr val="183691"/>
                </a:solidFill>
              </a:rPr>
            </a:br>
            <a:r>
              <a:rPr lang="en-CA" dirty="0">
                <a:solidFill>
                  <a:srgbClr val="183691"/>
                </a:solidFill>
              </a:rPr>
              <a:t>  </a:t>
            </a:r>
            <a:r>
              <a:rPr lang="en-CA" dirty="0">
                <a:solidFill>
                  <a:srgbClr val="63A35C"/>
                </a:solidFill>
              </a:rPr>
              <a:t>},</a:t>
            </a:r>
            <a:br>
              <a:rPr lang="en-CA" dirty="0">
                <a:solidFill>
                  <a:srgbClr val="63A35C"/>
                </a:solidFill>
              </a:rPr>
            </a:br>
            <a:r>
              <a:rPr lang="en-CA" dirty="0">
                <a:solidFill>
                  <a:srgbClr val="63A35C"/>
                </a:solidFill>
              </a:rPr>
              <a:t>  {</a:t>
            </a:r>
            <a:br>
              <a:rPr lang="en-CA" dirty="0">
                <a:solidFill>
                  <a:srgbClr val="63A35C"/>
                </a:solidFill>
              </a:rPr>
            </a:br>
            <a:r>
              <a:rPr lang="en-CA" dirty="0">
                <a:solidFill>
                  <a:srgbClr val="63A35C"/>
                </a:solidFill>
              </a:rPr>
              <a:t>    </a:t>
            </a:r>
            <a:r>
              <a:rPr lang="en-CA" dirty="0">
                <a:solidFill>
                  <a:srgbClr val="0086B3"/>
                </a:solidFill>
              </a:rPr>
              <a:t>"</a:t>
            </a:r>
            <a:r>
              <a:rPr lang="en-CA" dirty="0" err="1">
                <a:solidFill>
                  <a:srgbClr val="0086B3"/>
                </a:solidFill>
              </a:rPr>
              <a:t>review_id</a:t>
            </a:r>
            <a:r>
              <a:rPr lang="en-CA" dirty="0">
                <a:solidFill>
                  <a:srgbClr val="0086B3"/>
                </a:solidFill>
              </a:rPr>
              <a:t>"</a:t>
            </a:r>
            <a:r>
              <a:rPr lang="en-CA" dirty="0">
                <a:solidFill>
                  <a:srgbClr val="63A35C"/>
                </a:solidFill>
              </a:rPr>
              <a:t>: </a:t>
            </a:r>
            <a:r>
              <a:rPr lang="en-CA" dirty="0">
                <a:solidFill>
                  <a:srgbClr val="183691"/>
                </a:solidFill>
              </a:rPr>
              <a:t>"bBDDEgkFA1Otx9Lfe7BZUQ"</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a:t>
            </a:r>
            <a:r>
              <a:rPr lang="en-CA" dirty="0" err="1">
                <a:solidFill>
                  <a:srgbClr val="0086B3"/>
                </a:solidFill>
              </a:rPr>
              <a:t>user_id</a:t>
            </a:r>
            <a:r>
              <a:rPr lang="en-CA" dirty="0">
                <a:solidFill>
                  <a:srgbClr val="0086B3"/>
                </a:solidFill>
              </a:rPr>
              <a:t>"</a:t>
            </a:r>
            <a:r>
              <a:rPr lang="en-CA" dirty="0">
                <a:solidFill>
                  <a:srgbClr val="63A35C"/>
                </a:solidFill>
              </a:rPr>
              <a:t>: </a:t>
            </a:r>
            <a:r>
              <a:rPr lang="en-CA" dirty="0">
                <a:solidFill>
                  <a:srgbClr val="183691"/>
                </a:solidFill>
              </a:rPr>
              <a:t>"r3zeYsv1XFBRA4dJpL78cw"</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a:t>
            </a:r>
            <a:r>
              <a:rPr lang="en-CA" dirty="0" err="1">
                <a:solidFill>
                  <a:srgbClr val="0086B3"/>
                </a:solidFill>
              </a:rPr>
              <a:t>business_id</a:t>
            </a:r>
            <a:r>
              <a:rPr lang="en-CA" dirty="0">
                <a:solidFill>
                  <a:srgbClr val="0086B3"/>
                </a:solidFill>
              </a:rPr>
              <a:t>"</a:t>
            </a:r>
            <a:r>
              <a:rPr lang="en-CA" dirty="0">
                <a:solidFill>
                  <a:srgbClr val="63A35C"/>
                </a:solidFill>
              </a:rPr>
              <a:t>: </a:t>
            </a:r>
            <a:r>
              <a:rPr lang="en-CA" dirty="0">
                <a:solidFill>
                  <a:srgbClr val="183691"/>
                </a:solidFill>
              </a:rPr>
              <a:t>"mWMc6_wTdE0EUBKIGXDVfA"</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"stars"</a:t>
            </a:r>
            <a:r>
              <a:rPr lang="en-CA" dirty="0">
                <a:solidFill>
                  <a:srgbClr val="63A35C"/>
                </a:solidFill>
              </a:rPr>
              <a:t>: </a:t>
            </a:r>
            <a:r>
              <a:rPr lang="en-CA" dirty="0">
                <a:solidFill>
                  <a:srgbClr val="0086B3"/>
                </a:solidFill>
              </a:rPr>
              <a:t>5.0</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"useful"</a:t>
            </a:r>
            <a:r>
              <a:rPr lang="en-CA" dirty="0">
                <a:solidFill>
                  <a:srgbClr val="63A35C"/>
                </a:solidFill>
              </a:rPr>
              <a:t>: </a:t>
            </a:r>
            <a:r>
              <a:rPr lang="en-CA" dirty="0">
                <a:solidFill>
                  <a:srgbClr val="0086B3"/>
                </a:solidFill>
              </a:rPr>
              <a:t>0</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"funny"</a:t>
            </a:r>
            <a:r>
              <a:rPr lang="en-CA" dirty="0">
                <a:solidFill>
                  <a:srgbClr val="63A35C"/>
                </a:solidFill>
              </a:rPr>
              <a:t>: </a:t>
            </a:r>
            <a:r>
              <a:rPr lang="en-CA" dirty="0">
                <a:solidFill>
                  <a:srgbClr val="0086B3"/>
                </a:solidFill>
              </a:rPr>
              <a:t>2</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"cool"</a:t>
            </a:r>
            <a:r>
              <a:rPr lang="en-CA" dirty="0">
                <a:solidFill>
                  <a:srgbClr val="63A35C"/>
                </a:solidFill>
              </a:rPr>
              <a:t>: </a:t>
            </a:r>
            <a:r>
              <a:rPr lang="en-CA" dirty="0">
                <a:solidFill>
                  <a:srgbClr val="0086B3"/>
                </a:solidFill>
              </a:rPr>
              <a:t>0</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"text"</a:t>
            </a:r>
            <a:r>
              <a:rPr lang="en-CA" dirty="0">
                <a:solidFill>
                  <a:srgbClr val="63A35C"/>
                </a:solidFill>
              </a:rPr>
              <a:t>: </a:t>
            </a:r>
            <a:r>
              <a:rPr lang="en-CA" dirty="0">
                <a:solidFill>
                  <a:srgbClr val="183691"/>
                </a:solidFill>
              </a:rPr>
              <a:t>"Loved this tour! I grabbed a </a:t>
            </a:r>
            <a:r>
              <a:rPr lang="en-CA" dirty="0" err="1">
                <a:solidFill>
                  <a:srgbClr val="183691"/>
                </a:solidFill>
              </a:rPr>
              <a:t>groupon</a:t>
            </a:r>
            <a:r>
              <a:rPr lang="en-CA" dirty="0">
                <a:solidFill>
                  <a:srgbClr val="183691"/>
                </a:solidFill>
              </a:rPr>
              <a:t> and the price was great. It was the perfect way to explore New Orleans for someone </a:t>
            </a:r>
            <a:r>
              <a:rPr lang="en-CA" dirty="0" err="1">
                <a:solidFill>
                  <a:srgbClr val="183691"/>
                </a:solidFill>
              </a:rPr>
              <a:t>whod</a:t>
            </a:r>
            <a:r>
              <a:rPr lang="en-CA" dirty="0">
                <a:solidFill>
                  <a:srgbClr val="183691"/>
                </a:solidFill>
              </a:rPr>
              <a:t> never been there before and </a:t>
            </a:r>
            <a:r>
              <a:rPr lang="en-CA" dirty="0" err="1">
                <a:solidFill>
                  <a:srgbClr val="183691"/>
                </a:solidFill>
              </a:rPr>
              <a:t>didnt</a:t>
            </a:r>
            <a:r>
              <a:rPr lang="en-CA" dirty="0">
                <a:solidFill>
                  <a:srgbClr val="183691"/>
                </a:solidFill>
              </a:rPr>
              <a:t> know a lot about the history of the city. Our tour guide had tons of interesting tidbits about the city, and I really enjoyed the experience. Highly recommended tour. I actually thought we were just going to tour through the cemetery, but she took us around the French Quarter for the first hour, and the cemetery for the second half of the tour. </a:t>
            </a:r>
            <a:r>
              <a:rPr lang="en-CA" dirty="0" err="1">
                <a:solidFill>
                  <a:srgbClr val="183691"/>
                </a:solidFill>
              </a:rPr>
              <a:t>Youll</a:t>
            </a:r>
            <a:r>
              <a:rPr lang="en-CA" dirty="0">
                <a:solidFill>
                  <a:srgbClr val="183691"/>
                </a:solidFill>
              </a:rPr>
              <a:t> meet up in front of a grocery store (seems strange at first, but its not terribly hard to find, and </a:t>
            </a:r>
            <a:r>
              <a:rPr lang="en-CA" dirty="0" err="1">
                <a:solidFill>
                  <a:srgbClr val="183691"/>
                </a:solidFill>
              </a:rPr>
              <a:t>itll</a:t>
            </a:r>
            <a:r>
              <a:rPr lang="en-CA" dirty="0">
                <a:solidFill>
                  <a:srgbClr val="183691"/>
                </a:solidFill>
              </a:rPr>
              <a:t> give you a chance to get some water), and </a:t>
            </a:r>
            <a:r>
              <a:rPr lang="en-CA" dirty="0" err="1">
                <a:solidFill>
                  <a:srgbClr val="183691"/>
                </a:solidFill>
              </a:rPr>
              <a:t>youll</a:t>
            </a:r>
            <a:r>
              <a:rPr lang="en-CA" dirty="0">
                <a:solidFill>
                  <a:srgbClr val="183691"/>
                </a:solidFill>
              </a:rPr>
              <a:t> stop at a visitor center part way through the tour for a bathroom break if needed. This tour was one of my favorite parts of my trip!"</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"date"</a:t>
            </a:r>
            <a:r>
              <a:rPr lang="en-CA" dirty="0">
                <a:solidFill>
                  <a:srgbClr val="63A35C"/>
                </a:solidFill>
              </a:rPr>
              <a:t>: </a:t>
            </a:r>
            <a:r>
              <a:rPr lang="en-CA" dirty="0">
                <a:solidFill>
                  <a:srgbClr val="183691"/>
                </a:solidFill>
              </a:rPr>
              <a:t>"2021-01-03 23:21:18"</a:t>
            </a:r>
            <a:br>
              <a:rPr lang="en-CA" dirty="0">
                <a:solidFill>
                  <a:srgbClr val="183691"/>
                </a:solidFill>
              </a:rPr>
            </a:br>
            <a:r>
              <a:rPr lang="en-CA" dirty="0">
                <a:solidFill>
                  <a:srgbClr val="183691"/>
                </a:solidFill>
              </a:rPr>
              <a:t>  </a:t>
            </a:r>
            <a:r>
              <a:rPr lang="en-CA" dirty="0">
                <a:solidFill>
                  <a:srgbClr val="63A35C"/>
                </a:solidFill>
              </a:rPr>
              <a:t>},</a:t>
            </a:r>
            <a:br>
              <a:rPr lang="en-CA" dirty="0">
                <a:solidFill>
                  <a:srgbClr val="63A35C"/>
                </a:solidFill>
              </a:rPr>
            </a:br>
            <a:r>
              <a:rPr lang="en-CA" dirty="0">
                <a:solidFill>
                  <a:srgbClr val="63A35C"/>
                </a:solidFill>
              </a:rPr>
              <a:t>  {</a:t>
            </a:r>
            <a:br>
              <a:rPr lang="en-CA" dirty="0">
                <a:solidFill>
                  <a:srgbClr val="63A35C"/>
                </a:solidFill>
              </a:rPr>
            </a:br>
            <a:r>
              <a:rPr lang="en-CA" dirty="0">
                <a:solidFill>
                  <a:srgbClr val="63A35C"/>
                </a:solidFill>
              </a:rPr>
              <a:t>    </a:t>
            </a:r>
            <a:r>
              <a:rPr lang="en-CA" dirty="0">
                <a:solidFill>
                  <a:srgbClr val="0086B3"/>
                </a:solidFill>
              </a:rPr>
              <a:t>"</a:t>
            </a:r>
            <a:r>
              <a:rPr lang="en-CA" dirty="0" err="1">
                <a:solidFill>
                  <a:srgbClr val="0086B3"/>
                </a:solidFill>
              </a:rPr>
              <a:t>review_id</a:t>
            </a:r>
            <a:r>
              <a:rPr lang="en-CA" dirty="0">
                <a:solidFill>
                  <a:srgbClr val="0086B3"/>
                </a:solidFill>
              </a:rPr>
              <a:t>"</a:t>
            </a:r>
            <a:r>
              <a:rPr lang="en-CA" dirty="0">
                <a:solidFill>
                  <a:srgbClr val="63A35C"/>
                </a:solidFill>
              </a:rPr>
              <a:t>: </a:t>
            </a:r>
            <a:r>
              <a:rPr lang="en-CA" dirty="0">
                <a:solidFill>
                  <a:srgbClr val="183691"/>
                </a:solidFill>
              </a:rPr>
              <a:t>"LHSTtnW3YHCeUkRDGyJOyw"</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a:t>
            </a:r>
            <a:r>
              <a:rPr lang="en-CA" dirty="0" err="1">
                <a:solidFill>
                  <a:srgbClr val="0086B3"/>
                </a:solidFill>
              </a:rPr>
              <a:t>user_id</a:t>
            </a:r>
            <a:r>
              <a:rPr lang="en-CA" dirty="0">
                <a:solidFill>
                  <a:srgbClr val="0086B3"/>
                </a:solidFill>
              </a:rPr>
              <a:t>"</a:t>
            </a:r>
            <a:r>
              <a:rPr lang="en-CA" dirty="0">
                <a:solidFill>
                  <a:srgbClr val="63A35C"/>
                </a:solidFill>
              </a:rPr>
              <a:t>: </a:t>
            </a:r>
            <a:r>
              <a:rPr lang="en-CA" dirty="0">
                <a:solidFill>
                  <a:srgbClr val="183691"/>
                </a:solidFill>
              </a:rPr>
              <a:t>"yfFzsLmaWF2d4Sr0UNbBgg"</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a:t>
            </a:r>
            <a:r>
              <a:rPr lang="en-CA" dirty="0" err="1">
                <a:solidFill>
                  <a:srgbClr val="0086B3"/>
                </a:solidFill>
              </a:rPr>
              <a:t>business_id</a:t>
            </a:r>
            <a:r>
              <a:rPr lang="en-CA" dirty="0">
                <a:solidFill>
                  <a:srgbClr val="0086B3"/>
                </a:solidFill>
              </a:rPr>
              <a:t>"</a:t>
            </a:r>
            <a:r>
              <a:rPr lang="en-CA" dirty="0">
                <a:solidFill>
                  <a:srgbClr val="63A35C"/>
                </a:solidFill>
              </a:rPr>
              <a:t>: </a:t>
            </a:r>
            <a:r>
              <a:rPr lang="en-CA" dirty="0">
                <a:solidFill>
                  <a:srgbClr val="183691"/>
                </a:solidFill>
              </a:rPr>
              <a:t>"_ZeMknuYdlQcUqng_Im3yg"</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"stars"</a:t>
            </a:r>
            <a:r>
              <a:rPr lang="en-CA" dirty="0">
                <a:solidFill>
                  <a:srgbClr val="63A35C"/>
                </a:solidFill>
              </a:rPr>
              <a:t>: </a:t>
            </a:r>
            <a:r>
              <a:rPr lang="en-CA" dirty="0">
                <a:solidFill>
                  <a:srgbClr val="0086B3"/>
                </a:solidFill>
              </a:rPr>
              <a:t>5.0</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"useful"</a:t>
            </a:r>
            <a:r>
              <a:rPr lang="en-CA" dirty="0">
                <a:solidFill>
                  <a:srgbClr val="63A35C"/>
                </a:solidFill>
              </a:rPr>
              <a:t>: </a:t>
            </a:r>
            <a:r>
              <a:rPr lang="en-CA" dirty="0">
                <a:solidFill>
                  <a:srgbClr val="0086B3"/>
                </a:solidFill>
              </a:rPr>
              <a:t>2</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"funny"</a:t>
            </a:r>
            <a:r>
              <a:rPr lang="en-CA" dirty="0">
                <a:solidFill>
                  <a:srgbClr val="63A35C"/>
                </a:solidFill>
              </a:rPr>
              <a:t>: </a:t>
            </a:r>
            <a:r>
              <a:rPr lang="en-CA" dirty="0">
                <a:solidFill>
                  <a:srgbClr val="0086B3"/>
                </a:solidFill>
              </a:rPr>
              <a:t>0</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"cool"</a:t>
            </a:r>
            <a:r>
              <a:rPr lang="en-CA" dirty="0">
                <a:solidFill>
                  <a:srgbClr val="63A35C"/>
                </a:solidFill>
              </a:rPr>
              <a:t>: </a:t>
            </a:r>
            <a:r>
              <a:rPr lang="en-CA" dirty="0">
                <a:solidFill>
                  <a:srgbClr val="0086B3"/>
                </a:solidFill>
              </a:rPr>
              <a:t>0</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"text"</a:t>
            </a:r>
            <a:r>
              <a:rPr lang="en-CA" dirty="0">
                <a:solidFill>
                  <a:srgbClr val="63A35C"/>
                </a:solidFill>
              </a:rPr>
              <a:t>: </a:t>
            </a:r>
            <a:r>
              <a:rPr lang="en-CA" dirty="0">
                <a:solidFill>
                  <a:srgbClr val="183691"/>
                </a:solidFill>
              </a:rPr>
              <a:t>"Amazingly amazing wings and homemade bleu cheese. Had the ribeye: tender, perfectly prepared, delicious. Nice selection of craft beers. Would DEFINITELY recommend checking out this hidden gem."</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"date"</a:t>
            </a:r>
            <a:r>
              <a:rPr lang="en-CA" dirty="0">
                <a:solidFill>
                  <a:srgbClr val="63A35C"/>
                </a:solidFill>
              </a:rPr>
              <a:t>: </a:t>
            </a:r>
            <a:r>
              <a:rPr lang="en-CA" dirty="0">
                <a:solidFill>
                  <a:srgbClr val="183691"/>
                </a:solidFill>
              </a:rPr>
              <a:t>"2021-08-07 02:29:16"</a:t>
            </a:r>
            <a:br>
              <a:rPr lang="en-CA" dirty="0">
                <a:solidFill>
                  <a:srgbClr val="183691"/>
                </a:solidFill>
              </a:rPr>
            </a:br>
            <a:r>
              <a:rPr lang="en-CA" dirty="0">
                <a:solidFill>
                  <a:srgbClr val="183691"/>
                </a:solidFill>
              </a:rPr>
              <a:t>  </a:t>
            </a:r>
            <a:r>
              <a:rPr lang="en-CA" dirty="0">
                <a:solidFill>
                  <a:srgbClr val="63A35C"/>
                </a:solidFill>
              </a:rPr>
              <a:t>},</a:t>
            </a:r>
            <a:br>
              <a:rPr lang="en-CA" dirty="0">
                <a:solidFill>
                  <a:srgbClr val="63A35C"/>
                </a:solidFill>
              </a:rPr>
            </a:br>
            <a:r>
              <a:rPr lang="en-CA" dirty="0">
                <a:solidFill>
                  <a:srgbClr val="63A35C"/>
                </a:solidFill>
              </a:rPr>
              <a:t>  {</a:t>
            </a:r>
            <a:br>
              <a:rPr lang="en-CA" dirty="0">
                <a:solidFill>
                  <a:srgbClr val="63A35C"/>
                </a:solidFill>
              </a:rPr>
            </a:br>
            <a:r>
              <a:rPr lang="en-CA" dirty="0">
                <a:solidFill>
                  <a:srgbClr val="63A35C"/>
                </a:solidFill>
              </a:rPr>
              <a:t>    </a:t>
            </a:r>
            <a:r>
              <a:rPr lang="en-CA" dirty="0">
                <a:solidFill>
                  <a:srgbClr val="0086B3"/>
                </a:solidFill>
              </a:rPr>
              <a:t>"</a:t>
            </a:r>
            <a:r>
              <a:rPr lang="en-CA" dirty="0" err="1">
                <a:solidFill>
                  <a:srgbClr val="0086B3"/>
                </a:solidFill>
              </a:rPr>
              <a:t>review_id</a:t>
            </a:r>
            <a:r>
              <a:rPr lang="en-CA" dirty="0">
                <a:solidFill>
                  <a:srgbClr val="0086B3"/>
                </a:solidFill>
              </a:rPr>
              <a:t>"</a:t>
            </a:r>
            <a:r>
              <a:rPr lang="en-CA" dirty="0">
                <a:solidFill>
                  <a:srgbClr val="63A35C"/>
                </a:solidFill>
              </a:rPr>
              <a:t>: </a:t>
            </a:r>
            <a:r>
              <a:rPr lang="en-CA" dirty="0">
                <a:solidFill>
                  <a:srgbClr val="183691"/>
                </a:solidFill>
              </a:rPr>
              <a:t>"B5XSoSG3SfvQGtKEGQ1tSQ"</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a:t>
            </a:r>
            <a:r>
              <a:rPr lang="en-CA" dirty="0" err="1">
                <a:solidFill>
                  <a:srgbClr val="0086B3"/>
                </a:solidFill>
              </a:rPr>
              <a:t>user_id</a:t>
            </a:r>
            <a:r>
              <a:rPr lang="en-CA" dirty="0">
                <a:solidFill>
                  <a:srgbClr val="0086B3"/>
                </a:solidFill>
              </a:rPr>
              <a:t>"</a:t>
            </a:r>
            <a:r>
              <a:rPr lang="en-CA" dirty="0">
                <a:solidFill>
                  <a:srgbClr val="63A35C"/>
                </a:solidFill>
              </a:rPr>
              <a:t>: </a:t>
            </a:r>
            <a:r>
              <a:rPr lang="en-CA" dirty="0">
                <a:solidFill>
                  <a:srgbClr val="183691"/>
                </a:solidFill>
              </a:rPr>
              <a:t>"</a:t>
            </a:r>
            <a:r>
              <a:rPr lang="en-CA" dirty="0" err="1">
                <a:solidFill>
                  <a:srgbClr val="183691"/>
                </a:solidFill>
              </a:rPr>
              <a:t>wSTuiTk-sKNdcFyprzZAjg</a:t>
            </a:r>
            <a:r>
              <a:rPr lang="en-CA" dirty="0">
                <a:solidFill>
                  <a:srgbClr val="183691"/>
                </a:solidFill>
              </a:rPr>
              <a:t>"</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a:t>
            </a:r>
            <a:r>
              <a:rPr lang="en-CA" dirty="0" err="1">
                <a:solidFill>
                  <a:srgbClr val="0086B3"/>
                </a:solidFill>
              </a:rPr>
              <a:t>business_id</a:t>
            </a:r>
            <a:r>
              <a:rPr lang="en-CA" dirty="0">
                <a:solidFill>
                  <a:srgbClr val="0086B3"/>
                </a:solidFill>
              </a:rPr>
              <a:t>"</a:t>
            </a:r>
            <a:r>
              <a:rPr lang="en-CA" dirty="0">
                <a:solidFill>
                  <a:srgbClr val="63A35C"/>
                </a:solidFill>
              </a:rPr>
              <a:t>: </a:t>
            </a:r>
            <a:r>
              <a:rPr lang="en-CA" dirty="0">
                <a:solidFill>
                  <a:srgbClr val="183691"/>
                </a:solidFill>
              </a:rPr>
              <a:t>"k0hlBqXX-Bt0vf1op7Jr1w"</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"stars"</a:t>
            </a:r>
            <a:r>
              <a:rPr lang="en-CA" dirty="0">
                <a:solidFill>
                  <a:srgbClr val="63A35C"/>
                </a:solidFill>
              </a:rPr>
              <a:t>: </a:t>
            </a:r>
            <a:r>
              <a:rPr lang="en-CA" dirty="0">
                <a:solidFill>
                  <a:srgbClr val="0086B3"/>
                </a:solidFill>
              </a:rPr>
              <a:t>3.0</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"useful"</a:t>
            </a:r>
            <a:r>
              <a:rPr lang="en-CA" dirty="0">
                <a:solidFill>
                  <a:srgbClr val="63A35C"/>
                </a:solidFill>
              </a:rPr>
              <a:t>: </a:t>
            </a:r>
            <a:r>
              <a:rPr lang="en-CA" dirty="0">
                <a:solidFill>
                  <a:srgbClr val="0086B3"/>
                </a:solidFill>
              </a:rPr>
              <a:t>1</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"funny"</a:t>
            </a:r>
            <a:r>
              <a:rPr lang="en-CA" dirty="0">
                <a:solidFill>
                  <a:srgbClr val="63A35C"/>
                </a:solidFill>
              </a:rPr>
              <a:t>: </a:t>
            </a:r>
            <a:r>
              <a:rPr lang="en-CA" dirty="0">
                <a:solidFill>
                  <a:srgbClr val="0086B3"/>
                </a:solidFill>
              </a:rPr>
              <a:t>1</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"cool"</a:t>
            </a:r>
            <a:r>
              <a:rPr lang="en-CA" dirty="0">
                <a:solidFill>
                  <a:srgbClr val="63A35C"/>
                </a:solidFill>
              </a:rPr>
              <a:t>: </a:t>
            </a:r>
            <a:r>
              <a:rPr lang="en-CA" dirty="0">
                <a:solidFill>
                  <a:srgbClr val="0086B3"/>
                </a:solidFill>
              </a:rPr>
              <a:t>0</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"text"</a:t>
            </a:r>
            <a:r>
              <a:rPr lang="en-CA" dirty="0">
                <a:solidFill>
                  <a:srgbClr val="63A35C"/>
                </a:solidFill>
              </a:rPr>
              <a:t>: </a:t>
            </a:r>
            <a:r>
              <a:rPr lang="en-CA" dirty="0">
                <a:solidFill>
                  <a:srgbClr val="183691"/>
                </a:solidFill>
              </a:rPr>
              <a:t>"This easter instead of going to Lopez Lake we went to Los Padres National Forest which is really pretty but if you go to white rock the staff needs to cut down all the dead grass that invades the rock and the water. I would wish the staff would also clean or get rid of the dead grass </a:t>
            </a:r>
            <a:r>
              <a:rPr lang="en-CA" dirty="0" err="1">
                <a:solidFill>
                  <a:srgbClr val="183691"/>
                </a:solidFill>
              </a:rPr>
              <a:t>thats</a:t>
            </a:r>
            <a:r>
              <a:rPr lang="en-CA" dirty="0">
                <a:solidFill>
                  <a:srgbClr val="183691"/>
                </a:solidFill>
              </a:rPr>
              <a:t> also living by the water. The water is really green and dirty. Los padres national forest staff need to work hard to maintain this forest looking pretty and not like a dumpster. Even Cachuma lake looks like they put a bit more effort."</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"date"</a:t>
            </a:r>
            <a:r>
              <a:rPr lang="en-CA" dirty="0">
                <a:solidFill>
                  <a:srgbClr val="63A35C"/>
                </a:solidFill>
              </a:rPr>
              <a:t>: </a:t>
            </a:r>
            <a:r>
              <a:rPr lang="en-CA" dirty="0">
                <a:solidFill>
                  <a:srgbClr val="183691"/>
                </a:solidFill>
              </a:rPr>
              <a:t>"2022-04-14 22:46:33"</a:t>
            </a:r>
            <a:br>
              <a:rPr lang="en-CA" dirty="0">
                <a:solidFill>
                  <a:srgbClr val="183691"/>
                </a:solidFill>
              </a:rPr>
            </a:br>
            <a:r>
              <a:rPr lang="en-CA" dirty="0">
                <a:solidFill>
                  <a:srgbClr val="183691"/>
                </a:solidFill>
              </a:rPr>
              <a:t>  </a:t>
            </a:r>
            <a:r>
              <a:rPr lang="en-CA" dirty="0">
                <a:solidFill>
                  <a:srgbClr val="63A35C"/>
                </a:solidFill>
              </a:rPr>
              <a:t>},</a:t>
            </a:r>
            <a:br>
              <a:rPr lang="en-CA" dirty="0">
                <a:solidFill>
                  <a:srgbClr val="63A35C"/>
                </a:solidFill>
              </a:rPr>
            </a:br>
            <a:r>
              <a:rPr lang="en-CA" dirty="0">
                <a:solidFill>
                  <a:srgbClr val="63A35C"/>
                </a:solidFill>
              </a:rPr>
              <a:t>  {</a:t>
            </a:r>
            <a:br>
              <a:rPr lang="en-CA" dirty="0">
                <a:solidFill>
                  <a:srgbClr val="63A35C"/>
                </a:solidFill>
              </a:rPr>
            </a:br>
            <a:r>
              <a:rPr lang="en-CA" dirty="0">
                <a:solidFill>
                  <a:srgbClr val="63A35C"/>
                </a:solidFill>
              </a:rPr>
              <a:t>    </a:t>
            </a:r>
            <a:r>
              <a:rPr lang="en-CA" dirty="0">
                <a:solidFill>
                  <a:srgbClr val="0086B3"/>
                </a:solidFill>
              </a:rPr>
              <a:t>"</a:t>
            </a:r>
            <a:r>
              <a:rPr lang="en-CA" dirty="0" err="1">
                <a:solidFill>
                  <a:srgbClr val="0086B3"/>
                </a:solidFill>
              </a:rPr>
              <a:t>review_id</a:t>
            </a:r>
            <a:r>
              <a:rPr lang="en-CA" dirty="0">
                <a:solidFill>
                  <a:srgbClr val="0086B3"/>
                </a:solidFill>
              </a:rPr>
              <a:t>"</a:t>
            </a:r>
            <a:r>
              <a:rPr lang="en-CA" dirty="0">
                <a:solidFill>
                  <a:srgbClr val="63A35C"/>
                </a:solidFill>
              </a:rPr>
              <a:t>: </a:t>
            </a:r>
            <a:r>
              <a:rPr lang="en-CA" dirty="0">
                <a:solidFill>
                  <a:srgbClr val="183691"/>
                </a:solidFill>
              </a:rPr>
              <a:t>"gebiRewfieSdtt17PTW6Zg"</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a:t>
            </a:r>
            <a:r>
              <a:rPr lang="en-CA" dirty="0" err="1">
                <a:solidFill>
                  <a:srgbClr val="0086B3"/>
                </a:solidFill>
              </a:rPr>
              <a:t>user_id</a:t>
            </a:r>
            <a:r>
              <a:rPr lang="en-CA" dirty="0">
                <a:solidFill>
                  <a:srgbClr val="0086B3"/>
                </a:solidFill>
              </a:rPr>
              <a:t>"</a:t>
            </a:r>
            <a:r>
              <a:rPr lang="en-CA" dirty="0">
                <a:solidFill>
                  <a:srgbClr val="63A35C"/>
                </a:solidFill>
              </a:rPr>
              <a:t>: </a:t>
            </a:r>
            <a:r>
              <a:rPr lang="en-CA" dirty="0">
                <a:solidFill>
                  <a:srgbClr val="183691"/>
                </a:solidFill>
              </a:rPr>
              <a:t>"59MxRhNVhU9MYndMkz0wtw"</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a:t>
            </a:r>
            <a:r>
              <a:rPr lang="en-CA" dirty="0" err="1">
                <a:solidFill>
                  <a:srgbClr val="0086B3"/>
                </a:solidFill>
              </a:rPr>
              <a:t>business_id</a:t>
            </a:r>
            <a:r>
              <a:rPr lang="en-CA" dirty="0">
                <a:solidFill>
                  <a:srgbClr val="0086B3"/>
                </a:solidFill>
              </a:rPr>
              <a:t>"</a:t>
            </a:r>
            <a:r>
              <a:rPr lang="en-CA" dirty="0">
                <a:solidFill>
                  <a:srgbClr val="63A35C"/>
                </a:solidFill>
              </a:rPr>
              <a:t>: </a:t>
            </a:r>
            <a:r>
              <a:rPr lang="en-CA" dirty="0">
                <a:solidFill>
                  <a:srgbClr val="183691"/>
                </a:solidFill>
              </a:rPr>
              <a:t>"pUycOfUwM8vqX7KjRRhUEA"</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"stars"</a:t>
            </a:r>
            <a:r>
              <a:rPr lang="en-CA" dirty="0">
                <a:solidFill>
                  <a:srgbClr val="63A35C"/>
                </a:solidFill>
              </a:rPr>
              <a:t>: </a:t>
            </a:r>
            <a:r>
              <a:rPr lang="en-CA" dirty="0">
                <a:solidFill>
                  <a:srgbClr val="0086B3"/>
                </a:solidFill>
              </a:rPr>
              <a:t>3.0</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"useful"</a:t>
            </a:r>
            <a:r>
              <a:rPr lang="en-CA" dirty="0">
                <a:solidFill>
                  <a:srgbClr val="63A35C"/>
                </a:solidFill>
              </a:rPr>
              <a:t>: </a:t>
            </a:r>
            <a:r>
              <a:rPr lang="en-CA" dirty="0">
                <a:solidFill>
                  <a:srgbClr val="0086B3"/>
                </a:solidFill>
              </a:rPr>
              <a:t>0</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"funny"</a:t>
            </a:r>
            <a:r>
              <a:rPr lang="en-CA" dirty="0">
                <a:solidFill>
                  <a:srgbClr val="63A35C"/>
                </a:solidFill>
              </a:rPr>
              <a:t>: </a:t>
            </a:r>
            <a:r>
              <a:rPr lang="en-CA" dirty="0">
                <a:solidFill>
                  <a:srgbClr val="0086B3"/>
                </a:solidFill>
              </a:rPr>
              <a:t>0</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"cool"</a:t>
            </a:r>
            <a:r>
              <a:rPr lang="en-CA" dirty="0">
                <a:solidFill>
                  <a:srgbClr val="63A35C"/>
                </a:solidFill>
              </a:rPr>
              <a:t>: </a:t>
            </a:r>
            <a:r>
              <a:rPr lang="en-CA" dirty="0">
                <a:solidFill>
                  <a:srgbClr val="0086B3"/>
                </a:solidFill>
              </a:rPr>
              <a:t>0</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"text"</a:t>
            </a:r>
            <a:r>
              <a:rPr lang="en-CA" dirty="0">
                <a:solidFill>
                  <a:srgbClr val="63A35C"/>
                </a:solidFill>
              </a:rPr>
              <a:t>: </a:t>
            </a:r>
            <a:r>
              <a:rPr lang="en-CA" dirty="0">
                <a:solidFill>
                  <a:srgbClr val="183691"/>
                </a:solidFill>
              </a:rPr>
              <a:t>"Had a party of 6 here for hibachi. Our waitress brought our separate sushi orders on one plate so we </a:t>
            </a:r>
            <a:r>
              <a:rPr lang="en-CA" dirty="0" err="1">
                <a:solidFill>
                  <a:srgbClr val="183691"/>
                </a:solidFill>
              </a:rPr>
              <a:t>couldnt</a:t>
            </a:r>
            <a:r>
              <a:rPr lang="en-CA" dirty="0">
                <a:solidFill>
                  <a:srgbClr val="183691"/>
                </a:solidFill>
              </a:rPr>
              <a:t> really tell </a:t>
            </a:r>
            <a:r>
              <a:rPr lang="en-CA" dirty="0" err="1">
                <a:solidFill>
                  <a:srgbClr val="183691"/>
                </a:solidFill>
              </a:rPr>
              <a:t>whos</a:t>
            </a:r>
            <a:r>
              <a:rPr lang="en-CA" dirty="0">
                <a:solidFill>
                  <a:srgbClr val="183691"/>
                </a:solidFill>
              </a:rPr>
              <a:t> was </a:t>
            </a:r>
            <a:r>
              <a:rPr lang="en-CA" dirty="0" err="1">
                <a:solidFill>
                  <a:srgbClr val="183691"/>
                </a:solidFill>
              </a:rPr>
              <a:t>whos</a:t>
            </a:r>
            <a:r>
              <a:rPr lang="en-CA" dirty="0">
                <a:solidFill>
                  <a:srgbClr val="183691"/>
                </a:solidFill>
              </a:rPr>
              <a:t> and forgot several items on an order. I understand making mistakes but the </a:t>
            </a:r>
            <a:r>
              <a:rPr lang="en-CA" dirty="0" err="1">
                <a:solidFill>
                  <a:srgbClr val="183691"/>
                </a:solidFill>
              </a:rPr>
              <a:t>restaraunt</a:t>
            </a:r>
            <a:r>
              <a:rPr lang="en-CA" dirty="0">
                <a:solidFill>
                  <a:srgbClr val="183691"/>
                </a:solidFill>
              </a:rPr>
              <a:t> was really quiet so we were kind of surprised. Usually hibachi is a fun lively experience and our  cook  said maybe three words, but he cooked very well his name was Francisco. Service was fishy, food was pretty good, and </a:t>
            </a:r>
            <a:r>
              <a:rPr lang="en-CA" dirty="0" err="1">
                <a:solidFill>
                  <a:srgbClr val="183691"/>
                </a:solidFill>
              </a:rPr>
              <a:t>im</a:t>
            </a:r>
            <a:r>
              <a:rPr lang="en-CA" dirty="0">
                <a:solidFill>
                  <a:srgbClr val="183691"/>
                </a:solidFill>
              </a:rPr>
              <a:t> hoping it was just an off night here. But for the money I </a:t>
            </a:r>
            <a:r>
              <a:rPr lang="en-CA" dirty="0" err="1">
                <a:solidFill>
                  <a:srgbClr val="183691"/>
                </a:solidFill>
              </a:rPr>
              <a:t>wouldnt</a:t>
            </a:r>
            <a:r>
              <a:rPr lang="en-CA" dirty="0">
                <a:solidFill>
                  <a:srgbClr val="183691"/>
                </a:solidFill>
              </a:rPr>
              <a:t> go back."</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"date"</a:t>
            </a:r>
            <a:r>
              <a:rPr lang="en-CA" dirty="0">
                <a:solidFill>
                  <a:srgbClr val="63A35C"/>
                </a:solidFill>
              </a:rPr>
              <a:t>: </a:t>
            </a:r>
            <a:r>
              <a:rPr lang="en-CA" dirty="0">
                <a:solidFill>
                  <a:srgbClr val="183691"/>
                </a:solidFill>
              </a:rPr>
              <a:t>"2016-07-25 07:31:06"</a:t>
            </a:r>
            <a:br>
              <a:rPr lang="en-CA" dirty="0">
                <a:solidFill>
                  <a:srgbClr val="183691"/>
                </a:solidFill>
              </a:rPr>
            </a:br>
            <a:r>
              <a:rPr lang="en-CA" dirty="0">
                <a:solidFill>
                  <a:srgbClr val="183691"/>
                </a:solidFill>
              </a:rPr>
              <a:t>  </a:t>
            </a:r>
            <a:r>
              <a:rPr lang="en-CA" dirty="0">
                <a:solidFill>
                  <a:srgbClr val="63A35C"/>
                </a:solidFill>
              </a:rPr>
              <a:t>},</a:t>
            </a:r>
            <a:br>
              <a:rPr lang="en-CA" dirty="0">
                <a:solidFill>
                  <a:srgbClr val="63A35C"/>
                </a:solidFill>
              </a:rPr>
            </a:br>
            <a:r>
              <a:rPr lang="en-CA" dirty="0"/>
              <a:t> </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a:t>
            </a:r>
            <a:r>
              <a:rPr lang="en-CA" dirty="0" err="1">
                <a:solidFill>
                  <a:srgbClr val="0086B3"/>
                </a:solidFill>
              </a:rPr>
              <a:t>review_id</a:t>
            </a:r>
            <a:r>
              <a:rPr lang="en-CA" dirty="0">
                <a:solidFill>
                  <a:srgbClr val="0086B3"/>
                </a:solidFill>
              </a:rPr>
              <a:t>"</a:t>
            </a:r>
            <a:r>
              <a:rPr lang="en-CA" dirty="0">
                <a:solidFill>
                  <a:srgbClr val="63A35C"/>
                </a:solidFill>
              </a:rPr>
              <a:t>: </a:t>
            </a:r>
            <a:r>
              <a:rPr lang="en-CA" dirty="0">
                <a:solidFill>
                  <a:srgbClr val="183691"/>
                </a:solidFill>
              </a:rPr>
              <a:t>"be02921c1ccd4c5dabdc63bd29f3bd35"</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a:t>
            </a:r>
            <a:r>
              <a:rPr lang="en-CA" dirty="0" err="1">
                <a:solidFill>
                  <a:srgbClr val="0086B3"/>
                </a:solidFill>
              </a:rPr>
              <a:t>user_id</a:t>
            </a:r>
            <a:r>
              <a:rPr lang="en-CA" dirty="0">
                <a:solidFill>
                  <a:srgbClr val="0086B3"/>
                </a:solidFill>
              </a:rPr>
              <a:t>"</a:t>
            </a:r>
            <a:r>
              <a:rPr lang="en-CA" dirty="0">
                <a:solidFill>
                  <a:srgbClr val="63A35C"/>
                </a:solidFill>
              </a:rPr>
              <a:t>: </a:t>
            </a:r>
            <a:r>
              <a:rPr lang="en-CA" dirty="0">
                <a:solidFill>
                  <a:srgbClr val="183691"/>
                </a:solidFill>
              </a:rPr>
              <a:t>"0dea283273fa4f40ac12ea210994d5f8"</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a:t>
            </a:r>
            <a:r>
              <a:rPr lang="en-CA" dirty="0" err="1">
                <a:solidFill>
                  <a:srgbClr val="0086B3"/>
                </a:solidFill>
              </a:rPr>
              <a:t>business_id</a:t>
            </a:r>
            <a:r>
              <a:rPr lang="en-CA" dirty="0">
                <a:solidFill>
                  <a:srgbClr val="0086B3"/>
                </a:solidFill>
              </a:rPr>
              <a:t>"</a:t>
            </a:r>
            <a:r>
              <a:rPr lang="en-CA" dirty="0">
                <a:solidFill>
                  <a:srgbClr val="63A35C"/>
                </a:solidFill>
              </a:rPr>
              <a:t>: </a:t>
            </a:r>
            <a:r>
              <a:rPr lang="en-CA" dirty="0">
                <a:solidFill>
                  <a:srgbClr val="183691"/>
                </a:solidFill>
              </a:rPr>
              <a:t>"41189bbb4fb446a586b0d69aba01d39b"</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"stars"</a:t>
            </a:r>
            <a:r>
              <a:rPr lang="en-CA" dirty="0">
                <a:solidFill>
                  <a:srgbClr val="63A35C"/>
                </a:solidFill>
              </a:rPr>
              <a:t>: </a:t>
            </a:r>
            <a:r>
              <a:rPr lang="en-CA" dirty="0">
                <a:solidFill>
                  <a:srgbClr val="0086B3"/>
                </a:solidFill>
              </a:rPr>
              <a:t>5.0</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"useful"</a:t>
            </a:r>
            <a:r>
              <a:rPr lang="en-CA" dirty="0">
                <a:solidFill>
                  <a:srgbClr val="63A35C"/>
                </a:solidFill>
              </a:rPr>
              <a:t>: </a:t>
            </a:r>
            <a:r>
              <a:rPr lang="en-CA" dirty="0">
                <a:solidFill>
                  <a:srgbClr val="0086B3"/>
                </a:solidFill>
              </a:rPr>
              <a:t>1</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"funny"</a:t>
            </a:r>
            <a:r>
              <a:rPr lang="en-CA" dirty="0">
                <a:solidFill>
                  <a:srgbClr val="63A35C"/>
                </a:solidFill>
              </a:rPr>
              <a:t>: </a:t>
            </a:r>
            <a:r>
              <a:rPr lang="en-CA" dirty="0">
                <a:solidFill>
                  <a:srgbClr val="0086B3"/>
                </a:solidFill>
              </a:rPr>
              <a:t>0</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"cool"</a:t>
            </a:r>
            <a:r>
              <a:rPr lang="en-CA" dirty="0">
                <a:solidFill>
                  <a:srgbClr val="63A35C"/>
                </a:solidFill>
              </a:rPr>
              <a:t>: </a:t>
            </a:r>
            <a:r>
              <a:rPr lang="en-CA" dirty="0">
                <a:solidFill>
                  <a:srgbClr val="0086B3"/>
                </a:solidFill>
              </a:rPr>
              <a:t>0</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"text"</a:t>
            </a:r>
            <a:r>
              <a:rPr lang="en-CA" dirty="0">
                <a:solidFill>
                  <a:srgbClr val="63A35C"/>
                </a:solidFill>
              </a:rPr>
              <a:t>: </a:t>
            </a:r>
            <a:r>
              <a:rPr lang="en-CA" dirty="0">
                <a:solidFill>
                  <a:srgbClr val="183691"/>
                </a:solidFill>
              </a:rPr>
              <a:t>"They have the absolute best pizza on this entire planet. Gooey and greasy, without the soggy crust, they are allergy friendly and know what is in all their ingredients and their dough!"</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"date"</a:t>
            </a:r>
            <a:r>
              <a:rPr lang="en-CA" dirty="0">
                <a:solidFill>
                  <a:srgbClr val="63A35C"/>
                </a:solidFill>
              </a:rPr>
              <a:t>: </a:t>
            </a:r>
            <a:r>
              <a:rPr lang="en-CA" dirty="0">
                <a:solidFill>
                  <a:srgbClr val="183691"/>
                </a:solidFill>
              </a:rPr>
              <a:t>"2022-04-14 07:31:06"</a:t>
            </a:r>
            <a:br>
              <a:rPr lang="en-CA" dirty="0">
                <a:solidFill>
                  <a:srgbClr val="183691"/>
                </a:solidFill>
              </a:rPr>
            </a:br>
            <a:r>
              <a:rPr lang="en-CA" dirty="0">
                <a:solidFill>
                  <a:srgbClr val="183691"/>
                </a:solidFill>
              </a:rPr>
              <a:t>  </a:t>
            </a:r>
            <a:r>
              <a:rPr lang="en-CA" dirty="0">
                <a:solidFill>
                  <a:srgbClr val="63A35C"/>
                </a:solidFill>
              </a:rPr>
              <a:t>}</a:t>
            </a:r>
            <a:br>
              <a:rPr lang="en-CA" dirty="0">
                <a:solidFill>
                  <a:srgbClr val="63A35C"/>
                </a:solidFill>
              </a:rPr>
            </a:br>
            <a:r>
              <a:rPr lang="en-CA" dirty="0">
                <a:solidFill>
                  <a:srgbClr val="63A35C"/>
                </a:solidFill>
              </a:rPr>
              <a:t>]</a:t>
            </a:r>
            <a:endParaRPr lang="en-US" dirty="0"/>
          </a:p>
        </p:txBody>
      </p:sp>
      <p:pic>
        <p:nvPicPr>
          <p:cNvPr id="17" name="!!DAIS_footer">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 y="6368489"/>
            <a:ext cx="12188825" cy="489511"/>
          </a:xfrm>
          <a:prstGeom prst="rect">
            <a:avLst/>
          </a:prstGeom>
        </p:spPr>
      </p:pic>
      <p:pic>
        <p:nvPicPr>
          <p:cNvPr id="23" name="!!header">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0" y="-1"/>
            <a:ext cx="12188824" cy="391085"/>
          </a:xfrm>
          <a:prstGeom prst="rect">
            <a:avLst/>
          </a:prstGeom>
        </p:spPr>
      </p:pic>
      <p:sp>
        <p:nvSpPr>
          <p:cNvPr id="7" name="Rectangle 6">
            <a:extLst>
              <a:ext uri="{FF2B5EF4-FFF2-40B4-BE49-F238E27FC236}">
                <a16:creationId xmlns:a16="http://schemas.microsoft.com/office/drawing/2014/main" id="{A1B82869-AD64-7476-9861-D3D39C1D88AF}"/>
              </a:ext>
            </a:extLst>
          </p:cNvPr>
          <p:cNvSpPr/>
          <p:nvPr/>
        </p:nvSpPr>
        <p:spPr>
          <a:xfrm>
            <a:off x="717866" y="3347358"/>
            <a:ext cx="10655113" cy="2596936"/>
          </a:xfrm>
          <a:prstGeom prst="rect">
            <a:avLst/>
          </a:prstGeom>
          <a:noFill/>
          <a:ln w="38100">
            <a:solidFill>
              <a:schemeClr val="accent1">
                <a:alpha val="51373"/>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7397888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show="0">
  <p:cSld>
    <p:bg>
      <p:bgPr>
        <a:solidFill>
          <a:srgbClr val="BFE7F0"/>
        </a:solidFill>
        <a:effectLst/>
      </p:bgPr>
    </p:bg>
    <p:spTree>
      <p:nvGrpSpPr>
        <p:cNvPr id="1" name="Shape 888"/>
        <p:cNvGrpSpPr/>
        <p:nvPr/>
      </p:nvGrpSpPr>
      <p:grpSpPr>
        <a:xfrm>
          <a:off x="0" y="0"/>
          <a:ext cx="0" cy="0"/>
          <a:chOff x="0" y="0"/>
          <a:chExt cx="0" cy="0"/>
        </a:xfrm>
      </p:grpSpPr>
      <p:sp>
        <p:nvSpPr>
          <p:cNvPr id="14" name="!!mobile_reviews">
            <a:extLst>
              <a:ext uri="{FF2B5EF4-FFF2-40B4-BE49-F238E27FC236}">
                <a16:creationId xmlns:a16="http://schemas.microsoft.com/office/drawing/2014/main" id="{0A0C42FE-DCBF-2BB1-40B1-A4380CE72E4C}"/>
              </a:ext>
            </a:extLst>
          </p:cNvPr>
          <p:cNvSpPr/>
          <p:nvPr/>
        </p:nvSpPr>
        <p:spPr>
          <a:xfrm>
            <a:off x="644408" y="-26670385"/>
            <a:ext cx="10802031" cy="33055203"/>
          </a:xfrm>
          <a:prstGeom prst="rect">
            <a:avLst/>
          </a:prstGeom>
          <a:solidFill>
            <a:schemeClr val="bg1"/>
          </a:solidFill>
        </p:spPr>
        <p:txBody>
          <a:bodyPr wrap="square">
            <a:spAutoFit/>
          </a:bodyPr>
          <a:lstStyle/>
          <a:p>
            <a:r>
              <a:rPr lang="en-CA" dirty="0">
                <a:solidFill>
                  <a:srgbClr val="63A35C"/>
                </a:solidFill>
              </a:rPr>
              <a:t>[</a:t>
            </a:r>
            <a:br>
              <a:rPr lang="en-CA" dirty="0">
                <a:solidFill>
                  <a:srgbClr val="63A35C"/>
                </a:solidFill>
              </a:rPr>
            </a:br>
            <a:r>
              <a:rPr lang="en-CA" dirty="0">
                <a:solidFill>
                  <a:srgbClr val="63A35C"/>
                </a:solidFill>
              </a:rPr>
              <a:t>  {</a:t>
            </a:r>
            <a:br>
              <a:rPr lang="en-CA" dirty="0">
                <a:solidFill>
                  <a:srgbClr val="63A35C"/>
                </a:solidFill>
              </a:rPr>
            </a:br>
            <a:r>
              <a:rPr lang="en-CA" dirty="0">
                <a:solidFill>
                  <a:srgbClr val="63A35C"/>
                </a:solidFill>
              </a:rPr>
              <a:t>    </a:t>
            </a:r>
            <a:r>
              <a:rPr lang="en-CA" dirty="0">
                <a:solidFill>
                  <a:srgbClr val="0086B3"/>
                </a:solidFill>
              </a:rPr>
              <a:t>"</a:t>
            </a:r>
            <a:r>
              <a:rPr lang="en-CA" dirty="0" err="1">
                <a:solidFill>
                  <a:srgbClr val="0086B3"/>
                </a:solidFill>
              </a:rPr>
              <a:t>review_id</a:t>
            </a:r>
            <a:r>
              <a:rPr lang="en-CA" dirty="0">
                <a:solidFill>
                  <a:srgbClr val="0086B3"/>
                </a:solidFill>
              </a:rPr>
              <a:t>"</a:t>
            </a:r>
            <a:r>
              <a:rPr lang="en-CA" dirty="0">
                <a:solidFill>
                  <a:srgbClr val="63A35C"/>
                </a:solidFill>
              </a:rPr>
              <a:t>: </a:t>
            </a:r>
            <a:r>
              <a:rPr lang="en-CA" dirty="0">
                <a:solidFill>
                  <a:srgbClr val="183691"/>
                </a:solidFill>
              </a:rPr>
              <a:t>"XQfwVwDr-v0ZS3_CbbE5Xw"</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a:t>
            </a:r>
            <a:r>
              <a:rPr lang="en-CA" dirty="0" err="1">
                <a:solidFill>
                  <a:srgbClr val="0086B3"/>
                </a:solidFill>
              </a:rPr>
              <a:t>user_id</a:t>
            </a:r>
            <a:r>
              <a:rPr lang="en-CA" dirty="0">
                <a:solidFill>
                  <a:srgbClr val="0086B3"/>
                </a:solidFill>
              </a:rPr>
              <a:t>"</a:t>
            </a:r>
            <a:r>
              <a:rPr lang="en-CA" dirty="0">
                <a:solidFill>
                  <a:srgbClr val="63A35C"/>
                </a:solidFill>
              </a:rPr>
              <a:t>: </a:t>
            </a:r>
            <a:r>
              <a:rPr lang="en-CA" dirty="0">
                <a:solidFill>
                  <a:srgbClr val="183691"/>
                </a:solidFill>
              </a:rPr>
              <a:t>"mh_-eMZ6K5RLWhZyISBhwA"</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a:t>
            </a:r>
            <a:r>
              <a:rPr lang="en-CA" dirty="0" err="1">
                <a:solidFill>
                  <a:srgbClr val="0086B3"/>
                </a:solidFill>
              </a:rPr>
              <a:t>business_id</a:t>
            </a:r>
            <a:r>
              <a:rPr lang="en-CA" dirty="0">
                <a:solidFill>
                  <a:srgbClr val="0086B3"/>
                </a:solidFill>
              </a:rPr>
              <a:t>"</a:t>
            </a:r>
            <a:r>
              <a:rPr lang="en-CA" dirty="0">
                <a:solidFill>
                  <a:srgbClr val="63A35C"/>
                </a:solidFill>
              </a:rPr>
              <a:t>: </a:t>
            </a:r>
            <a:r>
              <a:rPr lang="en-CA" dirty="0">
                <a:solidFill>
                  <a:srgbClr val="183691"/>
                </a:solidFill>
              </a:rPr>
              <a:t>"Pns2l4eNsfO8kk83dixA6A"</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"stars"</a:t>
            </a:r>
            <a:r>
              <a:rPr lang="en-CA" dirty="0">
                <a:solidFill>
                  <a:srgbClr val="63A35C"/>
                </a:solidFill>
              </a:rPr>
              <a:t>: </a:t>
            </a:r>
            <a:r>
              <a:rPr lang="en-CA" dirty="0">
                <a:solidFill>
                  <a:srgbClr val="0086B3"/>
                </a:solidFill>
              </a:rPr>
              <a:t>3.0</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"useful"</a:t>
            </a:r>
            <a:r>
              <a:rPr lang="en-CA" dirty="0">
                <a:solidFill>
                  <a:srgbClr val="63A35C"/>
                </a:solidFill>
              </a:rPr>
              <a:t>: </a:t>
            </a:r>
            <a:r>
              <a:rPr lang="en-CA" dirty="0">
                <a:solidFill>
                  <a:srgbClr val="0086B3"/>
                </a:solidFill>
              </a:rPr>
              <a:t>0</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"funny"</a:t>
            </a:r>
            <a:r>
              <a:rPr lang="en-CA" dirty="0">
                <a:solidFill>
                  <a:srgbClr val="63A35C"/>
                </a:solidFill>
              </a:rPr>
              <a:t>: </a:t>
            </a:r>
            <a:r>
              <a:rPr lang="en-CA" dirty="0">
                <a:solidFill>
                  <a:srgbClr val="0086B3"/>
                </a:solidFill>
              </a:rPr>
              <a:t>0</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"cool"</a:t>
            </a:r>
            <a:r>
              <a:rPr lang="en-CA" dirty="0">
                <a:solidFill>
                  <a:srgbClr val="63A35C"/>
                </a:solidFill>
              </a:rPr>
              <a:t>: </a:t>
            </a:r>
            <a:r>
              <a:rPr lang="en-CA" dirty="0">
                <a:solidFill>
                  <a:srgbClr val="0086B3"/>
                </a:solidFill>
              </a:rPr>
              <a:t>0</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"text"</a:t>
            </a:r>
            <a:r>
              <a:rPr lang="en-CA" dirty="0">
                <a:solidFill>
                  <a:srgbClr val="63A35C"/>
                </a:solidFill>
              </a:rPr>
              <a:t>: </a:t>
            </a:r>
            <a:r>
              <a:rPr lang="en-CA" dirty="0">
                <a:solidFill>
                  <a:srgbClr val="183691"/>
                </a:solidFill>
              </a:rPr>
              <a:t>"If you decide to eat here, just be aware it is going to take about 2 hours from beginning to end. We have tried it multiple times, because I want to like it! I have been to its other locations in NJ and never had a bad experience. \n\</a:t>
            </a:r>
            <a:r>
              <a:rPr lang="en-CA" dirty="0" err="1">
                <a:solidFill>
                  <a:srgbClr val="183691"/>
                </a:solidFill>
              </a:rPr>
              <a:t>nThe</a:t>
            </a:r>
            <a:r>
              <a:rPr lang="en-CA" dirty="0">
                <a:solidFill>
                  <a:srgbClr val="183691"/>
                </a:solidFill>
              </a:rPr>
              <a:t> food is good, but it takes a very long time to come out. The waitstaff is very young, but usually pleasant. We have just had too many experiences where we spent way too long waiting. We usually opt for another diner or restaurant on the weekends, in order to be done quicker."</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"date"</a:t>
            </a:r>
            <a:r>
              <a:rPr lang="en-CA" dirty="0">
                <a:solidFill>
                  <a:srgbClr val="63A35C"/>
                </a:solidFill>
              </a:rPr>
              <a:t>: </a:t>
            </a:r>
            <a:r>
              <a:rPr lang="en-CA" dirty="0">
                <a:solidFill>
                  <a:srgbClr val="183691"/>
                </a:solidFill>
              </a:rPr>
              <a:t>"2018-07-07 22:09:11"</a:t>
            </a:r>
            <a:br>
              <a:rPr lang="en-CA" dirty="0">
                <a:solidFill>
                  <a:srgbClr val="183691"/>
                </a:solidFill>
              </a:rPr>
            </a:br>
            <a:r>
              <a:rPr lang="en-CA" dirty="0">
                <a:solidFill>
                  <a:srgbClr val="183691"/>
                </a:solidFill>
              </a:rPr>
              <a:t>  </a:t>
            </a:r>
            <a:r>
              <a:rPr lang="en-CA" dirty="0">
                <a:solidFill>
                  <a:srgbClr val="63A35C"/>
                </a:solidFill>
              </a:rPr>
              <a:t>},</a:t>
            </a:r>
            <a:br>
              <a:rPr lang="en-CA" dirty="0">
                <a:solidFill>
                  <a:srgbClr val="63A35C"/>
                </a:solidFill>
              </a:rPr>
            </a:br>
            <a:r>
              <a:rPr lang="en-CA" dirty="0">
                <a:solidFill>
                  <a:srgbClr val="63A35C"/>
                </a:solidFill>
              </a:rPr>
              <a:t>  {</a:t>
            </a:r>
            <a:br>
              <a:rPr lang="en-CA" dirty="0">
                <a:solidFill>
                  <a:srgbClr val="63A35C"/>
                </a:solidFill>
              </a:rPr>
            </a:br>
            <a:r>
              <a:rPr lang="en-CA" dirty="0">
                <a:solidFill>
                  <a:srgbClr val="63A35C"/>
                </a:solidFill>
              </a:rPr>
              <a:t>    </a:t>
            </a:r>
            <a:r>
              <a:rPr lang="en-CA" dirty="0">
                <a:solidFill>
                  <a:srgbClr val="0086B3"/>
                </a:solidFill>
              </a:rPr>
              <a:t>"</a:t>
            </a:r>
            <a:r>
              <a:rPr lang="en-CA" dirty="0" err="1">
                <a:solidFill>
                  <a:srgbClr val="0086B3"/>
                </a:solidFill>
              </a:rPr>
              <a:t>review_id</a:t>
            </a:r>
            <a:r>
              <a:rPr lang="en-CA" dirty="0">
                <a:solidFill>
                  <a:srgbClr val="0086B3"/>
                </a:solidFill>
              </a:rPr>
              <a:t>"</a:t>
            </a:r>
            <a:r>
              <a:rPr lang="en-CA" dirty="0">
                <a:solidFill>
                  <a:srgbClr val="63A35C"/>
                </a:solidFill>
              </a:rPr>
              <a:t>: </a:t>
            </a:r>
            <a:r>
              <a:rPr lang="en-CA" dirty="0">
                <a:solidFill>
                  <a:srgbClr val="183691"/>
                </a:solidFill>
              </a:rPr>
              <a:t>"7ATYjTIgM3jUlt4UM3IypQ"</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a:t>
            </a:r>
            <a:r>
              <a:rPr lang="en-CA" dirty="0" err="1">
                <a:solidFill>
                  <a:srgbClr val="0086B3"/>
                </a:solidFill>
              </a:rPr>
              <a:t>user_id</a:t>
            </a:r>
            <a:r>
              <a:rPr lang="en-CA" dirty="0">
                <a:solidFill>
                  <a:srgbClr val="0086B3"/>
                </a:solidFill>
              </a:rPr>
              <a:t>"</a:t>
            </a:r>
            <a:r>
              <a:rPr lang="en-CA" dirty="0">
                <a:solidFill>
                  <a:srgbClr val="63A35C"/>
                </a:solidFill>
              </a:rPr>
              <a:t>: </a:t>
            </a:r>
            <a:r>
              <a:rPr lang="en-CA" dirty="0">
                <a:solidFill>
                  <a:srgbClr val="183691"/>
                </a:solidFill>
              </a:rPr>
              <a:t>"OyoGAe7OKpv6SyGZT5g77Q"</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a:t>
            </a:r>
            <a:r>
              <a:rPr lang="en-CA" dirty="0" err="1">
                <a:solidFill>
                  <a:srgbClr val="0086B3"/>
                </a:solidFill>
              </a:rPr>
              <a:t>business_id</a:t>
            </a:r>
            <a:r>
              <a:rPr lang="en-CA" dirty="0">
                <a:solidFill>
                  <a:srgbClr val="0086B3"/>
                </a:solidFill>
              </a:rPr>
              <a:t>"</a:t>
            </a:r>
            <a:r>
              <a:rPr lang="en-CA" dirty="0">
                <a:solidFill>
                  <a:srgbClr val="63A35C"/>
                </a:solidFill>
              </a:rPr>
              <a:t>: </a:t>
            </a:r>
            <a:r>
              <a:rPr lang="en-CA" dirty="0">
                <a:solidFill>
                  <a:srgbClr val="183691"/>
                </a:solidFill>
              </a:rPr>
              <a:t>"qkRM_2X51Yqxk3btlwAQIg"</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"stars"</a:t>
            </a:r>
            <a:r>
              <a:rPr lang="en-CA" dirty="0">
                <a:solidFill>
                  <a:srgbClr val="63A35C"/>
                </a:solidFill>
              </a:rPr>
              <a:t>: </a:t>
            </a:r>
            <a:r>
              <a:rPr lang="en-CA" dirty="0">
                <a:solidFill>
                  <a:srgbClr val="0086B3"/>
                </a:solidFill>
              </a:rPr>
              <a:t>5.0</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"useful"</a:t>
            </a:r>
            <a:r>
              <a:rPr lang="en-CA" dirty="0">
                <a:solidFill>
                  <a:srgbClr val="63A35C"/>
                </a:solidFill>
              </a:rPr>
              <a:t>: </a:t>
            </a:r>
            <a:r>
              <a:rPr lang="en-CA" dirty="0">
                <a:solidFill>
                  <a:srgbClr val="0086B3"/>
                </a:solidFill>
              </a:rPr>
              <a:t>1</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"funny"</a:t>
            </a:r>
            <a:r>
              <a:rPr lang="en-CA" dirty="0">
                <a:solidFill>
                  <a:srgbClr val="63A35C"/>
                </a:solidFill>
              </a:rPr>
              <a:t>: </a:t>
            </a:r>
            <a:r>
              <a:rPr lang="en-CA" dirty="0">
                <a:solidFill>
                  <a:srgbClr val="0086B3"/>
                </a:solidFill>
              </a:rPr>
              <a:t>0</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"cool"</a:t>
            </a:r>
            <a:r>
              <a:rPr lang="en-CA" dirty="0">
                <a:solidFill>
                  <a:srgbClr val="63A35C"/>
                </a:solidFill>
              </a:rPr>
              <a:t>: </a:t>
            </a:r>
            <a:r>
              <a:rPr lang="en-CA" dirty="0">
                <a:solidFill>
                  <a:srgbClr val="0086B3"/>
                </a:solidFill>
              </a:rPr>
              <a:t>1</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"text"</a:t>
            </a:r>
            <a:r>
              <a:rPr lang="en-CA" dirty="0">
                <a:solidFill>
                  <a:srgbClr val="63A35C"/>
                </a:solidFill>
              </a:rPr>
              <a:t>: </a:t>
            </a:r>
            <a:r>
              <a:rPr lang="en-CA" dirty="0">
                <a:solidFill>
                  <a:srgbClr val="183691"/>
                </a:solidFill>
              </a:rPr>
              <a:t>"</a:t>
            </a:r>
            <a:r>
              <a:rPr lang="en-CA" dirty="0" err="1">
                <a:solidFill>
                  <a:srgbClr val="183691"/>
                </a:solidFill>
              </a:rPr>
              <a:t>Ive</a:t>
            </a:r>
            <a:r>
              <a:rPr lang="en-CA" dirty="0">
                <a:solidFill>
                  <a:srgbClr val="183691"/>
                </a:solidFill>
              </a:rPr>
              <a:t> taken a lot of spin classes over the years, and nothing compares to the classes at Body Cycle. From the nice, clean space and amazing bikes, to the welcoming and motivating instructors, every class is a top notch work out.\n\</a:t>
            </a:r>
            <a:r>
              <a:rPr lang="en-CA" dirty="0" err="1">
                <a:solidFill>
                  <a:srgbClr val="183691"/>
                </a:solidFill>
              </a:rPr>
              <a:t>nFor</a:t>
            </a:r>
            <a:r>
              <a:rPr lang="en-CA" dirty="0">
                <a:solidFill>
                  <a:srgbClr val="183691"/>
                </a:solidFill>
              </a:rPr>
              <a:t> anyone who struggles to fit workouts in, the online scheduling system makes it easy to plan ahead (and </a:t>
            </a:r>
            <a:r>
              <a:rPr lang="en-CA" dirty="0" err="1">
                <a:solidFill>
                  <a:srgbClr val="183691"/>
                </a:solidFill>
              </a:rPr>
              <a:t>theres</a:t>
            </a:r>
            <a:r>
              <a:rPr lang="en-CA" dirty="0">
                <a:solidFill>
                  <a:srgbClr val="183691"/>
                </a:solidFill>
              </a:rPr>
              <a:t> no need to line up way in advanced like many gyms make you do).\n\</a:t>
            </a:r>
            <a:r>
              <a:rPr lang="en-CA" dirty="0" err="1">
                <a:solidFill>
                  <a:srgbClr val="183691"/>
                </a:solidFill>
              </a:rPr>
              <a:t>nThere</a:t>
            </a:r>
            <a:r>
              <a:rPr lang="en-CA" dirty="0">
                <a:solidFill>
                  <a:srgbClr val="183691"/>
                </a:solidFill>
              </a:rPr>
              <a:t> is no way I can write this review without giving Russell, the owner of Body Cycle, a shout out. </a:t>
            </a:r>
            <a:r>
              <a:rPr lang="en-CA" dirty="0" err="1">
                <a:solidFill>
                  <a:srgbClr val="183691"/>
                </a:solidFill>
              </a:rPr>
              <a:t>Russells</a:t>
            </a:r>
            <a:r>
              <a:rPr lang="en-CA" dirty="0">
                <a:solidFill>
                  <a:srgbClr val="183691"/>
                </a:solidFill>
              </a:rPr>
              <a:t> passion for fitness and cycling is so evident, as is his desire for all of his clients to succeed. He is always dropping in to classes to check in\/provide encouragement, and is open to ideas and recommendations from anyone. Russell always wears a smile on his face, even when </a:t>
            </a:r>
            <a:r>
              <a:rPr lang="en-CA" dirty="0" err="1">
                <a:solidFill>
                  <a:srgbClr val="183691"/>
                </a:solidFill>
              </a:rPr>
              <a:t>hes</a:t>
            </a:r>
            <a:r>
              <a:rPr lang="en-CA" dirty="0">
                <a:solidFill>
                  <a:srgbClr val="183691"/>
                </a:solidFill>
              </a:rPr>
              <a:t> kicking your butt in class!"</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"date"</a:t>
            </a:r>
            <a:r>
              <a:rPr lang="en-CA" dirty="0">
                <a:solidFill>
                  <a:srgbClr val="63A35C"/>
                </a:solidFill>
              </a:rPr>
              <a:t>: </a:t>
            </a:r>
            <a:r>
              <a:rPr lang="en-CA" dirty="0">
                <a:solidFill>
                  <a:srgbClr val="183691"/>
                </a:solidFill>
              </a:rPr>
              <a:t>"2022-04-14 13:18:32"</a:t>
            </a:r>
            <a:br>
              <a:rPr lang="en-CA" dirty="0">
                <a:solidFill>
                  <a:srgbClr val="183691"/>
                </a:solidFill>
              </a:rPr>
            </a:br>
            <a:r>
              <a:rPr lang="en-CA" dirty="0">
                <a:solidFill>
                  <a:srgbClr val="183691"/>
                </a:solidFill>
              </a:rPr>
              <a:t>  </a:t>
            </a:r>
            <a:r>
              <a:rPr lang="en-CA" dirty="0">
                <a:solidFill>
                  <a:srgbClr val="63A35C"/>
                </a:solidFill>
              </a:rPr>
              <a:t>},</a:t>
            </a:r>
            <a:br>
              <a:rPr lang="en-CA" dirty="0">
                <a:solidFill>
                  <a:srgbClr val="63A35C"/>
                </a:solidFill>
              </a:rPr>
            </a:br>
            <a:r>
              <a:rPr lang="en-CA" dirty="0">
                <a:solidFill>
                  <a:srgbClr val="63A35C"/>
                </a:solidFill>
              </a:rPr>
              <a:t>  {</a:t>
            </a:r>
            <a:br>
              <a:rPr lang="en-CA" dirty="0">
                <a:solidFill>
                  <a:srgbClr val="63A35C"/>
                </a:solidFill>
              </a:rPr>
            </a:br>
            <a:r>
              <a:rPr lang="en-CA" dirty="0">
                <a:solidFill>
                  <a:srgbClr val="63A35C"/>
                </a:solidFill>
              </a:rPr>
              <a:t>    </a:t>
            </a:r>
            <a:r>
              <a:rPr lang="en-CA" dirty="0">
                <a:solidFill>
                  <a:srgbClr val="0086B3"/>
                </a:solidFill>
              </a:rPr>
              <a:t>"</a:t>
            </a:r>
            <a:r>
              <a:rPr lang="en-CA" dirty="0" err="1">
                <a:solidFill>
                  <a:srgbClr val="0086B3"/>
                </a:solidFill>
              </a:rPr>
              <a:t>review_id</a:t>
            </a:r>
            <a:r>
              <a:rPr lang="en-CA" dirty="0">
                <a:solidFill>
                  <a:srgbClr val="0086B3"/>
                </a:solidFill>
              </a:rPr>
              <a:t>"</a:t>
            </a:r>
            <a:r>
              <a:rPr lang="en-CA" dirty="0">
                <a:solidFill>
                  <a:srgbClr val="63A35C"/>
                </a:solidFill>
              </a:rPr>
              <a:t>: </a:t>
            </a:r>
            <a:r>
              <a:rPr lang="en-CA" dirty="0">
                <a:solidFill>
                  <a:srgbClr val="183691"/>
                </a:solidFill>
              </a:rPr>
              <a:t>"YjUWPpI6HXG530lwP-fb2A"</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a:t>
            </a:r>
            <a:r>
              <a:rPr lang="en-CA" dirty="0" err="1">
                <a:solidFill>
                  <a:srgbClr val="0086B3"/>
                </a:solidFill>
              </a:rPr>
              <a:t>user_id</a:t>
            </a:r>
            <a:r>
              <a:rPr lang="en-CA" dirty="0">
                <a:solidFill>
                  <a:srgbClr val="0086B3"/>
                </a:solidFill>
              </a:rPr>
              <a:t>"</a:t>
            </a:r>
            <a:r>
              <a:rPr lang="en-CA" dirty="0">
                <a:solidFill>
                  <a:srgbClr val="63A35C"/>
                </a:solidFill>
              </a:rPr>
              <a:t>: </a:t>
            </a:r>
            <a:r>
              <a:rPr lang="en-CA" dirty="0">
                <a:solidFill>
                  <a:srgbClr val="183691"/>
                </a:solidFill>
              </a:rPr>
              <a:t>"8g_iMtfSiwikVnbP2etR0A"</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a:t>
            </a:r>
            <a:r>
              <a:rPr lang="en-CA" dirty="0" err="1">
                <a:solidFill>
                  <a:srgbClr val="0086B3"/>
                </a:solidFill>
              </a:rPr>
              <a:t>business_id</a:t>
            </a:r>
            <a:r>
              <a:rPr lang="en-CA" dirty="0">
                <a:solidFill>
                  <a:srgbClr val="0086B3"/>
                </a:solidFill>
              </a:rPr>
              <a:t>"</a:t>
            </a:r>
            <a:r>
              <a:rPr lang="en-CA" dirty="0">
                <a:solidFill>
                  <a:srgbClr val="63A35C"/>
                </a:solidFill>
              </a:rPr>
              <a:t>: </a:t>
            </a:r>
            <a:r>
              <a:rPr lang="en-CA" dirty="0">
                <a:solidFill>
                  <a:srgbClr val="183691"/>
                </a:solidFill>
              </a:rPr>
              <a:t>"Pns2l4eNsfO8kk83dixA6A"</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"stars"</a:t>
            </a:r>
            <a:r>
              <a:rPr lang="en-CA" dirty="0">
                <a:solidFill>
                  <a:srgbClr val="63A35C"/>
                </a:solidFill>
              </a:rPr>
              <a:t>: </a:t>
            </a:r>
            <a:r>
              <a:rPr lang="en-CA" dirty="0">
                <a:solidFill>
                  <a:srgbClr val="0086B3"/>
                </a:solidFill>
              </a:rPr>
              <a:t>3.0</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"useful"</a:t>
            </a:r>
            <a:r>
              <a:rPr lang="en-CA" dirty="0">
                <a:solidFill>
                  <a:srgbClr val="63A35C"/>
                </a:solidFill>
              </a:rPr>
              <a:t>: </a:t>
            </a:r>
            <a:r>
              <a:rPr lang="en-CA" dirty="0">
                <a:solidFill>
                  <a:srgbClr val="0086B3"/>
                </a:solidFill>
              </a:rPr>
              <a:t>0</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"funny"</a:t>
            </a:r>
            <a:r>
              <a:rPr lang="en-CA" dirty="0">
                <a:solidFill>
                  <a:srgbClr val="63A35C"/>
                </a:solidFill>
              </a:rPr>
              <a:t>: </a:t>
            </a:r>
            <a:r>
              <a:rPr lang="en-CA" dirty="0">
                <a:solidFill>
                  <a:srgbClr val="0086B3"/>
                </a:solidFill>
              </a:rPr>
              <a:t>0</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"cool"</a:t>
            </a:r>
            <a:r>
              <a:rPr lang="en-CA" dirty="0">
                <a:solidFill>
                  <a:srgbClr val="63A35C"/>
                </a:solidFill>
              </a:rPr>
              <a:t>: </a:t>
            </a:r>
            <a:r>
              <a:rPr lang="en-CA" dirty="0">
                <a:solidFill>
                  <a:srgbClr val="0086B3"/>
                </a:solidFill>
              </a:rPr>
              <a:t>0</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"text"</a:t>
            </a:r>
            <a:r>
              <a:rPr lang="en-CA" dirty="0">
                <a:solidFill>
                  <a:srgbClr val="63A35C"/>
                </a:solidFill>
              </a:rPr>
              <a:t>: </a:t>
            </a:r>
            <a:r>
              <a:rPr lang="en-CA" dirty="0">
                <a:solidFill>
                  <a:srgbClr val="183691"/>
                </a:solidFill>
              </a:rPr>
              <a:t>"Family diner. Had the buffet. Eclectic assortment: a large chicken leg, fried jalapeño, tamale, two rolled grape leaves, fresh melon. All good. Lots of Mexican choices there. Also has a menu with breakfast served all day long. Friendly, attentive staff. Good place for a casual relaxed meal with no expectations. Next to the Clarion Hotel."</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"date"</a:t>
            </a:r>
            <a:r>
              <a:rPr lang="en-CA" dirty="0">
                <a:solidFill>
                  <a:srgbClr val="63A35C"/>
                </a:solidFill>
              </a:rPr>
              <a:t>: </a:t>
            </a:r>
            <a:r>
              <a:rPr lang="en-CA" dirty="0">
                <a:solidFill>
                  <a:srgbClr val="183691"/>
                </a:solidFill>
              </a:rPr>
              <a:t>"2022-04-14 16:23:50"</a:t>
            </a:r>
            <a:br>
              <a:rPr lang="en-CA" dirty="0">
                <a:solidFill>
                  <a:srgbClr val="183691"/>
                </a:solidFill>
              </a:rPr>
            </a:br>
            <a:r>
              <a:rPr lang="en-CA" dirty="0">
                <a:solidFill>
                  <a:srgbClr val="183691"/>
                </a:solidFill>
              </a:rPr>
              <a:t>  </a:t>
            </a:r>
            <a:r>
              <a:rPr lang="en-CA" dirty="0">
                <a:solidFill>
                  <a:srgbClr val="63A35C"/>
                </a:solidFill>
              </a:rPr>
              <a:t>},</a:t>
            </a:r>
            <a:br>
              <a:rPr lang="en-CA" dirty="0">
                <a:solidFill>
                  <a:srgbClr val="63A35C"/>
                </a:solidFill>
              </a:rPr>
            </a:br>
            <a:r>
              <a:rPr lang="en-CA" dirty="0">
                <a:solidFill>
                  <a:srgbClr val="63A35C"/>
                </a:solidFill>
              </a:rPr>
              <a:t>  {</a:t>
            </a:r>
            <a:br>
              <a:rPr lang="en-CA" dirty="0">
                <a:solidFill>
                  <a:srgbClr val="63A35C"/>
                </a:solidFill>
              </a:rPr>
            </a:br>
            <a:r>
              <a:rPr lang="en-CA" dirty="0">
                <a:solidFill>
                  <a:srgbClr val="63A35C"/>
                </a:solidFill>
              </a:rPr>
              <a:t>    </a:t>
            </a:r>
            <a:r>
              <a:rPr lang="en-CA" dirty="0">
                <a:solidFill>
                  <a:srgbClr val="0086B3"/>
                </a:solidFill>
              </a:rPr>
              <a:t>"</a:t>
            </a:r>
            <a:r>
              <a:rPr lang="en-CA" dirty="0" err="1">
                <a:solidFill>
                  <a:srgbClr val="0086B3"/>
                </a:solidFill>
              </a:rPr>
              <a:t>review_id</a:t>
            </a:r>
            <a:r>
              <a:rPr lang="en-CA" dirty="0">
                <a:solidFill>
                  <a:srgbClr val="0086B3"/>
                </a:solidFill>
              </a:rPr>
              <a:t>"</a:t>
            </a:r>
            <a:r>
              <a:rPr lang="en-CA" dirty="0">
                <a:solidFill>
                  <a:srgbClr val="63A35C"/>
                </a:solidFill>
              </a:rPr>
              <a:t>: </a:t>
            </a:r>
            <a:r>
              <a:rPr lang="en-CA" dirty="0">
                <a:solidFill>
                  <a:srgbClr val="183691"/>
                </a:solidFill>
              </a:rPr>
              <a:t>"kxX2SOes4o-D3ZQBkiMRfA"</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a:t>
            </a:r>
            <a:r>
              <a:rPr lang="en-CA" dirty="0" err="1">
                <a:solidFill>
                  <a:srgbClr val="0086B3"/>
                </a:solidFill>
              </a:rPr>
              <a:t>user_id</a:t>
            </a:r>
            <a:r>
              <a:rPr lang="en-CA" dirty="0">
                <a:solidFill>
                  <a:srgbClr val="0086B3"/>
                </a:solidFill>
              </a:rPr>
              <a:t>"</a:t>
            </a:r>
            <a:r>
              <a:rPr lang="en-CA" dirty="0">
                <a:solidFill>
                  <a:srgbClr val="63A35C"/>
                </a:solidFill>
              </a:rPr>
              <a:t>: </a:t>
            </a:r>
            <a:r>
              <a:rPr lang="en-CA" dirty="0">
                <a:solidFill>
                  <a:srgbClr val="183691"/>
                </a:solidFill>
              </a:rPr>
              <a:t>"_7bHUi9Uuf5__HHc_Q8guQ"</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a:t>
            </a:r>
            <a:r>
              <a:rPr lang="en-CA" dirty="0" err="1">
                <a:solidFill>
                  <a:srgbClr val="0086B3"/>
                </a:solidFill>
              </a:rPr>
              <a:t>business_id</a:t>
            </a:r>
            <a:r>
              <a:rPr lang="en-CA" dirty="0">
                <a:solidFill>
                  <a:srgbClr val="0086B3"/>
                </a:solidFill>
              </a:rPr>
              <a:t>"</a:t>
            </a:r>
            <a:r>
              <a:rPr lang="en-CA" dirty="0">
                <a:solidFill>
                  <a:srgbClr val="63A35C"/>
                </a:solidFill>
              </a:rPr>
              <a:t>: </a:t>
            </a:r>
            <a:r>
              <a:rPr lang="en-CA" dirty="0">
                <a:solidFill>
                  <a:srgbClr val="183691"/>
                </a:solidFill>
              </a:rPr>
              <a:t>"bBDDEgkFA1Otx9Lfe7BZUQ"</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"stars"</a:t>
            </a:r>
            <a:r>
              <a:rPr lang="en-CA" dirty="0">
                <a:solidFill>
                  <a:srgbClr val="63A35C"/>
                </a:solidFill>
              </a:rPr>
              <a:t>: </a:t>
            </a:r>
            <a:r>
              <a:rPr lang="en-CA" dirty="0">
                <a:solidFill>
                  <a:srgbClr val="0086B3"/>
                </a:solidFill>
              </a:rPr>
              <a:t>5.0</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"useful"</a:t>
            </a:r>
            <a:r>
              <a:rPr lang="en-CA" dirty="0">
                <a:solidFill>
                  <a:srgbClr val="63A35C"/>
                </a:solidFill>
              </a:rPr>
              <a:t>: </a:t>
            </a:r>
            <a:r>
              <a:rPr lang="en-CA" dirty="0">
                <a:solidFill>
                  <a:srgbClr val="0086B3"/>
                </a:solidFill>
              </a:rPr>
              <a:t>1</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"funny"</a:t>
            </a:r>
            <a:r>
              <a:rPr lang="en-CA" dirty="0">
                <a:solidFill>
                  <a:srgbClr val="63A35C"/>
                </a:solidFill>
              </a:rPr>
              <a:t>: </a:t>
            </a:r>
            <a:r>
              <a:rPr lang="en-CA" dirty="0">
                <a:solidFill>
                  <a:srgbClr val="0086B3"/>
                </a:solidFill>
              </a:rPr>
              <a:t>0</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"cool"</a:t>
            </a:r>
            <a:r>
              <a:rPr lang="en-CA" dirty="0">
                <a:solidFill>
                  <a:srgbClr val="63A35C"/>
                </a:solidFill>
              </a:rPr>
              <a:t>: </a:t>
            </a:r>
            <a:r>
              <a:rPr lang="en-CA" dirty="0">
                <a:solidFill>
                  <a:srgbClr val="0086B3"/>
                </a:solidFill>
              </a:rPr>
              <a:t>1</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"text"</a:t>
            </a:r>
            <a:r>
              <a:rPr lang="en-CA" dirty="0">
                <a:solidFill>
                  <a:srgbClr val="63A35C"/>
                </a:solidFill>
              </a:rPr>
              <a:t>: </a:t>
            </a:r>
            <a:r>
              <a:rPr lang="en-CA" dirty="0">
                <a:solidFill>
                  <a:srgbClr val="183691"/>
                </a:solidFill>
              </a:rPr>
              <a:t>"Wow!  Yummy, different,  delicious.   Our favorite is the lamb curry and korma.  With 10 different kinds of naan!!!  </a:t>
            </a:r>
            <a:r>
              <a:rPr lang="en-CA" dirty="0" err="1">
                <a:solidFill>
                  <a:srgbClr val="183691"/>
                </a:solidFill>
              </a:rPr>
              <a:t>Dont</a:t>
            </a:r>
            <a:r>
              <a:rPr lang="en-CA" dirty="0">
                <a:solidFill>
                  <a:srgbClr val="183691"/>
                </a:solidFill>
              </a:rPr>
              <a:t> let the outside deter you (because we almost changed our minds)...go in and try something new!   </a:t>
            </a:r>
            <a:r>
              <a:rPr lang="en-CA" dirty="0" err="1">
                <a:solidFill>
                  <a:srgbClr val="183691"/>
                </a:solidFill>
              </a:rPr>
              <a:t>Youll</a:t>
            </a:r>
            <a:r>
              <a:rPr lang="en-CA" dirty="0">
                <a:solidFill>
                  <a:srgbClr val="183691"/>
                </a:solidFill>
              </a:rPr>
              <a:t> be glad you did!"</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"date"</a:t>
            </a:r>
            <a:r>
              <a:rPr lang="en-CA" dirty="0">
                <a:solidFill>
                  <a:srgbClr val="63A35C"/>
                </a:solidFill>
              </a:rPr>
              <a:t>: </a:t>
            </a:r>
            <a:r>
              <a:rPr lang="en-CA" dirty="0">
                <a:solidFill>
                  <a:srgbClr val="183691"/>
                </a:solidFill>
              </a:rPr>
              <a:t>"2021-01-04 00:01:03"</a:t>
            </a:r>
            <a:br>
              <a:rPr lang="en-CA" dirty="0">
                <a:solidFill>
                  <a:srgbClr val="183691"/>
                </a:solidFill>
              </a:rPr>
            </a:br>
            <a:r>
              <a:rPr lang="en-CA" dirty="0">
                <a:solidFill>
                  <a:srgbClr val="183691"/>
                </a:solidFill>
              </a:rPr>
              <a:t>  </a:t>
            </a:r>
            <a:r>
              <a:rPr lang="en-CA" dirty="0">
                <a:solidFill>
                  <a:srgbClr val="63A35C"/>
                </a:solidFill>
              </a:rPr>
              <a:t>},</a:t>
            </a:r>
            <a:br>
              <a:rPr lang="en-CA" dirty="0">
                <a:solidFill>
                  <a:srgbClr val="63A35C"/>
                </a:solidFill>
              </a:rPr>
            </a:br>
            <a:r>
              <a:rPr lang="en-CA" dirty="0">
                <a:solidFill>
                  <a:srgbClr val="63A35C"/>
                </a:solidFill>
              </a:rPr>
              <a:t>  {</a:t>
            </a:r>
            <a:br>
              <a:rPr lang="en-CA" dirty="0">
                <a:solidFill>
                  <a:srgbClr val="63A35C"/>
                </a:solidFill>
              </a:rPr>
            </a:br>
            <a:r>
              <a:rPr lang="en-CA" dirty="0">
                <a:solidFill>
                  <a:srgbClr val="63A35C"/>
                </a:solidFill>
              </a:rPr>
              <a:t>    </a:t>
            </a:r>
            <a:r>
              <a:rPr lang="en-CA" dirty="0">
                <a:solidFill>
                  <a:srgbClr val="0086B3"/>
                </a:solidFill>
              </a:rPr>
              <a:t>"</a:t>
            </a:r>
            <a:r>
              <a:rPr lang="en-CA" dirty="0" err="1">
                <a:solidFill>
                  <a:srgbClr val="0086B3"/>
                </a:solidFill>
              </a:rPr>
              <a:t>review_id</a:t>
            </a:r>
            <a:r>
              <a:rPr lang="en-CA" dirty="0">
                <a:solidFill>
                  <a:srgbClr val="0086B3"/>
                </a:solidFill>
              </a:rPr>
              <a:t>"</a:t>
            </a:r>
            <a:r>
              <a:rPr lang="en-CA" dirty="0">
                <a:solidFill>
                  <a:srgbClr val="63A35C"/>
                </a:solidFill>
              </a:rPr>
              <a:t>: </a:t>
            </a:r>
            <a:r>
              <a:rPr lang="en-CA" dirty="0">
                <a:solidFill>
                  <a:srgbClr val="183691"/>
                </a:solidFill>
              </a:rPr>
              <a:t>"e4Vwtrqf-wpJfwesgvdgxQ"</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a:t>
            </a:r>
            <a:r>
              <a:rPr lang="en-CA" dirty="0" err="1">
                <a:solidFill>
                  <a:srgbClr val="0086B3"/>
                </a:solidFill>
              </a:rPr>
              <a:t>user_id</a:t>
            </a:r>
            <a:r>
              <a:rPr lang="en-CA" dirty="0">
                <a:solidFill>
                  <a:srgbClr val="0086B3"/>
                </a:solidFill>
              </a:rPr>
              <a:t>"</a:t>
            </a:r>
            <a:r>
              <a:rPr lang="en-CA" dirty="0">
                <a:solidFill>
                  <a:srgbClr val="63A35C"/>
                </a:solidFill>
              </a:rPr>
              <a:t>: </a:t>
            </a:r>
            <a:r>
              <a:rPr lang="en-CA" dirty="0">
                <a:solidFill>
                  <a:srgbClr val="183691"/>
                </a:solidFill>
              </a:rPr>
              <a:t>"bcjbaE6dDog4jkNY91ncLQ"</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a:t>
            </a:r>
            <a:r>
              <a:rPr lang="en-CA" dirty="0" err="1">
                <a:solidFill>
                  <a:srgbClr val="0086B3"/>
                </a:solidFill>
              </a:rPr>
              <a:t>business_id</a:t>
            </a:r>
            <a:r>
              <a:rPr lang="en-CA" dirty="0">
                <a:solidFill>
                  <a:srgbClr val="0086B3"/>
                </a:solidFill>
              </a:rPr>
              <a:t>"</a:t>
            </a:r>
            <a:r>
              <a:rPr lang="en-CA" dirty="0">
                <a:solidFill>
                  <a:srgbClr val="63A35C"/>
                </a:solidFill>
              </a:rPr>
              <a:t>: </a:t>
            </a:r>
            <a:r>
              <a:rPr lang="en-CA" dirty="0">
                <a:solidFill>
                  <a:srgbClr val="183691"/>
                </a:solidFill>
              </a:rPr>
              <a:t>"</a:t>
            </a:r>
            <a:r>
              <a:rPr lang="en-CA" dirty="0" err="1">
                <a:solidFill>
                  <a:srgbClr val="183691"/>
                </a:solidFill>
              </a:rPr>
              <a:t>tUFrWirKiKi_TAnsVWINQQ</a:t>
            </a:r>
            <a:r>
              <a:rPr lang="en-CA" dirty="0">
                <a:solidFill>
                  <a:srgbClr val="183691"/>
                </a:solidFill>
              </a:rPr>
              <a:t>"</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"stars"</a:t>
            </a:r>
            <a:r>
              <a:rPr lang="en-CA" dirty="0">
                <a:solidFill>
                  <a:srgbClr val="63A35C"/>
                </a:solidFill>
              </a:rPr>
              <a:t>: </a:t>
            </a:r>
            <a:r>
              <a:rPr lang="en-CA" dirty="0">
                <a:solidFill>
                  <a:srgbClr val="0086B3"/>
                </a:solidFill>
              </a:rPr>
              <a:t>4.0</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"useful"</a:t>
            </a:r>
            <a:r>
              <a:rPr lang="en-CA" dirty="0">
                <a:solidFill>
                  <a:srgbClr val="63A35C"/>
                </a:solidFill>
              </a:rPr>
              <a:t>: </a:t>
            </a:r>
            <a:r>
              <a:rPr lang="en-CA" dirty="0">
                <a:solidFill>
                  <a:srgbClr val="0086B3"/>
                </a:solidFill>
              </a:rPr>
              <a:t>1</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"funny"</a:t>
            </a:r>
            <a:r>
              <a:rPr lang="en-CA" dirty="0">
                <a:solidFill>
                  <a:srgbClr val="63A35C"/>
                </a:solidFill>
              </a:rPr>
              <a:t>: </a:t>
            </a:r>
            <a:r>
              <a:rPr lang="en-CA" dirty="0">
                <a:solidFill>
                  <a:srgbClr val="0086B3"/>
                </a:solidFill>
              </a:rPr>
              <a:t>0</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"cool"</a:t>
            </a:r>
            <a:r>
              <a:rPr lang="en-CA" dirty="0">
                <a:solidFill>
                  <a:srgbClr val="63A35C"/>
                </a:solidFill>
              </a:rPr>
              <a:t>: </a:t>
            </a:r>
            <a:r>
              <a:rPr lang="en-CA" dirty="0">
                <a:solidFill>
                  <a:srgbClr val="0086B3"/>
                </a:solidFill>
              </a:rPr>
              <a:t>1</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"text"</a:t>
            </a:r>
            <a:r>
              <a:rPr lang="en-CA" dirty="0">
                <a:solidFill>
                  <a:srgbClr val="63A35C"/>
                </a:solidFill>
              </a:rPr>
              <a:t>: </a:t>
            </a:r>
            <a:r>
              <a:rPr lang="en-CA" dirty="0">
                <a:solidFill>
                  <a:srgbClr val="183691"/>
                </a:solidFill>
              </a:rPr>
              <a:t>"Cute interior and owner (?) gave us tour of upcoming patio\/rooftop area which will be great on beautiful days like today. Cheese curds were very good and very filling. Really like that sandwiches come w salad, </a:t>
            </a:r>
            <a:r>
              <a:rPr lang="en-CA" dirty="0" err="1">
                <a:solidFill>
                  <a:srgbClr val="183691"/>
                </a:solidFill>
              </a:rPr>
              <a:t>esp</a:t>
            </a:r>
            <a:r>
              <a:rPr lang="en-CA" dirty="0">
                <a:solidFill>
                  <a:srgbClr val="183691"/>
                </a:solidFill>
              </a:rPr>
              <a:t> after eating too many curds! Had the onion, gruyere, tomato sandwich. </a:t>
            </a:r>
            <a:r>
              <a:rPr lang="en-CA" dirty="0" err="1">
                <a:solidFill>
                  <a:srgbClr val="183691"/>
                </a:solidFill>
              </a:rPr>
              <a:t>Wasnt</a:t>
            </a:r>
            <a:r>
              <a:rPr lang="en-CA" dirty="0">
                <a:solidFill>
                  <a:srgbClr val="183691"/>
                </a:solidFill>
              </a:rPr>
              <a:t> too much cheese which I liked. Needed something else...pepper jelly maybe. Would like to see more menu options added such as salads w fun cheeses. Lots of beer and wine as well as limited cocktails. Next time I will try one of the draft wines."</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"date"</a:t>
            </a:r>
            <a:r>
              <a:rPr lang="en-CA" dirty="0">
                <a:solidFill>
                  <a:srgbClr val="63A35C"/>
                </a:solidFill>
              </a:rPr>
              <a:t>: </a:t>
            </a:r>
            <a:r>
              <a:rPr lang="en-CA" dirty="0">
                <a:solidFill>
                  <a:srgbClr val="183691"/>
                </a:solidFill>
              </a:rPr>
              <a:t>"2017-01-14 20:54:15"</a:t>
            </a:r>
            <a:br>
              <a:rPr lang="en-CA" dirty="0">
                <a:solidFill>
                  <a:srgbClr val="183691"/>
                </a:solidFill>
              </a:rPr>
            </a:br>
            <a:r>
              <a:rPr lang="en-CA" dirty="0">
                <a:solidFill>
                  <a:srgbClr val="183691"/>
                </a:solidFill>
              </a:rPr>
              <a:t>  </a:t>
            </a:r>
            <a:r>
              <a:rPr lang="en-CA" dirty="0">
                <a:solidFill>
                  <a:srgbClr val="63A35C"/>
                </a:solidFill>
              </a:rPr>
              <a:t>},</a:t>
            </a:r>
            <a:br>
              <a:rPr lang="en-CA" dirty="0">
                <a:solidFill>
                  <a:srgbClr val="63A35C"/>
                </a:solidFill>
              </a:rPr>
            </a:br>
            <a:r>
              <a:rPr lang="en-CA" dirty="0">
                <a:solidFill>
                  <a:srgbClr val="63A35C"/>
                </a:solidFill>
              </a:rPr>
              <a:t>  {</a:t>
            </a:r>
            <a:br>
              <a:rPr lang="en-CA" dirty="0">
                <a:solidFill>
                  <a:srgbClr val="63A35C"/>
                </a:solidFill>
              </a:rPr>
            </a:br>
            <a:r>
              <a:rPr lang="en-CA" dirty="0">
                <a:solidFill>
                  <a:srgbClr val="63A35C"/>
                </a:solidFill>
              </a:rPr>
              <a:t>    </a:t>
            </a:r>
            <a:r>
              <a:rPr lang="en-CA" dirty="0">
                <a:solidFill>
                  <a:srgbClr val="0086B3"/>
                </a:solidFill>
              </a:rPr>
              <a:t>"</a:t>
            </a:r>
            <a:r>
              <a:rPr lang="en-CA" dirty="0" err="1">
                <a:solidFill>
                  <a:srgbClr val="0086B3"/>
                </a:solidFill>
              </a:rPr>
              <a:t>review_id</a:t>
            </a:r>
            <a:r>
              <a:rPr lang="en-CA" dirty="0">
                <a:solidFill>
                  <a:srgbClr val="0086B3"/>
                </a:solidFill>
              </a:rPr>
              <a:t>"</a:t>
            </a:r>
            <a:r>
              <a:rPr lang="en-CA" dirty="0">
                <a:solidFill>
                  <a:srgbClr val="63A35C"/>
                </a:solidFill>
              </a:rPr>
              <a:t>: </a:t>
            </a:r>
            <a:r>
              <a:rPr lang="en-CA" dirty="0">
                <a:solidFill>
                  <a:srgbClr val="183691"/>
                </a:solidFill>
              </a:rPr>
              <a:t>"kxX2SOes4o-D3ZQBkiMRfA"</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a:t>
            </a:r>
            <a:r>
              <a:rPr lang="en-CA" dirty="0" err="1">
                <a:solidFill>
                  <a:srgbClr val="0086B3"/>
                </a:solidFill>
              </a:rPr>
              <a:t>user_id</a:t>
            </a:r>
            <a:r>
              <a:rPr lang="en-CA" dirty="0">
                <a:solidFill>
                  <a:srgbClr val="0086B3"/>
                </a:solidFill>
              </a:rPr>
              <a:t>"</a:t>
            </a:r>
            <a:r>
              <a:rPr lang="en-CA" dirty="0">
                <a:solidFill>
                  <a:srgbClr val="63A35C"/>
                </a:solidFill>
              </a:rPr>
              <a:t>: </a:t>
            </a:r>
            <a:r>
              <a:rPr lang="en-CA" dirty="0">
                <a:solidFill>
                  <a:srgbClr val="183691"/>
                </a:solidFill>
              </a:rPr>
              <a:t>"_7bHUi9Uuf5__HHc_Q8guQ"</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a:t>
            </a:r>
            <a:r>
              <a:rPr lang="en-CA" dirty="0" err="1">
                <a:solidFill>
                  <a:srgbClr val="0086B3"/>
                </a:solidFill>
              </a:rPr>
              <a:t>business_id</a:t>
            </a:r>
            <a:r>
              <a:rPr lang="en-CA" dirty="0">
                <a:solidFill>
                  <a:srgbClr val="0086B3"/>
                </a:solidFill>
              </a:rPr>
              <a:t>"</a:t>
            </a:r>
            <a:r>
              <a:rPr lang="en-CA" dirty="0">
                <a:solidFill>
                  <a:srgbClr val="63A35C"/>
                </a:solidFill>
              </a:rPr>
              <a:t>: </a:t>
            </a:r>
            <a:r>
              <a:rPr lang="en-CA" dirty="0">
                <a:solidFill>
                  <a:srgbClr val="183691"/>
                </a:solidFill>
              </a:rPr>
              <a:t>"mpf3x-BjTdTEA3yCZrAYPw"</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"stars"</a:t>
            </a:r>
            <a:r>
              <a:rPr lang="en-CA" dirty="0">
                <a:solidFill>
                  <a:srgbClr val="63A35C"/>
                </a:solidFill>
              </a:rPr>
              <a:t>: </a:t>
            </a:r>
            <a:r>
              <a:rPr lang="en-CA" dirty="0">
                <a:solidFill>
                  <a:srgbClr val="0086B3"/>
                </a:solidFill>
              </a:rPr>
              <a:t>5.0</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"useful"</a:t>
            </a:r>
            <a:r>
              <a:rPr lang="en-CA" dirty="0">
                <a:solidFill>
                  <a:srgbClr val="63A35C"/>
                </a:solidFill>
              </a:rPr>
              <a:t>: </a:t>
            </a:r>
            <a:r>
              <a:rPr lang="en-CA" dirty="0">
                <a:solidFill>
                  <a:srgbClr val="0086B3"/>
                </a:solidFill>
              </a:rPr>
              <a:t>1</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"funny"</a:t>
            </a:r>
            <a:r>
              <a:rPr lang="en-CA" dirty="0">
                <a:solidFill>
                  <a:srgbClr val="63A35C"/>
                </a:solidFill>
              </a:rPr>
              <a:t>: </a:t>
            </a:r>
            <a:r>
              <a:rPr lang="en-CA" dirty="0">
                <a:solidFill>
                  <a:srgbClr val="0086B3"/>
                </a:solidFill>
              </a:rPr>
              <a:t>0</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"cool"</a:t>
            </a:r>
            <a:r>
              <a:rPr lang="en-CA" dirty="0">
                <a:solidFill>
                  <a:srgbClr val="63A35C"/>
                </a:solidFill>
              </a:rPr>
              <a:t>: </a:t>
            </a:r>
            <a:r>
              <a:rPr lang="en-CA" dirty="0">
                <a:solidFill>
                  <a:srgbClr val="0086B3"/>
                </a:solidFill>
              </a:rPr>
              <a:t>1</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"text"</a:t>
            </a:r>
            <a:r>
              <a:rPr lang="en-CA" dirty="0">
                <a:solidFill>
                  <a:srgbClr val="63A35C"/>
                </a:solidFill>
              </a:rPr>
              <a:t>: </a:t>
            </a:r>
            <a:r>
              <a:rPr lang="en-CA" dirty="0">
                <a:solidFill>
                  <a:srgbClr val="183691"/>
                </a:solidFill>
              </a:rPr>
              <a:t>"Wow!  Yummy, different,  delicious.   Our favorite is the lamb curry and korma.  With 10 different kinds of naan!!!  </a:t>
            </a:r>
            <a:r>
              <a:rPr lang="en-CA" dirty="0" err="1">
                <a:solidFill>
                  <a:srgbClr val="183691"/>
                </a:solidFill>
              </a:rPr>
              <a:t>Dont</a:t>
            </a:r>
            <a:r>
              <a:rPr lang="en-CA" dirty="0">
                <a:solidFill>
                  <a:srgbClr val="183691"/>
                </a:solidFill>
              </a:rPr>
              <a:t> let the outside deter you (because we almost changed our minds)...go in and try something new!   </a:t>
            </a:r>
            <a:r>
              <a:rPr lang="en-CA" dirty="0" err="1">
                <a:solidFill>
                  <a:srgbClr val="183691"/>
                </a:solidFill>
              </a:rPr>
              <a:t>Youll</a:t>
            </a:r>
            <a:r>
              <a:rPr lang="en-CA" dirty="0">
                <a:solidFill>
                  <a:srgbClr val="183691"/>
                </a:solidFill>
              </a:rPr>
              <a:t> be glad you did!"</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"date"</a:t>
            </a:r>
            <a:r>
              <a:rPr lang="en-CA" dirty="0">
                <a:solidFill>
                  <a:srgbClr val="63A35C"/>
                </a:solidFill>
              </a:rPr>
              <a:t>: </a:t>
            </a:r>
            <a:r>
              <a:rPr lang="en-CA" dirty="0">
                <a:solidFill>
                  <a:srgbClr val="183691"/>
                </a:solidFill>
              </a:rPr>
              <a:t>"2022-04-14 00:01:03"</a:t>
            </a:r>
            <a:br>
              <a:rPr lang="en-CA" dirty="0">
                <a:solidFill>
                  <a:srgbClr val="183691"/>
                </a:solidFill>
              </a:rPr>
            </a:br>
            <a:r>
              <a:rPr lang="en-CA" dirty="0">
                <a:solidFill>
                  <a:srgbClr val="183691"/>
                </a:solidFill>
              </a:rPr>
              <a:t>  </a:t>
            </a:r>
            <a:r>
              <a:rPr lang="en-CA" dirty="0">
                <a:solidFill>
                  <a:srgbClr val="63A35C"/>
                </a:solidFill>
              </a:rPr>
              <a:t>},</a:t>
            </a:r>
            <a:br>
              <a:rPr lang="en-CA" dirty="0">
                <a:solidFill>
                  <a:srgbClr val="63A35C"/>
                </a:solidFill>
              </a:rPr>
            </a:br>
            <a:r>
              <a:rPr lang="en-CA" dirty="0">
                <a:solidFill>
                  <a:srgbClr val="63A35C"/>
                </a:solidFill>
              </a:rPr>
              <a:t>  {</a:t>
            </a:r>
            <a:br>
              <a:rPr lang="en-CA" dirty="0">
                <a:solidFill>
                  <a:srgbClr val="63A35C"/>
                </a:solidFill>
              </a:rPr>
            </a:br>
            <a:r>
              <a:rPr lang="en-CA" dirty="0">
                <a:solidFill>
                  <a:srgbClr val="63A35C"/>
                </a:solidFill>
              </a:rPr>
              <a:t>    </a:t>
            </a:r>
            <a:r>
              <a:rPr lang="en-CA" dirty="0">
                <a:solidFill>
                  <a:srgbClr val="0086B3"/>
                </a:solidFill>
              </a:rPr>
              <a:t>"</a:t>
            </a:r>
            <a:r>
              <a:rPr lang="en-CA" dirty="0" err="1">
                <a:solidFill>
                  <a:srgbClr val="0086B3"/>
                </a:solidFill>
              </a:rPr>
              <a:t>review_id</a:t>
            </a:r>
            <a:r>
              <a:rPr lang="en-CA" dirty="0">
                <a:solidFill>
                  <a:srgbClr val="0086B3"/>
                </a:solidFill>
              </a:rPr>
              <a:t>"</a:t>
            </a:r>
            <a:r>
              <a:rPr lang="en-CA" dirty="0">
                <a:solidFill>
                  <a:srgbClr val="63A35C"/>
                </a:solidFill>
              </a:rPr>
              <a:t>: </a:t>
            </a:r>
            <a:r>
              <a:rPr lang="en-CA" dirty="0">
                <a:solidFill>
                  <a:srgbClr val="183691"/>
                </a:solidFill>
              </a:rPr>
              <a:t>"bBDDEgkFA1Otx9Lfe7BZUQ"</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a:t>
            </a:r>
            <a:r>
              <a:rPr lang="en-CA" dirty="0" err="1">
                <a:solidFill>
                  <a:srgbClr val="0086B3"/>
                </a:solidFill>
              </a:rPr>
              <a:t>user_id</a:t>
            </a:r>
            <a:r>
              <a:rPr lang="en-CA" dirty="0">
                <a:solidFill>
                  <a:srgbClr val="0086B3"/>
                </a:solidFill>
              </a:rPr>
              <a:t>"</a:t>
            </a:r>
            <a:r>
              <a:rPr lang="en-CA" dirty="0">
                <a:solidFill>
                  <a:srgbClr val="63A35C"/>
                </a:solidFill>
              </a:rPr>
              <a:t>: </a:t>
            </a:r>
            <a:r>
              <a:rPr lang="en-CA" dirty="0">
                <a:solidFill>
                  <a:srgbClr val="183691"/>
                </a:solidFill>
              </a:rPr>
              <a:t>"r3zeYsv1XFBRA4dJpL78cw"</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a:t>
            </a:r>
            <a:r>
              <a:rPr lang="en-CA" dirty="0" err="1">
                <a:solidFill>
                  <a:srgbClr val="0086B3"/>
                </a:solidFill>
              </a:rPr>
              <a:t>business_id</a:t>
            </a:r>
            <a:r>
              <a:rPr lang="en-CA" dirty="0">
                <a:solidFill>
                  <a:srgbClr val="0086B3"/>
                </a:solidFill>
              </a:rPr>
              <a:t>"</a:t>
            </a:r>
            <a:r>
              <a:rPr lang="en-CA" dirty="0">
                <a:solidFill>
                  <a:srgbClr val="63A35C"/>
                </a:solidFill>
              </a:rPr>
              <a:t>: </a:t>
            </a:r>
            <a:r>
              <a:rPr lang="en-CA" dirty="0">
                <a:solidFill>
                  <a:srgbClr val="183691"/>
                </a:solidFill>
              </a:rPr>
              <a:t>"mWMc6_wTdE0EUBKIGXDVfA"</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"stars"</a:t>
            </a:r>
            <a:r>
              <a:rPr lang="en-CA" dirty="0">
                <a:solidFill>
                  <a:srgbClr val="63A35C"/>
                </a:solidFill>
              </a:rPr>
              <a:t>: </a:t>
            </a:r>
            <a:r>
              <a:rPr lang="en-CA" dirty="0">
                <a:solidFill>
                  <a:srgbClr val="0086B3"/>
                </a:solidFill>
              </a:rPr>
              <a:t>5.0</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"useful"</a:t>
            </a:r>
            <a:r>
              <a:rPr lang="en-CA" dirty="0">
                <a:solidFill>
                  <a:srgbClr val="63A35C"/>
                </a:solidFill>
              </a:rPr>
              <a:t>: </a:t>
            </a:r>
            <a:r>
              <a:rPr lang="en-CA" dirty="0">
                <a:solidFill>
                  <a:srgbClr val="0086B3"/>
                </a:solidFill>
              </a:rPr>
              <a:t>0</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"funny"</a:t>
            </a:r>
            <a:r>
              <a:rPr lang="en-CA" dirty="0">
                <a:solidFill>
                  <a:srgbClr val="63A35C"/>
                </a:solidFill>
              </a:rPr>
              <a:t>: </a:t>
            </a:r>
            <a:r>
              <a:rPr lang="en-CA" dirty="0">
                <a:solidFill>
                  <a:srgbClr val="0086B3"/>
                </a:solidFill>
              </a:rPr>
              <a:t>2</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"cool"</a:t>
            </a:r>
            <a:r>
              <a:rPr lang="en-CA" dirty="0">
                <a:solidFill>
                  <a:srgbClr val="63A35C"/>
                </a:solidFill>
              </a:rPr>
              <a:t>: </a:t>
            </a:r>
            <a:r>
              <a:rPr lang="en-CA" dirty="0">
                <a:solidFill>
                  <a:srgbClr val="0086B3"/>
                </a:solidFill>
              </a:rPr>
              <a:t>0</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"text"</a:t>
            </a:r>
            <a:r>
              <a:rPr lang="en-CA" dirty="0">
                <a:solidFill>
                  <a:srgbClr val="63A35C"/>
                </a:solidFill>
              </a:rPr>
              <a:t>: </a:t>
            </a:r>
            <a:r>
              <a:rPr lang="en-CA" dirty="0">
                <a:solidFill>
                  <a:srgbClr val="183691"/>
                </a:solidFill>
              </a:rPr>
              <a:t>"Loved this tour! I grabbed a </a:t>
            </a:r>
            <a:r>
              <a:rPr lang="en-CA" dirty="0" err="1">
                <a:solidFill>
                  <a:srgbClr val="183691"/>
                </a:solidFill>
              </a:rPr>
              <a:t>groupon</a:t>
            </a:r>
            <a:r>
              <a:rPr lang="en-CA" dirty="0">
                <a:solidFill>
                  <a:srgbClr val="183691"/>
                </a:solidFill>
              </a:rPr>
              <a:t> and the price was great. It was the perfect way to explore New Orleans for someone </a:t>
            </a:r>
            <a:r>
              <a:rPr lang="en-CA" dirty="0" err="1">
                <a:solidFill>
                  <a:srgbClr val="183691"/>
                </a:solidFill>
              </a:rPr>
              <a:t>whod</a:t>
            </a:r>
            <a:r>
              <a:rPr lang="en-CA" dirty="0">
                <a:solidFill>
                  <a:srgbClr val="183691"/>
                </a:solidFill>
              </a:rPr>
              <a:t> never been there before and </a:t>
            </a:r>
            <a:r>
              <a:rPr lang="en-CA" dirty="0" err="1">
                <a:solidFill>
                  <a:srgbClr val="183691"/>
                </a:solidFill>
              </a:rPr>
              <a:t>didnt</a:t>
            </a:r>
            <a:r>
              <a:rPr lang="en-CA" dirty="0">
                <a:solidFill>
                  <a:srgbClr val="183691"/>
                </a:solidFill>
              </a:rPr>
              <a:t> know a lot about the history of the city. Our tour guide had tons of interesting tidbits about the city, and I really enjoyed the experience. Highly recommended tour. I actually thought we were just going to tour through the cemetery, but she took us around the French Quarter for the first hour, and the cemetery for the second half of the tour. </a:t>
            </a:r>
            <a:r>
              <a:rPr lang="en-CA" dirty="0" err="1">
                <a:solidFill>
                  <a:srgbClr val="183691"/>
                </a:solidFill>
              </a:rPr>
              <a:t>Youll</a:t>
            </a:r>
            <a:r>
              <a:rPr lang="en-CA" dirty="0">
                <a:solidFill>
                  <a:srgbClr val="183691"/>
                </a:solidFill>
              </a:rPr>
              <a:t> meet up in front of a grocery store (seems strange at first, but its not terribly hard to find, and </a:t>
            </a:r>
            <a:r>
              <a:rPr lang="en-CA" dirty="0" err="1">
                <a:solidFill>
                  <a:srgbClr val="183691"/>
                </a:solidFill>
              </a:rPr>
              <a:t>itll</a:t>
            </a:r>
            <a:r>
              <a:rPr lang="en-CA" dirty="0">
                <a:solidFill>
                  <a:srgbClr val="183691"/>
                </a:solidFill>
              </a:rPr>
              <a:t> give you a chance to get some water), and </a:t>
            </a:r>
            <a:r>
              <a:rPr lang="en-CA" dirty="0" err="1">
                <a:solidFill>
                  <a:srgbClr val="183691"/>
                </a:solidFill>
              </a:rPr>
              <a:t>youll</a:t>
            </a:r>
            <a:r>
              <a:rPr lang="en-CA" dirty="0">
                <a:solidFill>
                  <a:srgbClr val="183691"/>
                </a:solidFill>
              </a:rPr>
              <a:t> stop at a visitor center part way through the tour for a bathroom break if needed. This tour was one of my favorite parts of my trip!"</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"date"</a:t>
            </a:r>
            <a:r>
              <a:rPr lang="en-CA" dirty="0">
                <a:solidFill>
                  <a:srgbClr val="63A35C"/>
                </a:solidFill>
              </a:rPr>
              <a:t>: </a:t>
            </a:r>
            <a:r>
              <a:rPr lang="en-CA" dirty="0">
                <a:solidFill>
                  <a:srgbClr val="183691"/>
                </a:solidFill>
              </a:rPr>
              <a:t>"2021-01-03 23:21:18"</a:t>
            </a:r>
            <a:br>
              <a:rPr lang="en-CA" dirty="0">
                <a:solidFill>
                  <a:srgbClr val="183691"/>
                </a:solidFill>
              </a:rPr>
            </a:br>
            <a:r>
              <a:rPr lang="en-CA" dirty="0">
                <a:solidFill>
                  <a:srgbClr val="183691"/>
                </a:solidFill>
              </a:rPr>
              <a:t>  </a:t>
            </a:r>
            <a:r>
              <a:rPr lang="en-CA" dirty="0">
                <a:solidFill>
                  <a:srgbClr val="63A35C"/>
                </a:solidFill>
              </a:rPr>
              <a:t>},</a:t>
            </a:r>
            <a:br>
              <a:rPr lang="en-CA" dirty="0">
                <a:solidFill>
                  <a:srgbClr val="63A35C"/>
                </a:solidFill>
              </a:rPr>
            </a:br>
            <a:r>
              <a:rPr lang="en-CA" dirty="0">
                <a:solidFill>
                  <a:srgbClr val="63A35C"/>
                </a:solidFill>
              </a:rPr>
              <a:t>  {</a:t>
            </a:r>
            <a:br>
              <a:rPr lang="en-CA" dirty="0">
                <a:solidFill>
                  <a:srgbClr val="63A35C"/>
                </a:solidFill>
              </a:rPr>
            </a:br>
            <a:r>
              <a:rPr lang="en-CA" dirty="0">
                <a:solidFill>
                  <a:srgbClr val="63A35C"/>
                </a:solidFill>
              </a:rPr>
              <a:t>    </a:t>
            </a:r>
            <a:r>
              <a:rPr lang="en-CA" dirty="0">
                <a:solidFill>
                  <a:srgbClr val="0086B3"/>
                </a:solidFill>
              </a:rPr>
              <a:t>"</a:t>
            </a:r>
            <a:r>
              <a:rPr lang="en-CA" dirty="0" err="1">
                <a:solidFill>
                  <a:srgbClr val="0086B3"/>
                </a:solidFill>
              </a:rPr>
              <a:t>review_id</a:t>
            </a:r>
            <a:r>
              <a:rPr lang="en-CA" dirty="0">
                <a:solidFill>
                  <a:srgbClr val="0086B3"/>
                </a:solidFill>
              </a:rPr>
              <a:t>"</a:t>
            </a:r>
            <a:r>
              <a:rPr lang="en-CA" dirty="0">
                <a:solidFill>
                  <a:srgbClr val="63A35C"/>
                </a:solidFill>
              </a:rPr>
              <a:t>: </a:t>
            </a:r>
            <a:r>
              <a:rPr lang="en-CA" dirty="0">
                <a:solidFill>
                  <a:srgbClr val="183691"/>
                </a:solidFill>
              </a:rPr>
              <a:t>"LHSTtnW3YHCeUkRDGyJOyw"</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a:t>
            </a:r>
            <a:r>
              <a:rPr lang="en-CA" dirty="0" err="1">
                <a:solidFill>
                  <a:srgbClr val="0086B3"/>
                </a:solidFill>
              </a:rPr>
              <a:t>user_id</a:t>
            </a:r>
            <a:r>
              <a:rPr lang="en-CA" dirty="0">
                <a:solidFill>
                  <a:srgbClr val="0086B3"/>
                </a:solidFill>
              </a:rPr>
              <a:t>"</a:t>
            </a:r>
            <a:r>
              <a:rPr lang="en-CA" dirty="0">
                <a:solidFill>
                  <a:srgbClr val="63A35C"/>
                </a:solidFill>
              </a:rPr>
              <a:t>: </a:t>
            </a:r>
            <a:r>
              <a:rPr lang="en-CA" dirty="0">
                <a:solidFill>
                  <a:srgbClr val="183691"/>
                </a:solidFill>
              </a:rPr>
              <a:t>"yfFzsLmaWF2d4Sr0UNbBgg"</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a:t>
            </a:r>
            <a:r>
              <a:rPr lang="en-CA" dirty="0" err="1">
                <a:solidFill>
                  <a:srgbClr val="0086B3"/>
                </a:solidFill>
              </a:rPr>
              <a:t>business_id</a:t>
            </a:r>
            <a:r>
              <a:rPr lang="en-CA" dirty="0">
                <a:solidFill>
                  <a:srgbClr val="0086B3"/>
                </a:solidFill>
              </a:rPr>
              <a:t>"</a:t>
            </a:r>
            <a:r>
              <a:rPr lang="en-CA" dirty="0">
                <a:solidFill>
                  <a:srgbClr val="63A35C"/>
                </a:solidFill>
              </a:rPr>
              <a:t>: </a:t>
            </a:r>
            <a:r>
              <a:rPr lang="en-CA" dirty="0">
                <a:solidFill>
                  <a:srgbClr val="183691"/>
                </a:solidFill>
              </a:rPr>
              <a:t>"_ZeMknuYdlQcUqng_Im3yg"</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"stars"</a:t>
            </a:r>
            <a:r>
              <a:rPr lang="en-CA" dirty="0">
                <a:solidFill>
                  <a:srgbClr val="63A35C"/>
                </a:solidFill>
              </a:rPr>
              <a:t>: </a:t>
            </a:r>
            <a:r>
              <a:rPr lang="en-CA" dirty="0">
                <a:solidFill>
                  <a:srgbClr val="0086B3"/>
                </a:solidFill>
              </a:rPr>
              <a:t>5.0</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"useful"</a:t>
            </a:r>
            <a:r>
              <a:rPr lang="en-CA" dirty="0">
                <a:solidFill>
                  <a:srgbClr val="63A35C"/>
                </a:solidFill>
              </a:rPr>
              <a:t>: </a:t>
            </a:r>
            <a:r>
              <a:rPr lang="en-CA" dirty="0">
                <a:solidFill>
                  <a:srgbClr val="0086B3"/>
                </a:solidFill>
              </a:rPr>
              <a:t>2</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"funny"</a:t>
            </a:r>
            <a:r>
              <a:rPr lang="en-CA" dirty="0">
                <a:solidFill>
                  <a:srgbClr val="63A35C"/>
                </a:solidFill>
              </a:rPr>
              <a:t>: </a:t>
            </a:r>
            <a:r>
              <a:rPr lang="en-CA" dirty="0">
                <a:solidFill>
                  <a:srgbClr val="0086B3"/>
                </a:solidFill>
              </a:rPr>
              <a:t>0</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"cool"</a:t>
            </a:r>
            <a:r>
              <a:rPr lang="en-CA" dirty="0">
                <a:solidFill>
                  <a:srgbClr val="63A35C"/>
                </a:solidFill>
              </a:rPr>
              <a:t>: </a:t>
            </a:r>
            <a:r>
              <a:rPr lang="en-CA" dirty="0">
                <a:solidFill>
                  <a:srgbClr val="0086B3"/>
                </a:solidFill>
              </a:rPr>
              <a:t>0</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"text"</a:t>
            </a:r>
            <a:r>
              <a:rPr lang="en-CA" dirty="0">
                <a:solidFill>
                  <a:srgbClr val="63A35C"/>
                </a:solidFill>
              </a:rPr>
              <a:t>: </a:t>
            </a:r>
            <a:r>
              <a:rPr lang="en-CA" dirty="0">
                <a:solidFill>
                  <a:srgbClr val="183691"/>
                </a:solidFill>
              </a:rPr>
              <a:t>"Amazingly amazing wings and homemade bleu cheese. Had the ribeye: tender, perfectly prepared, delicious. Nice selection of craft beers. Would DEFINITELY recommend checking out this hidden gem."</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"date"</a:t>
            </a:r>
            <a:r>
              <a:rPr lang="en-CA" dirty="0">
                <a:solidFill>
                  <a:srgbClr val="63A35C"/>
                </a:solidFill>
              </a:rPr>
              <a:t>: </a:t>
            </a:r>
            <a:r>
              <a:rPr lang="en-CA" dirty="0">
                <a:solidFill>
                  <a:srgbClr val="183691"/>
                </a:solidFill>
              </a:rPr>
              <a:t>"2021-08-07 02:29:16"</a:t>
            </a:r>
            <a:br>
              <a:rPr lang="en-CA" dirty="0">
                <a:solidFill>
                  <a:srgbClr val="183691"/>
                </a:solidFill>
              </a:rPr>
            </a:br>
            <a:r>
              <a:rPr lang="en-CA" dirty="0">
                <a:solidFill>
                  <a:srgbClr val="183691"/>
                </a:solidFill>
              </a:rPr>
              <a:t>  </a:t>
            </a:r>
            <a:r>
              <a:rPr lang="en-CA" dirty="0">
                <a:solidFill>
                  <a:srgbClr val="63A35C"/>
                </a:solidFill>
              </a:rPr>
              <a:t>},</a:t>
            </a:r>
            <a:br>
              <a:rPr lang="en-CA" dirty="0">
                <a:solidFill>
                  <a:srgbClr val="63A35C"/>
                </a:solidFill>
              </a:rPr>
            </a:br>
            <a:r>
              <a:rPr lang="en-CA" dirty="0">
                <a:solidFill>
                  <a:srgbClr val="63A35C"/>
                </a:solidFill>
              </a:rPr>
              <a:t>  {</a:t>
            </a:r>
            <a:br>
              <a:rPr lang="en-CA" dirty="0">
                <a:solidFill>
                  <a:srgbClr val="63A35C"/>
                </a:solidFill>
              </a:rPr>
            </a:br>
            <a:r>
              <a:rPr lang="en-CA" dirty="0">
                <a:solidFill>
                  <a:srgbClr val="63A35C"/>
                </a:solidFill>
              </a:rPr>
              <a:t>    </a:t>
            </a:r>
            <a:r>
              <a:rPr lang="en-CA" dirty="0">
                <a:solidFill>
                  <a:srgbClr val="0086B3"/>
                </a:solidFill>
              </a:rPr>
              <a:t>"</a:t>
            </a:r>
            <a:r>
              <a:rPr lang="en-CA" dirty="0" err="1">
                <a:solidFill>
                  <a:srgbClr val="0086B3"/>
                </a:solidFill>
              </a:rPr>
              <a:t>review_id</a:t>
            </a:r>
            <a:r>
              <a:rPr lang="en-CA" dirty="0">
                <a:solidFill>
                  <a:srgbClr val="0086B3"/>
                </a:solidFill>
              </a:rPr>
              <a:t>"</a:t>
            </a:r>
            <a:r>
              <a:rPr lang="en-CA" dirty="0">
                <a:solidFill>
                  <a:srgbClr val="63A35C"/>
                </a:solidFill>
              </a:rPr>
              <a:t>: </a:t>
            </a:r>
            <a:r>
              <a:rPr lang="en-CA" dirty="0">
                <a:solidFill>
                  <a:srgbClr val="183691"/>
                </a:solidFill>
              </a:rPr>
              <a:t>"B5XSoSG3SfvQGtKEGQ1tSQ"</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a:t>
            </a:r>
            <a:r>
              <a:rPr lang="en-CA" dirty="0" err="1">
                <a:solidFill>
                  <a:srgbClr val="0086B3"/>
                </a:solidFill>
              </a:rPr>
              <a:t>user_id</a:t>
            </a:r>
            <a:r>
              <a:rPr lang="en-CA" dirty="0">
                <a:solidFill>
                  <a:srgbClr val="0086B3"/>
                </a:solidFill>
              </a:rPr>
              <a:t>"</a:t>
            </a:r>
            <a:r>
              <a:rPr lang="en-CA" dirty="0">
                <a:solidFill>
                  <a:srgbClr val="63A35C"/>
                </a:solidFill>
              </a:rPr>
              <a:t>: </a:t>
            </a:r>
            <a:r>
              <a:rPr lang="en-CA" dirty="0">
                <a:solidFill>
                  <a:srgbClr val="183691"/>
                </a:solidFill>
              </a:rPr>
              <a:t>"</a:t>
            </a:r>
            <a:r>
              <a:rPr lang="en-CA" dirty="0" err="1">
                <a:solidFill>
                  <a:srgbClr val="183691"/>
                </a:solidFill>
              </a:rPr>
              <a:t>wSTuiTk-sKNdcFyprzZAjg</a:t>
            </a:r>
            <a:r>
              <a:rPr lang="en-CA" dirty="0">
                <a:solidFill>
                  <a:srgbClr val="183691"/>
                </a:solidFill>
              </a:rPr>
              <a:t>"</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a:t>
            </a:r>
            <a:r>
              <a:rPr lang="en-CA" dirty="0" err="1">
                <a:solidFill>
                  <a:srgbClr val="0086B3"/>
                </a:solidFill>
              </a:rPr>
              <a:t>business_id</a:t>
            </a:r>
            <a:r>
              <a:rPr lang="en-CA" dirty="0">
                <a:solidFill>
                  <a:srgbClr val="0086B3"/>
                </a:solidFill>
              </a:rPr>
              <a:t>"</a:t>
            </a:r>
            <a:r>
              <a:rPr lang="en-CA" dirty="0">
                <a:solidFill>
                  <a:srgbClr val="63A35C"/>
                </a:solidFill>
              </a:rPr>
              <a:t>: </a:t>
            </a:r>
            <a:r>
              <a:rPr lang="en-CA" dirty="0">
                <a:solidFill>
                  <a:srgbClr val="183691"/>
                </a:solidFill>
              </a:rPr>
              <a:t>"k0hlBqXX-Bt0vf1op7Jr1w"</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"stars"</a:t>
            </a:r>
            <a:r>
              <a:rPr lang="en-CA" dirty="0">
                <a:solidFill>
                  <a:srgbClr val="63A35C"/>
                </a:solidFill>
              </a:rPr>
              <a:t>: </a:t>
            </a:r>
            <a:r>
              <a:rPr lang="en-CA" dirty="0">
                <a:solidFill>
                  <a:srgbClr val="0086B3"/>
                </a:solidFill>
              </a:rPr>
              <a:t>3.0</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"useful"</a:t>
            </a:r>
            <a:r>
              <a:rPr lang="en-CA" dirty="0">
                <a:solidFill>
                  <a:srgbClr val="63A35C"/>
                </a:solidFill>
              </a:rPr>
              <a:t>: </a:t>
            </a:r>
            <a:r>
              <a:rPr lang="en-CA" dirty="0">
                <a:solidFill>
                  <a:srgbClr val="0086B3"/>
                </a:solidFill>
              </a:rPr>
              <a:t>1</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"funny"</a:t>
            </a:r>
            <a:r>
              <a:rPr lang="en-CA" dirty="0">
                <a:solidFill>
                  <a:srgbClr val="63A35C"/>
                </a:solidFill>
              </a:rPr>
              <a:t>: </a:t>
            </a:r>
            <a:r>
              <a:rPr lang="en-CA" dirty="0">
                <a:solidFill>
                  <a:srgbClr val="0086B3"/>
                </a:solidFill>
              </a:rPr>
              <a:t>1</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"cool"</a:t>
            </a:r>
            <a:r>
              <a:rPr lang="en-CA" dirty="0">
                <a:solidFill>
                  <a:srgbClr val="63A35C"/>
                </a:solidFill>
              </a:rPr>
              <a:t>: </a:t>
            </a:r>
            <a:r>
              <a:rPr lang="en-CA" dirty="0">
                <a:solidFill>
                  <a:srgbClr val="0086B3"/>
                </a:solidFill>
              </a:rPr>
              <a:t>0</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"text"</a:t>
            </a:r>
            <a:r>
              <a:rPr lang="en-CA" dirty="0">
                <a:solidFill>
                  <a:srgbClr val="63A35C"/>
                </a:solidFill>
              </a:rPr>
              <a:t>: </a:t>
            </a:r>
            <a:r>
              <a:rPr lang="en-CA" dirty="0">
                <a:solidFill>
                  <a:srgbClr val="183691"/>
                </a:solidFill>
              </a:rPr>
              <a:t>"This easter instead of going to Lopez Lake we went to Los Padres National Forest which is really pretty but if you go to white rock the staff needs to cut down all the dead grass that invades the rock and the water. I would wish the staff would also clean or get rid of the dead grass </a:t>
            </a:r>
            <a:r>
              <a:rPr lang="en-CA" dirty="0" err="1">
                <a:solidFill>
                  <a:srgbClr val="183691"/>
                </a:solidFill>
              </a:rPr>
              <a:t>thats</a:t>
            </a:r>
            <a:r>
              <a:rPr lang="en-CA" dirty="0">
                <a:solidFill>
                  <a:srgbClr val="183691"/>
                </a:solidFill>
              </a:rPr>
              <a:t> also living by the water. The water is really green and dirty. Los padres national forest staff need to work hard to maintain this forest looking pretty and not like a dumpster. Even Cachuma lake looks like they put a bit more effort."</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"date"</a:t>
            </a:r>
            <a:r>
              <a:rPr lang="en-CA" dirty="0">
                <a:solidFill>
                  <a:srgbClr val="63A35C"/>
                </a:solidFill>
              </a:rPr>
              <a:t>: </a:t>
            </a:r>
            <a:r>
              <a:rPr lang="en-CA" dirty="0">
                <a:solidFill>
                  <a:srgbClr val="183691"/>
                </a:solidFill>
              </a:rPr>
              <a:t>"2022-04-14 22:46:33"</a:t>
            </a:r>
            <a:br>
              <a:rPr lang="en-CA" dirty="0">
                <a:solidFill>
                  <a:srgbClr val="183691"/>
                </a:solidFill>
              </a:rPr>
            </a:br>
            <a:r>
              <a:rPr lang="en-CA" dirty="0">
                <a:solidFill>
                  <a:srgbClr val="183691"/>
                </a:solidFill>
              </a:rPr>
              <a:t>  </a:t>
            </a:r>
            <a:r>
              <a:rPr lang="en-CA" dirty="0">
                <a:solidFill>
                  <a:srgbClr val="63A35C"/>
                </a:solidFill>
              </a:rPr>
              <a:t>},</a:t>
            </a:r>
            <a:br>
              <a:rPr lang="en-CA" dirty="0">
                <a:solidFill>
                  <a:srgbClr val="63A35C"/>
                </a:solidFill>
              </a:rPr>
            </a:br>
            <a:r>
              <a:rPr lang="en-CA" dirty="0">
                <a:solidFill>
                  <a:srgbClr val="63A35C"/>
                </a:solidFill>
              </a:rPr>
              <a:t>  {</a:t>
            </a:r>
            <a:br>
              <a:rPr lang="en-CA" dirty="0">
                <a:solidFill>
                  <a:srgbClr val="63A35C"/>
                </a:solidFill>
              </a:rPr>
            </a:br>
            <a:r>
              <a:rPr lang="en-CA" dirty="0">
                <a:solidFill>
                  <a:srgbClr val="63A35C"/>
                </a:solidFill>
              </a:rPr>
              <a:t>    </a:t>
            </a:r>
            <a:r>
              <a:rPr lang="en-CA" dirty="0">
                <a:solidFill>
                  <a:srgbClr val="0086B3"/>
                </a:solidFill>
              </a:rPr>
              <a:t>"</a:t>
            </a:r>
            <a:r>
              <a:rPr lang="en-CA" dirty="0" err="1">
                <a:solidFill>
                  <a:srgbClr val="0086B3"/>
                </a:solidFill>
              </a:rPr>
              <a:t>review_id</a:t>
            </a:r>
            <a:r>
              <a:rPr lang="en-CA" dirty="0">
                <a:solidFill>
                  <a:srgbClr val="0086B3"/>
                </a:solidFill>
              </a:rPr>
              <a:t>"</a:t>
            </a:r>
            <a:r>
              <a:rPr lang="en-CA" dirty="0">
                <a:solidFill>
                  <a:srgbClr val="63A35C"/>
                </a:solidFill>
              </a:rPr>
              <a:t>: </a:t>
            </a:r>
            <a:r>
              <a:rPr lang="en-CA" dirty="0">
                <a:solidFill>
                  <a:srgbClr val="183691"/>
                </a:solidFill>
              </a:rPr>
              <a:t>"gebiRewfieSdtt17PTW6Zg"</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a:t>
            </a:r>
            <a:r>
              <a:rPr lang="en-CA" dirty="0" err="1">
                <a:solidFill>
                  <a:srgbClr val="0086B3"/>
                </a:solidFill>
              </a:rPr>
              <a:t>user_id</a:t>
            </a:r>
            <a:r>
              <a:rPr lang="en-CA" dirty="0">
                <a:solidFill>
                  <a:srgbClr val="0086B3"/>
                </a:solidFill>
              </a:rPr>
              <a:t>"</a:t>
            </a:r>
            <a:r>
              <a:rPr lang="en-CA" dirty="0">
                <a:solidFill>
                  <a:srgbClr val="63A35C"/>
                </a:solidFill>
              </a:rPr>
              <a:t>: </a:t>
            </a:r>
            <a:r>
              <a:rPr lang="en-CA" dirty="0">
                <a:solidFill>
                  <a:srgbClr val="183691"/>
                </a:solidFill>
              </a:rPr>
              <a:t>"59MxRhNVhU9MYndMkz0wtw"</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a:t>
            </a:r>
            <a:r>
              <a:rPr lang="en-CA" dirty="0" err="1">
                <a:solidFill>
                  <a:srgbClr val="0086B3"/>
                </a:solidFill>
              </a:rPr>
              <a:t>business_id</a:t>
            </a:r>
            <a:r>
              <a:rPr lang="en-CA" dirty="0">
                <a:solidFill>
                  <a:srgbClr val="0086B3"/>
                </a:solidFill>
              </a:rPr>
              <a:t>"</a:t>
            </a:r>
            <a:r>
              <a:rPr lang="en-CA" dirty="0">
                <a:solidFill>
                  <a:srgbClr val="63A35C"/>
                </a:solidFill>
              </a:rPr>
              <a:t>: </a:t>
            </a:r>
            <a:r>
              <a:rPr lang="en-CA" dirty="0">
                <a:solidFill>
                  <a:srgbClr val="183691"/>
                </a:solidFill>
              </a:rPr>
              <a:t>"pUycOfUwM8vqX7KjRRhUEA"</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"stars"</a:t>
            </a:r>
            <a:r>
              <a:rPr lang="en-CA" dirty="0">
                <a:solidFill>
                  <a:srgbClr val="63A35C"/>
                </a:solidFill>
              </a:rPr>
              <a:t>: </a:t>
            </a:r>
            <a:r>
              <a:rPr lang="en-CA" dirty="0">
                <a:solidFill>
                  <a:srgbClr val="0086B3"/>
                </a:solidFill>
              </a:rPr>
              <a:t>3.0</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"useful"</a:t>
            </a:r>
            <a:r>
              <a:rPr lang="en-CA" dirty="0">
                <a:solidFill>
                  <a:srgbClr val="63A35C"/>
                </a:solidFill>
              </a:rPr>
              <a:t>: </a:t>
            </a:r>
            <a:r>
              <a:rPr lang="en-CA" dirty="0">
                <a:solidFill>
                  <a:srgbClr val="0086B3"/>
                </a:solidFill>
              </a:rPr>
              <a:t>0</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"funny"</a:t>
            </a:r>
            <a:r>
              <a:rPr lang="en-CA" dirty="0">
                <a:solidFill>
                  <a:srgbClr val="63A35C"/>
                </a:solidFill>
              </a:rPr>
              <a:t>: </a:t>
            </a:r>
            <a:r>
              <a:rPr lang="en-CA" dirty="0">
                <a:solidFill>
                  <a:srgbClr val="0086B3"/>
                </a:solidFill>
              </a:rPr>
              <a:t>0</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"cool"</a:t>
            </a:r>
            <a:r>
              <a:rPr lang="en-CA" dirty="0">
                <a:solidFill>
                  <a:srgbClr val="63A35C"/>
                </a:solidFill>
              </a:rPr>
              <a:t>: </a:t>
            </a:r>
            <a:r>
              <a:rPr lang="en-CA" dirty="0">
                <a:solidFill>
                  <a:srgbClr val="0086B3"/>
                </a:solidFill>
              </a:rPr>
              <a:t>0</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"text"</a:t>
            </a:r>
            <a:r>
              <a:rPr lang="en-CA" dirty="0">
                <a:solidFill>
                  <a:srgbClr val="63A35C"/>
                </a:solidFill>
              </a:rPr>
              <a:t>: </a:t>
            </a:r>
            <a:r>
              <a:rPr lang="en-CA" dirty="0">
                <a:solidFill>
                  <a:srgbClr val="183691"/>
                </a:solidFill>
              </a:rPr>
              <a:t>"Had a party of 6 here for hibachi. Our waitress brought our separate sushi orders on one plate so we </a:t>
            </a:r>
            <a:r>
              <a:rPr lang="en-CA" dirty="0" err="1">
                <a:solidFill>
                  <a:srgbClr val="183691"/>
                </a:solidFill>
              </a:rPr>
              <a:t>couldnt</a:t>
            </a:r>
            <a:r>
              <a:rPr lang="en-CA" dirty="0">
                <a:solidFill>
                  <a:srgbClr val="183691"/>
                </a:solidFill>
              </a:rPr>
              <a:t> really tell </a:t>
            </a:r>
            <a:r>
              <a:rPr lang="en-CA" dirty="0" err="1">
                <a:solidFill>
                  <a:srgbClr val="183691"/>
                </a:solidFill>
              </a:rPr>
              <a:t>whos</a:t>
            </a:r>
            <a:r>
              <a:rPr lang="en-CA" dirty="0">
                <a:solidFill>
                  <a:srgbClr val="183691"/>
                </a:solidFill>
              </a:rPr>
              <a:t> was </a:t>
            </a:r>
            <a:r>
              <a:rPr lang="en-CA" dirty="0" err="1">
                <a:solidFill>
                  <a:srgbClr val="183691"/>
                </a:solidFill>
              </a:rPr>
              <a:t>whos</a:t>
            </a:r>
            <a:r>
              <a:rPr lang="en-CA" dirty="0">
                <a:solidFill>
                  <a:srgbClr val="183691"/>
                </a:solidFill>
              </a:rPr>
              <a:t> and forgot several items on an order. I understand making mistakes but the </a:t>
            </a:r>
            <a:r>
              <a:rPr lang="en-CA" dirty="0" err="1">
                <a:solidFill>
                  <a:srgbClr val="183691"/>
                </a:solidFill>
              </a:rPr>
              <a:t>restaraunt</a:t>
            </a:r>
            <a:r>
              <a:rPr lang="en-CA" dirty="0">
                <a:solidFill>
                  <a:srgbClr val="183691"/>
                </a:solidFill>
              </a:rPr>
              <a:t> was really quiet so we were kind of surprised. Usually hibachi is a fun lively experience and our  cook  said maybe three words, but he cooked very well his name was Francisco. Service was fishy, food was pretty good, and </a:t>
            </a:r>
            <a:r>
              <a:rPr lang="en-CA" dirty="0" err="1">
                <a:solidFill>
                  <a:srgbClr val="183691"/>
                </a:solidFill>
              </a:rPr>
              <a:t>im</a:t>
            </a:r>
            <a:r>
              <a:rPr lang="en-CA" dirty="0">
                <a:solidFill>
                  <a:srgbClr val="183691"/>
                </a:solidFill>
              </a:rPr>
              <a:t> hoping it was just an off night here. But for the money I </a:t>
            </a:r>
            <a:r>
              <a:rPr lang="en-CA" dirty="0" err="1">
                <a:solidFill>
                  <a:srgbClr val="183691"/>
                </a:solidFill>
              </a:rPr>
              <a:t>wouldnt</a:t>
            </a:r>
            <a:r>
              <a:rPr lang="en-CA" dirty="0">
                <a:solidFill>
                  <a:srgbClr val="183691"/>
                </a:solidFill>
              </a:rPr>
              <a:t> go back."</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"date"</a:t>
            </a:r>
            <a:r>
              <a:rPr lang="en-CA" dirty="0">
                <a:solidFill>
                  <a:srgbClr val="63A35C"/>
                </a:solidFill>
              </a:rPr>
              <a:t>: </a:t>
            </a:r>
            <a:r>
              <a:rPr lang="en-CA" dirty="0">
                <a:solidFill>
                  <a:srgbClr val="183691"/>
                </a:solidFill>
              </a:rPr>
              <a:t>"2016-07-25 07:31:06"</a:t>
            </a:r>
            <a:br>
              <a:rPr lang="en-CA" dirty="0">
                <a:solidFill>
                  <a:srgbClr val="183691"/>
                </a:solidFill>
              </a:rPr>
            </a:br>
            <a:r>
              <a:rPr lang="en-CA" dirty="0">
                <a:solidFill>
                  <a:srgbClr val="183691"/>
                </a:solidFill>
              </a:rPr>
              <a:t>  </a:t>
            </a:r>
            <a:r>
              <a:rPr lang="en-CA" dirty="0">
                <a:solidFill>
                  <a:srgbClr val="63A35C"/>
                </a:solidFill>
              </a:rPr>
              <a:t>},</a:t>
            </a:r>
            <a:br>
              <a:rPr lang="en-CA" dirty="0">
                <a:solidFill>
                  <a:srgbClr val="63A35C"/>
                </a:solidFill>
              </a:rPr>
            </a:br>
            <a:r>
              <a:rPr lang="en-CA" dirty="0"/>
              <a:t> </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a:t>
            </a:r>
            <a:r>
              <a:rPr lang="en-CA" dirty="0" err="1">
                <a:solidFill>
                  <a:srgbClr val="0086B3"/>
                </a:solidFill>
              </a:rPr>
              <a:t>review_id</a:t>
            </a:r>
            <a:r>
              <a:rPr lang="en-CA" dirty="0">
                <a:solidFill>
                  <a:srgbClr val="0086B3"/>
                </a:solidFill>
              </a:rPr>
              <a:t>"</a:t>
            </a:r>
            <a:r>
              <a:rPr lang="en-CA" dirty="0">
                <a:solidFill>
                  <a:srgbClr val="63A35C"/>
                </a:solidFill>
              </a:rPr>
              <a:t>: </a:t>
            </a:r>
            <a:r>
              <a:rPr lang="en-CA" dirty="0">
                <a:solidFill>
                  <a:srgbClr val="183691"/>
                </a:solidFill>
              </a:rPr>
              <a:t>"be02921c1ccd4c5dabdc63bd29f3bd35"</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a:t>
            </a:r>
            <a:r>
              <a:rPr lang="en-CA" dirty="0" err="1">
                <a:solidFill>
                  <a:srgbClr val="0086B3"/>
                </a:solidFill>
              </a:rPr>
              <a:t>user_id</a:t>
            </a:r>
            <a:r>
              <a:rPr lang="en-CA" dirty="0">
                <a:solidFill>
                  <a:srgbClr val="0086B3"/>
                </a:solidFill>
              </a:rPr>
              <a:t>"</a:t>
            </a:r>
            <a:r>
              <a:rPr lang="en-CA" dirty="0">
                <a:solidFill>
                  <a:srgbClr val="63A35C"/>
                </a:solidFill>
              </a:rPr>
              <a:t>: </a:t>
            </a:r>
            <a:r>
              <a:rPr lang="en-CA" dirty="0">
                <a:solidFill>
                  <a:srgbClr val="183691"/>
                </a:solidFill>
              </a:rPr>
              <a:t>"0dea283273fa4f40ac12ea210994d5f8"</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a:t>
            </a:r>
            <a:r>
              <a:rPr lang="en-CA" dirty="0" err="1">
                <a:solidFill>
                  <a:srgbClr val="0086B3"/>
                </a:solidFill>
              </a:rPr>
              <a:t>business_id</a:t>
            </a:r>
            <a:r>
              <a:rPr lang="en-CA" dirty="0">
                <a:solidFill>
                  <a:srgbClr val="0086B3"/>
                </a:solidFill>
              </a:rPr>
              <a:t>"</a:t>
            </a:r>
            <a:r>
              <a:rPr lang="en-CA" dirty="0">
                <a:solidFill>
                  <a:srgbClr val="63A35C"/>
                </a:solidFill>
              </a:rPr>
              <a:t>: </a:t>
            </a:r>
            <a:r>
              <a:rPr lang="en-CA" dirty="0">
                <a:solidFill>
                  <a:srgbClr val="183691"/>
                </a:solidFill>
              </a:rPr>
              <a:t>"41189bbb4fb446a586b0d69aba01d39b"</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"stars"</a:t>
            </a:r>
            <a:r>
              <a:rPr lang="en-CA" dirty="0">
                <a:solidFill>
                  <a:srgbClr val="63A35C"/>
                </a:solidFill>
              </a:rPr>
              <a:t>: </a:t>
            </a:r>
            <a:r>
              <a:rPr lang="en-CA" dirty="0">
                <a:solidFill>
                  <a:srgbClr val="0086B3"/>
                </a:solidFill>
              </a:rPr>
              <a:t>5.0</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"useful"</a:t>
            </a:r>
            <a:r>
              <a:rPr lang="en-CA" dirty="0">
                <a:solidFill>
                  <a:srgbClr val="63A35C"/>
                </a:solidFill>
              </a:rPr>
              <a:t>: </a:t>
            </a:r>
            <a:r>
              <a:rPr lang="en-CA" dirty="0">
                <a:solidFill>
                  <a:srgbClr val="0086B3"/>
                </a:solidFill>
              </a:rPr>
              <a:t>1</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"funny"</a:t>
            </a:r>
            <a:r>
              <a:rPr lang="en-CA" dirty="0">
                <a:solidFill>
                  <a:srgbClr val="63A35C"/>
                </a:solidFill>
              </a:rPr>
              <a:t>: </a:t>
            </a:r>
            <a:r>
              <a:rPr lang="en-CA" dirty="0">
                <a:solidFill>
                  <a:srgbClr val="0086B3"/>
                </a:solidFill>
              </a:rPr>
              <a:t>0</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"cool"</a:t>
            </a:r>
            <a:r>
              <a:rPr lang="en-CA" dirty="0">
                <a:solidFill>
                  <a:srgbClr val="63A35C"/>
                </a:solidFill>
              </a:rPr>
              <a:t>: </a:t>
            </a:r>
            <a:r>
              <a:rPr lang="en-CA" dirty="0">
                <a:solidFill>
                  <a:srgbClr val="0086B3"/>
                </a:solidFill>
              </a:rPr>
              <a:t>0</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"text"</a:t>
            </a:r>
            <a:r>
              <a:rPr lang="en-CA" dirty="0">
                <a:solidFill>
                  <a:srgbClr val="63A35C"/>
                </a:solidFill>
              </a:rPr>
              <a:t>: </a:t>
            </a:r>
            <a:r>
              <a:rPr lang="en-CA" dirty="0">
                <a:solidFill>
                  <a:srgbClr val="183691"/>
                </a:solidFill>
              </a:rPr>
              <a:t>"They have the absolute best pizza on this entire planet. Gooey and greasy, without the soggy crust, they are allergy friendly and know what is in all their ingredients and their dough!"</a:t>
            </a:r>
            <a:r>
              <a:rPr lang="en-CA" dirty="0">
                <a:solidFill>
                  <a:srgbClr val="63A35C"/>
                </a:solidFill>
              </a:rPr>
              <a:t>,</a:t>
            </a:r>
            <a:br>
              <a:rPr lang="en-CA" dirty="0">
                <a:solidFill>
                  <a:srgbClr val="63A35C"/>
                </a:solidFill>
              </a:rPr>
            </a:br>
            <a:r>
              <a:rPr lang="en-CA" dirty="0">
                <a:solidFill>
                  <a:srgbClr val="63A35C"/>
                </a:solidFill>
              </a:rPr>
              <a:t>    </a:t>
            </a:r>
            <a:r>
              <a:rPr lang="en-CA" dirty="0">
                <a:solidFill>
                  <a:srgbClr val="0086B3"/>
                </a:solidFill>
              </a:rPr>
              <a:t>"date"</a:t>
            </a:r>
            <a:r>
              <a:rPr lang="en-CA" dirty="0">
                <a:solidFill>
                  <a:srgbClr val="63A35C"/>
                </a:solidFill>
              </a:rPr>
              <a:t>: </a:t>
            </a:r>
            <a:r>
              <a:rPr lang="en-CA" dirty="0">
                <a:solidFill>
                  <a:srgbClr val="183691"/>
                </a:solidFill>
              </a:rPr>
              <a:t>"2022-04-14 07:31:06"</a:t>
            </a:r>
            <a:br>
              <a:rPr lang="en-CA" dirty="0">
                <a:solidFill>
                  <a:srgbClr val="183691"/>
                </a:solidFill>
              </a:rPr>
            </a:br>
            <a:r>
              <a:rPr lang="en-CA" dirty="0">
                <a:solidFill>
                  <a:srgbClr val="183691"/>
                </a:solidFill>
              </a:rPr>
              <a:t>  </a:t>
            </a:r>
            <a:r>
              <a:rPr lang="en-CA" dirty="0">
                <a:solidFill>
                  <a:srgbClr val="63A35C"/>
                </a:solidFill>
              </a:rPr>
              <a:t>}</a:t>
            </a:r>
            <a:br>
              <a:rPr lang="en-CA" dirty="0">
                <a:solidFill>
                  <a:srgbClr val="63A35C"/>
                </a:solidFill>
              </a:rPr>
            </a:br>
            <a:r>
              <a:rPr lang="en-CA" dirty="0">
                <a:solidFill>
                  <a:srgbClr val="63A35C"/>
                </a:solidFill>
              </a:rPr>
              <a:t>]</a:t>
            </a:r>
            <a:endParaRPr lang="en-US" dirty="0"/>
          </a:p>
        </p:txBody>
      </p:sp>
      <p:pic>
        <p:nvPicPr>
          <p:cNvPr id="17" name="!!DAIS_footer">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 y="6368489"/>
            <a:ext cx="12188825" cy="489511"/>
          </a:xfrm>
          <a:prstGeom prst="rect">
            <a:avLst/>
          </a:prstGeom>
        </p:spPr>
      </p:pic>
      <p:pic>
        <p:nvPicPr>
          <p:cNvPr id="23" name="!!header">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0" y="-1"/>
            <a:ext cx="12188824" cy="391085"/>
          </a:xfrm>
          <a:prstGeom prst="rect">
            <a:avLst/>
          </a:prstGeom>
        </p:spPr>
      </p:pic>
    </p:spTree>
    <p:extLst>
      <p:ext uri="{BB962C8B-B14F-4D97-AF65-F5344CB8AC3E}">
        <p14:creationId xmlns:p14="http://schemas.microsoft.com/office/powerpoint/2010/main" val="40253037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6.6"/>
</p:tagLst>
</file>

<file path=ppt/tags/tag2.xml><?xml version="1.0" encoding="utf-8"?>
<p:tagLst xmlns:a="http://schemas.openxmlformats.org/drawingml/2006/main" xmlns:r="http://schemas.openxmlformats.org/officeDocument/2006/relationships" xmlns:p="http://schemas.openxmlformats.org/presentationml/2006/main">
  <p:tag name="TIMING" val="|0.8"/>
</p:tagLst>
</file>

<file path=ppt/tags/tag3.xml><?xml version="1.0" encoding="utf-8"?>
<p:tagLst xmlns:a="http://schemas.openxmlformats.org/drawingml/2006/main" xmlns:r="http://schemas.openxmlformats.org/officeDocument/2006/relationships" xmlns:p="http://schemas.openxmlformats.org/presentationml/2006/main">
  <p:tag name="TIMING" val="|0.8"/>
</p:tagLst>
</file>

<file path=ppt/theme/theme1.xml><?xml version="1.0" encoding="utf-8"?>
<a:theme xmlns:a="http://schemas.openxmlformats.org/drawingml/2006/main" name="DAIS Theme 2022">
  <a:themeElements>
    <a:clrScheme name="Office">
      <a:dk1>
        <a:srgbClr val="10121E"/>
      </a:dk1>
      <a:lt1>
        <a:srgbClr val="EDEEF1"/>
      </a:lt1>
      <a:dk2>
        <a:srgbClr val="10121E"/>
      </a:dk2>
      <a:lt2>
        <a:srgbClr val="EDEEF1"/>
      </a:lt2>
      <a:accent1>
        <a:srgbClr val="F16047"/>
      </a:accent1>
      <a:accent2>
        <a:srgbClr val="F3A89B"/>
      </a:accent2>
      <a:accent3>
        <a:srgbClr val="00B6E0"/>
      </a:accent3>
      <a:accent4>
        <a:srgbClr val="8FDDEF"/>
      </a:accent4>
      <a:accent5>
        <a:srgbClr val="85DDB5"/>
      </a:accent5>
      <a:accent6>
        <a:srgbClr val="AFE9CF"/>
      </a:accent6>
      <a:hlink>
        <a:srgbClr val="00B6E0"/>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30172</TotalTime>
  <Words>45857</Words>
  <Application>Microsoft Macintosh PowerPoint</Application>
  <PresentationFormat>Custom</PresentationFormat>
  <Paragraphs>2515</Paragraphs>
  <Slides>208</Slides>
  <Notes>207</Notes>
  <HiddenSlides>49</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208</vt:i4>
      </vt:variant>
    </vt:vector>
  </HeadingPairs>
  <TitlesOfParts>
    <vt:vector size="219" baseType="lpstr">
      <vt:lpstr>Arial</vt:lpstr>
      <vt:lpstr>Impact</vt:lpstr>
      <vt:lpstr>Courier New</vt:lpstr>
      <vt:lpstr>DM Mono Medium</vt:lpstr>
      <vt:lpstr>DM Sans Medium</vt:lpstr>
      <vt:lpstr>DM Sans</vt:lpstr>
      <vt:lpstr>Inter</vt:lpstr>
      <vt:lpstr>DM Mono</vt:lpstr>
      <vt:lpstr>Nothing You Could Do</vt:lpstr>
      <vt:lpstr>Courier</vt:lpstr>
      <vt:lpstr>DAIS Theme 2022</vt:lpstr>
      <vt:lpstr>Learn To Efficiently  Test ETL  Pipelines</vt:lpstr>
      <vt:lpstr>PowerPoint Presentation</vt:lpstr>
      <vt:lpstr>Frog Genomics </vt:lpstr>
      <vt:lpstr>Frog Genomics </vt:lpstr>
      <vt:lpstr>Frog Genomics </vt:lpstr>
      <vt:lpstr>Frog Genomics </vt:lpstr>
      <vt:lpstr>Frog Genomics </vt:lpstr>
      <vt:lpstr>Frog Genomics </vt:lpstr>
      <vt:lpstr>Frog Genomics </vt:lpstr>
      <vt:lpstr>PowerPoint Presentation</vt:lpstr>
      <vt:lpstr>PowerPoint Presentation</vt:lpstr>
      <vt:lpstr>PowerPoint Presentation</vt:lpstr>
      <vt:lpstr>The Bug</vt:lpstr>
      <vt:lpstr>“The number of interactions in the pandemic_recovery table doesn’t look right”</vt:lpstr>
      <vt:lpstr>The Problem Table</vt:lpstr>
      <vt:lpstr>The Problem</vt:lpstr>
      <vt:lpstr>The Problem</vt:lpstr>
      <vt:lpstr>The Problem</vt:lpstr>
      <vt:lpstr>The Problem</vt:lpstr>
      <vt:lpstr>The Problem</vt:lpstr>
      <vt:lpstr>The Problem</vt:lpstr>
      <vt:lpstr>The Problem</vt:lpstr>
      <vt:lpstr>PowerPoint Presentation</vt:lpstr>
      <vt:lpstr>PowerPoint Presentation</vt:lpstr>
      <vt:lpstr>The Problematic Batch Job</vt:lpstr>
      <vt:lpstr>Where’s the Bug?</vt:lpstr>
      <vt:lpstr>PowerPoint Presentation</vt:lpstr>
      <vt:lpstr>PowerPoint Presentation</vt:lpstr>
      <vt:lpstr>PowerPoint Presentation</vt:lpstr>
      <vt:lpstr>PowerPoint Presentation</vt:lpstr>
      <vt:lpstr>PowerPoint Presentation</vt:lpstr>
      <vt:lpstr>PowerPoint Presentation</vt:lpstr>
      <vt:lpstr>DBT Tests (Data Build Tool)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Logic Test</vt:lpstr>
      <vt:lpstr>PowerPoint Presentation</vt:lpstr>
      <vt:lpstr>The Logic Test</vt:lpstr>
      <vt:lpstr>The Logic Test</vt:lpstr>
      <vt:lpstr>The Logic Test</vt:lpstr>
      <vt:lpstr>expected.json</vt:lpstr>
      <vt:lpstr>PowerPoint Presentation</vt:lpstr>
      <vt:lpstr>PowerPoint Presentation</vt:lpstr>
      <vt:lpstr>PowerPoint Presentation</vt:lpstr>
      <vt:lpstr>PowerPoint Presentation</vt:lpstr>
      <vt:lpstr>Large Outputs</vt:lpstr>
      <vt:lpstr>Large Outputs</vt:lpstr>
      <vt:lpstr>Large Outputs</vt:lpstr>
      <vt:lpstr>Large Outputs</vt:lpstr>
      <vt:lpstr>Large Outputs</vt:lpstr>
      <vt:lpstr>The Problematic Batch Job</vt:lpstr>
      <vt:lpstr>The Logic Test</vt:lpstr>
      <vt:lpstr>PowerPoint Presentation</vt:lpstr>
      <vt:lpstr>PowerPoint Presentation</vt:lpstr>
      <vt:lpstr>The Saff Squeeze</vt:lpstr>
      <vt:lpstr>The Saff Squeeze</vt:lpstr>
      <vt:lpstr>The Saff Squeeze</vt:lpstr>
      <vt:lpstr>Set Things Up</vt:lpstr>
      <vt:lpstr>Duplicate the test</vt:lpstr>
      <vt:lpstr>Give it a specific name</vt:lpstr>
      <vt:lpstr>Arrange, Act, Assert</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Find What’s Important</vt:lpstr>
      <vt:lpstr>Find What’s important</vt:lpstr>
      <vt:lpstr>Squeeze the Top</vt:lpstr>
      <vt:lpstr>You Have a Smaller Test</vt:lpstr>
      <vt:lpstr>Starting with the Duplicated Test…</vt:lpstr>
      <vt:lpstr>Starting with the Duplicated Test…</vt:lpstr>
      <vt:lpstr>Starting with the Duplicated Test…</vt:lpstr>
      <vt:lpstr>Make The Assertion Specific</vt:lpstr>
      <vt:lpstr>mobile_reviews.json</vt:lpstr>
      <vt:lpstr>PowerPoint Presentation</vt:lpstr>
      <vt:lpstr>PowerPoint Presentation</vt:lpstr>
      <vt:lpstr>Make The Assertion Specific</vt:lpstr>
      <vt:lpstr>Make The Assertion Specific</vt:lpstr>
      <vt:lpstr>actual_df</vt:lpstr>
      <vt:lpstr>actual_df</vt:lpstr>
      <vt:lpstr>expected.json</vt:lpstr>
      <vt:lpstr>expected.json</vt:lpstr>
      <vt:lpstr>Make The Assertion Specific</vt:lpstr>
      <vt:lpstr>expected.json</vt:lpstr>
      <vt:lpstr>expected.json</vt:lpstr>
      <vt:lpstr>actual_df</vt:lpstr>
      <vt:lpstr>actual_df</vt:lpstr>
      <vt:lpstr>Make The Assertion Specific</vt:lpstr>
      <vt:lpstr>Make The Assertion Specific</vt:lpstr>
      <vt:lpstr>Make The Assertion Specific</vt:lpstr>
      <vt:lpstr>Make The Assertion Specific</vt:lpstr>
      <vt:lpstr>Make The Assertion Specific</vt:lpstr>
      <vt:lpstr>Make The Assertion Specific</vt:lpstr>
      <vt:lpstr>Make The Assertion Specific</vt:lpstr>
      <vt:lpstr>Make The Assertion Specific</vt:lpstr>
      <vt:lpstr>Squeeze the Bottom</vt:lpstr>
      <vt:lpstr>Arrange, Act, Assert</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pandemic_recovery_df.printSchema()</vt:lpstr>
      <vt:lpstr>pandemic_recovery_df.printSchema()</vt:lpstr>
      <vt:lpstr>Squeeze the Bottom</vt:lpstr>
      <vt:lpstr>Squeeze the Bottom</vt:lpstr>
      <vt:lpstr>reviews_df</vt:lpstr>
      <vt:lpstr>pandemic_recovery_df.printSchema()</vt:lpstr>
      <vt:lpstr>pandemic_recovery_df.printSchema()</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Top</vt:lpstr>
      <vt:lpstr>Arrange, Act, Assert</vt:lpstr>
      <vt:lpstr>Squeeze the Top</vt:lpstr>
      <vt:lpstr>Squeeze the Top</vt:lpstr>
      <vt:lpstr>Squeeze the Top</vt:lpstr>
      <vt:lpstr>Squeeze the Top</vt:lpstr>
      <vt:lpstr>Squeeze the Top</vt:lpstr>
      <vt:lpstr>Squeeze the Top</vt:lpstr>
      <vt:lpstr>Squeeze the Top</vt:lpstr>
      <vt:lpstr>Squeeze the Top</vt:lpstr>
      <vt:lpstr>Squeeze the Top</vt:lpstr>
      <vt:lpstr>Simplify &amp; Cache</vt:lpstr>
      <vt:lpstr>checkin.json</vt:lpstr>
      <vt:lpstr>Simplify &amp; Cache</vt:lpstr>
      <vt:lpstr>checkin_exploded.json</vt:lpstr>
      <vt:lpstr>checkin_exploded.json</vt:lpstr>
      <vt:lpstr>Simplify &amp; Cache</vt:lpstr>
      <vt:lpstr>Simplify &amp; Cache</vt:lpstr>
      <vt:lpstr>Simplify &amp; Cache</vt:lpstr>
      <vt:lpstr>Simplify &amp; Cache</vt:lpstr>
      <vt:lpstr>Simplify &amp; Cache</vt:lpstr>
      <vt:lpstr>Simplify &amp; Cache</vt:lpstr>
      <vt:lpstr>Duplicate the test</vt:lpstr>
      <vt:lpstr>The Saff Squeeze</vt:lpstr>
      <vt:lpstr>Set Things Up</vt:lpstr>
      <vt:lpstr>PowerPoint Presentation</vt:lpstr>
      <vt:lpstr>Set Things Up</vt:lpstr>
      <vt:lpstr>Set Things Up</vt:lpstr>
      <vt:lpstr>Set Things Up</vt:lpstr>
      <vt:lpstr>Write a Specific Assertion</vt:lpstr>
      <vt:lpstr>PowerPoint Presentation</vt:lpstr>
      <vt:lpstr>Thank you</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Learn To Efficiently Test ETL Pipelines</dc:title>
  <cp:lastModifiedBy>Imeuvel Fala</cp:lastModifiedBy>
  <cp:revision>5</cp:revision>
  <dcterms:modified xsi:type="dcterms:W3CDTF">2022-06-02T13:23:31Z</dcterms:modified>
</cp:coreProperties>
</file>